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1" r:id="rId3"/>
    <p:sldId id="286" r:id="rId4"/>
    <p:sldId id="287" r:id="rId5"/>
    <p:sldId id="288" r:id="rId6"/>
    <p:sldId id="276" r:id="rId7"/>
    <p:sldId id="289" r:id="rId8"/>
    <p:sldId id="290" r:id="rId9"/>
    <p:sldId id="285" r:id="rId10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325" autoAdjust="0"/>
  </p:normalViewPr>
  <p:slideViewPr>
    <p:cSldViewPr snapToGrid="0" showGuides="1">
      <p:cViewPr>
        <p:scale>
          <a:sx n="75" d="100"/>
          <a:sy n="75" d="100"/>
        </p:scale>
        <p:origin x="1896" y="33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7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422956-7497-4389-A3FF-6E2304E83715}" type="datetime1">
              <a:rPr lang="nl-NL" smtClean="0"/>
              <a:t>6-6-2019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132A6-DB1D-4B33-8521-984ABD373298}" type="datetime1">
              <a:rPr lang="nl-NL" smtClean="0"/>
              <a:pPr/>
              <a:t>6-6-2019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Strangler: Legacy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omzetten</a:t>
            </a:r>
            <a:r>
              <a:rPr lang="en-US" dirty="0"/>
              <a:t> naar Microservices</a:t>
            </a:r>
          </a:p>
          <a:p>
            <a:r>
              <a:rPr lang="en-US" dirty="0" err="1"/>
              <a:t>Api</a:t>
            </a:r>
            <a:r>
              <a:rPr lang="en-US" dirty="0"/>
              <a:t> gateway: 1 URL </a:t>
            </a:r>
            <a:r>
              <a:rPr lang="en-US" dirty="0" err="1"/>
              <a:t>gebruiken</a:t>
            </a:r>
            <a:endParaRPr lang="en-US" dirty="0"/>
          </a:p>
          <a:p>
            <a:r>
              <a:rPr lang="en-US" dirty="0"/>
              <a:t>Client-Side UI </a:t>
            </a:r>
            <a:r>
              <a:rPr lang="en-US" dirty="0" err="1"/>
              <a:t>Compisition</a:t>
            </a:r>
            <a:r>
              <a:rPr lang="en-US" dirty="0"/>
              <a:t>: Elke services heeft zijn eigen UI </a:t>
            </a:r>
            <a:r>
              <a:rPr lang="en-US" dirty="0" err="1"/>
              <a:t>Componenten</a:t>
            </a:r>
            <a:r>
              <a:rPr lang="en-US" dirty="0"/>
              <a:t> e.g. Angular Directives.</a:t>
            </a:r>
          </a:p>
          <a:p>
            <a:r>
              <a:rPr lang="en-US" dirty="0"/>
              <a:t>CQRS: Voor het maken van een JOIN Query over de services. Read-only replica voor queries. Deze is subscribed, dus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verandering</a:t>
            </a:r>
            <a:r>
              <a:rPr lang="en-US" dirty="0"/>
              <a:t> is wordt deze </a:t>
            </a:r>
            <a:r>
              <a:rPr lang="en-US" dirty="0" err="1"/>
              <a:t>geupdate</a:t>
            </a:r>
            <a:r>
              <a:rPr lang="en-US" dirty="0"/>
              <a:t>.</a:t>
            </a:r>
            <a:endParaRPr lang="nl-NL" dirty="0"/>
          </a:p>
          <a:p>
            <a:r>
              <a:rPr lang="nl-NL" dirty="0"/>
              <a:t>Saga: </a:t>
            </a:r>
            <a:r>
              <a:rPr lang="nl-NL" dirty="0" err="1"/>
              <a:t>Rollback</a:t>
            </a:r>
            <a:endParaRPr lang="nl-NL" dirty="0"/>
          </a:p>
          <a:p>
            <a:r>
              <a:rPr lang="nl-NL" dirty="0"/>
              <a:t>Distributed </a:t>
            </a:r>
            <a:r>
              <a:rPr lang="nl-NL" dirty="0" err="1"/>
              <a:t>Tracing</a:t>
            </a:r>
            <a:r>
              <a:rPr lang="nl-NL" dirty="0"/>
              <a:t>: Uniek </a:t>
            </a:r>
            <a:r>
              <a:rPr lang="nl-NL" dirty="0" err="1"/>
              <a:t>ID’s</a:t>
            </a:r>
            <a:r>
              <a:rPr lang="nl-NL" dirty="0"/>
              <a:t> om de processtappen te kunnen zien.</a:t>
            </a:r>
          </a:p>
          <a:p>
            <a:r>
              <a:rPr lang="nl-NL" dirty="0"/>
              <a:t>Blue-Green: Downtime verminderen, 2 identieke productieomgevingen. Er is er altijd 1 live.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nl-NL" noProof="0" smtClean="0"/>
              <a:t>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7623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3F4E6-0AC7-47C7-83E6-832A127B5F2B}" type="datetime1">
              <a:rPr lang="nl-NL" noProof="0" smtClean="0"/>
              <a:t>6-6-2019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ABF22-5912-492E-AA42-6AC5A77A139F}" type="datetime1">
              <a:rPr lang="nl-NL" noProof="0" smtClean="0"/>
              <a:t>6-6-2019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756CE0-22A7-4629-BAE6-5AD4C1145CB3}" type="datetime1">
              <a:rPr lang="nl-NL" noProof="0" smtClean="0"/>
              <a:t>6-6-2019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1BE1ED-8B78-487A-8A51-848BAF7A266C}" type="datetime1">
              <a:rPr lang="nl-NL" noProof="0" smtClean="0"/>
              <a:t>6-6-2019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7A2314-81A8-4B3F-B830-92AEA1454BAA}" type="datetime1">
              <a:rPr lang="nl-NL" noProof="0" smtClean="0"/>
              <a:t>6-6-2019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1A7594-C8CC-430D-9806-A75AD291392F}" type="datetime1">
              <a:rPr lang="nl-NL" noProof="0" smtClean="0"/>
              <a:t>6-6-2019</a:t>
            </a:fld>
            <a:endParaRPr lang="nl-NL" noProof="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1C8C7-94D0-4E54-8E37-4D2D9BF3E3BB}" type="datetime1">
              <a:rPr lang="nl-NL" noProof="0" smtClean="0"/>
              <a:t>6-6-2019</a:t>
            </a:fld>
            <a:endParaRPr lang="nl-NL" noProof="0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F3A79C-5949-4052-B42E-49E279282747}" type="datetime1">
              <a:rPr lang="nl-NL" noProof="0" smtClean="0"/>
              <a:t>6-6-2019</a:t>
            </a:fld>
            <a:endParaRPr lang="nl-NL" noProof="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831E5-A15D-45BB-96DC-ECA79B6A316C}" type="datetime1">
              <a:rPr lang="nl-NL" noProof="0" smtClean="0"/>
              <a:t>6-6-2019</a:t>
            </a:fld>
            <a:endParaRPr lang="nl-NL" noProof="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9B4851-889C-402F-B34D-94CF170AEA3B}" type="datetime1">
              <a:rPr lang="nl-NL" noProof="0" smtClean="0"/>
              <a:t>6-6-2019</a:t>
            </a:fld>
            <a:endParaRPr lang="nl-NL" noProof="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486416-D336-4E9E-9B8B-2E7F56B24819}" type="datetime1">
              <a:rPr lang="nl-NL" noProof="0" smtClean="0"/>
              <a:t>6-6-2019</a:t>
            </a:fld>
            <a:endParaRPr lang="nl-NL" noProof="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0915403-15FE-45A1-9450-1EF02BB3047B}" type="datetime1">
              <a:rPr lang="nl-NL" noProof="0" smtClean="0"/>
              <a:t>6-6-2019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nl-NL" b="1" dirty="0">
                <a:solidFill>
                  <a:schemeClr val="bg1"/>
                </a:solidFill>
              </a:rPr>
              <a:t>Capita </a:t>
            </a:r>
            <a:r>
              <a:rPr lang="nl-NL" b="1" dirty="0" err="1">
                <a:solidFill>
                  <a:schemeClr val="bg1"/>
                </a:solidFill>
              </a:rPr>
              <a:t>Selecta</a:t>
            </a:r>
            <a:br>
              <a:rPr lang="nl-NL" dirty="0">
                <a:solidFill>
                  <a:schemeClr val="bg1"/>
                </a:solidFill>
              </a:rPr>
            </a:br>
            <a:r>
              <a:rPr lang="nl-NL" sz="4000" dirty="0">
                <a:solidFill>
                  <a:schemeClr val="accent4"/>
                </a:solidFill>
              </a:rPr>
              <a:t>DOG Sanctuary</a:t>
            </a:r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4" name="Ruitvorm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5" name="Ruitvorm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grpSp>
        <p:nvGrpSpPr>
          <p:cNvPr id="7" name="Groep 6" descr="Pictogram van grafiek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Vrije v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" name="Vrije v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3DC0CE-0FFF-4505-8B0E-7AD2400F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0696"/>
            <a:ext cx="10515600" cy="5266267"/>
          </a:xfrm>
        </p:spPr>
        <p:txBody>
          <a:bodyPr/>
          <a:lstStyle/>
          <a:p>
            <a:r>
              <a:rPr lang="en-US" dirty="0" err="1"/>
              <a:t>Voordelen</a:t>
            </a:r>
            <a:r>
              <a:rPr lang="en-US" dirty="0"/>
              <a:t> Microservices</a:t>
            </a:r>
          </a:p>
          <a:p>
            <a:r>
              <a:rPr lang="en-US" dirty="0" err="1"/>
              <a:t>Nadelen</a:t>
            </a:r>
            <a:r>
              <a:rPr lang="en-US" dirty="0"/>
              <a:t> Microservices</a:t>
            </a:r>
          </a:p>
          <a:p>
            <a:r>
              <a:rPr lang="en-US" dirty="0"/>
              <a:t>Patterns</a:t>
            </a:r>
          </a:p>
          <a:p>
            <a:r>
              <a:rPr lang="en-US" dirty="0"/>
              <a:t>Casus</a:t>
            </a:r>
          </a:p>
          <a:p>
            <a:r>
              <a:rPr lang="en-US" dirty="0"/>
              <a:t>Patterns binnen de Casus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3E3402B9-AF5C-4A9D-8B54-DD98946B8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945B9D3D-AE49-4D7E-A188-6AACACF7E48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Inhoudsopgave</a:t>
            </a: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55B375D-D16E-4E94-BDEF-E0F3653D1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1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60533-9CB2-47B2-9904-D4762337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US" dirty="0" err="1"/>
              <a:t>Voordelen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3DC0CE-0FFF-4505-8B0E-7AD2400F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Onafhankelijke</a:t>
            </a:r>
            <a:r>
              <a:rPr lang="en-US" dirty="0"/>
              <a:t> </a:t>
            </a:r>
            <a:r>
              <a:rPr lang="en-US" dirty="0" err="1"/>
              <a:t>ontwikkeling</a:t>
            </a:r>
            <a:r>
              <a:rPr lang="en-US" dirty="0"/>
              <a:t>, </a:t>
            </a:r>
            <a:r>
              <a:rPr lang="en-US" dirty="0" err="1"/>
              <a:t>onderhoud</a:t>
            </a:r>
            <a:r>
              <a:rPr lang="en-US" dirty="0"/>
              <a:t> &amp; Deployment</a:t>
            </a:r>
          </a:p>
          <a:p>
            <a:r>
              <a:rPr lang="en-US" dirty="0" err="1"/>
              <a:t>Schaalbaarheid</a:t>
            </a:r>
            <a:r>
              <a:rPr lang="en-US" dirty="0"/>
              <a:t> services</a:t>
            </a:r>
            <a:endParaRPr lang="nl-NL" dirty="0"/>
          </a:p>
          <a:p>
            <a:r>
              <a:rPr lang="nl-NL" dirty="0"/>
              <a:t>Betere </a:t>
            </a:r>
            <a:r>
              <a:rPr lang="nl-NL" dirty="0" err="1"/>
              <a:t>Fail</a:t>
            </a:r>
            <a:r>
              <a:rPr lang="nl-NL" dirty="0"/>
              <a:t> </a:t>
            </a:r>
            <a:r>
              <a:rPr lang="nl-NL" dirty="0" err="1"/>
              <a:t>Tolerance</a:t>
            </a:r>
            <a:r>
              <a:rPr lang="nl-NL" dirty="0"/>
              <a:t> van het gehele systeem (</a:t>
            </a:r>
            <a:r>
              <a:rPr lang="nl-NL" dirty="0" err="1"/>
              <a:t>decoupled</a:t>
            </a:r>
            <a:r>
              <a:rPr lang="nl-NL" dirty="0"/>
              <a:t>)</a:t>
            </a:r>
          </a:p>
          <a:p>
            <a:r>
              <a:rPr lang="nl-NL" dirty="0"/>
              <a:t>Interoperabiliteit</a:t>
            </a:r>
          </a:p>
          <a:p>
            <a:r>
              <a:rPr lang="nl-NL" dirty="0"/>
              <a:t>Single </a:t>
            </a:r>
            <a:r>
              <a:rPr lang="nl-NL" dirty="0" err="1"/>
              <a:t>Responsibility</a:t>
            </a:r>
            <a:endParaRPr lang="nl-NL" dirty="0"/>
          </a:p>
          <a:p>
            <a:r>
              <a:rPr lang="en-US" dirty="0" err="1"/>
              <a:t>Snellere</a:t>
            </a:r>
            <a:r>
              <a:rPr lang="en-US" dirty="0"/>
              <a:t> Deployment</a:t>
            </a:r>
          </a:p>
          <a:p>
            <a:r>
              <a:rPr lang="en-US" dirty="0"/>
              <a:t>Update 1 service, niet 1 hele </a:t>
            </a:r>
            <a:r>
              <a:rPr lang="en-US" dirty="0" err="1"/>
              <a:t>applicatie</a:t>
            </a:r>
            <a:endParaRPr lang="en-US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3E3402B9-AF5C-4A9D-8B54-DD98946B8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945B9D3D-AE49-4D7E-A188-6AACACF7E48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Onderzoek</a:t>
            </a:r>
            <a:br>
              <a:rPr lang="nl-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55B375D-D16E-4E94-BDEF-E0F3653D1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1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60533-9CB2-47B2-9904-D4762337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US" dirty="0" err="1"/>
              <a:t>Nadelen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3DC0CE-0FFF-4505-8B0E-7AD2400F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Performance Impact (network)</a:t>
            </a:r>
          </a:p>
          <a:p>
            <a:r>
              <a:rPr lang="en-US" dirty="0" err="1"/>
              <a:t>Moeilijker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 (distributed network)</a:t>
            </a:r>
          </a:p>
          <a:p>
            <a:r>
              <a:rPr lang="en-US" dirty="0" err="1"/>
              <a:t>Complexere</a:t>
            </a:r>
            <a:r>
              <a:rPr lang="en-US" dirty="0"/>
              <a:t> network </a:t>
            </a:r>
            <a:r>
              <a:rPr lang="en-US" dirty="0" err="1"/>
              <a:t>architectuur</a:t>
            </a:r>
            <a:endParaRPr lang="en-US" dirty="0"/>
          </a:p>
          <a:p>
            <a:r>
              <a:rPr lang="en-US" dirty="0" err="1"/>
              <a:t>Communicatie</a:t>
            </a:r>
            <a:r>
              <a:rPr lang="en-US" dirty="0"/>
              <a:t> &amp; </a:t>
            </a:r>
            <a:r>
              <a:rPr lang="en-US" dirty="0" err="1"/>
              <a:t>samenwerking</a:t>
            </a:r>
            <a:r>
              <a:rPr lang="en-US" dirty="0"/>
              <a:t> </a:t>
            </a:r>
            <a:r>
              <a:rPr lang="en-US" dirty="0" err="1"/>
              <a:t>vereist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3E3402B9-AF5C-4A9D-8B54-DD98946B8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945B9D3D-AE49-4D7E-A188-6AACACF7E48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Onderzoek</a:t>
            </a:r>
            <a:br>
              <a:rPr lang="nl-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55B375D-D16E-4E94-BDEF-E0F3653D1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8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60533-9CB2-47B2-9904-D4762337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US" dirty="0"/>
              <a:t>Patterns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3DC0CE-0FFF-4505-8B0E-7AD2400F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Veel patterns</a:t>
            </a:r>
          </a:p>
          <a:p>
            <a:r>
              <a:rPr lang="en-US" dirty="0"/>
              <a:t>Voor mij </a:t>
            </a:r>
            <a:r>
              <a:rPr lang="en-US" dirty="0" err="1"/>
              <a:t>meest</a:t>
            </a:r>
            <a:r>
              <a:rPr lang="en-US" dirty="0"/>
              <a:t> </a:t>
            </a:r>
            <a:r>
              <a:rPr lang="en-US" dirty="0" err="1"/>
              <a:t>interessante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 </a:t>
            </a:r>
            <a:r>
              <a:rPr lang="en-US" dirty="0" err="1"/>
              <a:t>gehaald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Voorbeelden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Strangler, </a:t>
            </a:r>
            <a:r>
              <a:rPr lang="en-US" dirty="0" err="1"/>
              <a:t>Api</a:t>
            </a:r>
            <a:r>
              <a:rPr lang="en-US" dirty="0"/>
              <a:t> Gateway, Load Balancing, Client-Side UI Composition, DB per Service, CQRS, Saga, Log Aggregation, App Metrics, Distributed Tracing, Health Check, External Config, Service Discovery, Circuit Breaker, Blue-Green Deployment, 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3E3402B9-AF5C-4A9D-8B54-DD98946B8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945B9D3D-AE49-4D7E-A188-6AACACF7E48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Onderzoek</a:t>
            </a:r>
            <a:br>
              <a:rPr lang="nl-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55B375D-D16E-4E94-BDEF-E0F3653D1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13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nl-NL" dirty="0"/>
              <a:t>Projectanalyse, dia 2</a:t>
            </a:r>
            <a:endParaRPr lang="nl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Casus</a:t>
            </a: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541" y="2740374"/>
            <a:ext cx="1834917" cy="183491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b="1" dirty="0">
                <a:latin typeface="+mj-lt"/>
              </a:rPr>
              <a:t>DOG</a:t>
            </a:r>
          </a:p>
          <a:p>
            <a:pPr algn="ctr" rtl="0"/>
            <a:r>
              <a:rPr lang="nl-NL" b="1" dirty="0">
                <a:latin typeface="+mj-lt"/>
              </a:rPr>
              <a:t>Sanctuary</a:t>
            </a: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Stories</a:t>
            </a:r>
            <a:endParaRPr lang="nl-NL" sz="1600" dirty="0"/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600" dirty="0"/>
              <a:t>Adopteren</a:t>
            </a:r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600" dirty="0"/>
              <a:t>Vrijwilligers &amp; Smokkelaars</a:t>
            </a:r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600" dirty="0"/>
              <a:t>Honden</a:t>
            </a:r>
          </a:p>
        </p:txBody>
      </p:sp>
      <p:sp>
        <p:nvSpPr>
          <p:cNvPr id="27" name="Rechthoek: Afgeronde hoeken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600" dirty="0"/>
              <a:t>Donaties &amp; Giften</a:t>
            </a:r>
          </a:p>
        </p:txBody>
      </p:sp>
      <p:sp>
        <p:nvSpPr>
          <p:cNvPr id="29" name="Rechthoek: Afgeronde hoeken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600" dirty="0"/>
              <a:t>Hond Gevonden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60533-9CB2-47B2-9904-D4762337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US" dirty="0"/>
              <a:t>Microservices binnen de Casus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3DC0CE-0FFF-4505-8B0E-7AD2400F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Load Balancer (Ribbon)</a:t>
            </a:r>
          </a:p>
          <a:p>
            <a:r>
              <a:rPr lang="en-US" dirty="0"/>
              <a:t>Service Discovery (Eureka)</a:t>
            </a:r>
          </a:p>
          <a:p>
            <a:r>
              <a:rPr lang="en-US" dirty="0" err="1"/>
              <a:t>Api</a:t>
            </a:r>
            <a:r>
              <a:rPr lang="en-US" dirty="0"/>
              <a:t> Gateway (</a:t>
            </a:r>
            <a:r>
              <a:rPr lang="en-US" dirty="0" err="1"/>
              <a:t>Zuul</a:t>
            </a:r>
            <a:r>
              <a:rPr lang="en-US" dirty="0"/>
              <a:t>)</a:t>
            </a:r>
          </a:p>
          <a:p>
            <a:r>
              <a:rPr lang="en-US" dirty="0"/>
              <a:t>Database per Service</a:t>
            </a:r>
          </a:p>
          <a:p>
            <a:r>
              <a:rPr lang="en-US" dirty="0"/>
              <a:t>Circuit Breaker (</a:t>
            </a:r>
            <a:r>
              <a:rPr lang="en-US" dirty="0" err="1"/>
              <a:t>Hystrix</a:t>
            </a:r>
            <a:r>
              <a:rPr lang="en-US" dirty="0"/>
              <a:t>)</a:t>
            </a:r>
          </a:p>
          <a:p>
            <a:r>
              <a:rPr lang="en-US" dirty="0"/>
              <a:t>External Configuration</a:t>
            </a:r>
          </a:p>
          <a:p>
            <a:r>
              <a:rPr lang="en-US" dirty="0"/>
              <a:t>Microservice Chassis (Spring Boot / Spring Cloud)</a:t>
            </a:r>
          </a:p>
          <a:p>
            <a:endParaRPr lang="en-US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3E3402B9-AF5C-4A9D-8B54-DD98946B8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945B9D3D-AE49-4D7E-A188-6AACACF7E48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Onderzoek</a:t>
            </a:r>
            <a:br>
              <a:rPr lang="nl-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55B375D-D16E-4E94-BDEF-E0F3653D1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9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60533-9CB2-47B2-9904-D4762337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US" dirty="0"/>
              <a:t>Microservices binnen de Casus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3DC0CE-0FFF-4505-8B0E-7AD2400F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Access Token (JWT)</a:t>
            </a:r>
          </a:p>
          <a:p>
            <a:r>
              <a:rPr lang="en-US" dirty="0"/>
              <a:t>Log Aggregation (Sleuth)</a:t>
            </a:r>
          </a:p>
          <a:p>
            <a:r>
              <a:rPr lang="en-US" dirty="0"/>
              <a:t>Distributed Tracing (Sleuth / </a:t>
            </a:r>
            <a:r>
              <a:rPr lang="en-US" dirty="0" err="1"/>
              <a:t>Zipkin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3E3402B9-AF5C-4A9D-8B54-DD98946B8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945B9D3D-AE49-4D7E-A188-6AACACF7E48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Onderzoek</a:t>
            </a:r>
            <a:br>
              <a:rPr lang="nl-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55B375D-D16E-4E94-BDEF-E0F3653D1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23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uitvorm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3" name="Ruitvorm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nl-NL" sz="7200" b="1" dirty="0">
                <a:solidFill>
                  <a:schemeClr val="bg1"/>
                </a:solidFill>
              </a:rPr>
              <a:t>Bedankt</a:t>
            </a:r>
            <a:endParaRPr lang="nl-NL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25_TF78455520" id="{9B2EAD20-A782-4ED7-973A-CE572D4AF493}" vid="{58049977-B887-4174-9574-AB1DFCC46DE9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Projectanalyse uit 24Slides</Template>
  <TotalTime>0</TotalTime>
  <Words>299</Words>
  <Application>Microsoft Office PowerPoint</Application>
  <PresentationFormat>Breedbeeld</PresentationFormat>
  <Paragraphs>65</Paragraphs>
  <Slides>9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Office-thema</vt:lpstr>
      <vt:lpstr>Capita Selecta DOG Sanctuary</vt:lpstr>
      <vt:lpstr>PowerPoint-presentatie</vt:lpstr>
      <vt:lpstr>Voordelen</vt:lpstr>
      <vt:lpstr>Nadelen</vt:lpstr>
      <vt:lpstr>Patterns</vt:lpstr>
      <vt:lpstr>Projectanalyse, dia 2</vt:lpstr>
      <vt:lpstr>Microservices binnen de Casus</vt:lpstr>
      <vt:lpstr>Microservices binnen de Casus</vt:lpstr>
      <vt:lpstr>Bedankt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2019-06-06T06:28:41Z</dcterms:created>
  <dcterms:modified xsi:type="dcterms:W3CDTF">2019-06-06T07:05:34Z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