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63" r:id="rId6"/>
    <p:sldId id="268" r:id="rId7"/>
    <p:sldId id="269" r:id="rId8"/>
    <p:sldId id="270" r:id="rId9"/>
    <p:sldId id="260" r:id="rId10"/>
    <p:sldId id="261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R.T.T.M.</a:t>
            </a:r>
            <a:br>
              <a:rPr lang="en-US" dirty="0" smtClean="0"/>
            </a:br>
            <a:r>
              <a:rPr lang="en-US" sz="3200" dirty="0" smtClean="0"/>
              <a:t>Real Time Topographical Mapping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Council of Elrond:</a:t>
            </a:r>
          </a:p>
          <a:p>
            <a:r>
              <a:rPr lang="en-US" dirty="0" smtClean="0"/>
              <a:t>n. Schram, R. Heifferon, r. butler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1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 Design &amp; Development Continued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3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Budgetary Constraints &amp; Cost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investment: $300</a:t>
            </a:r>
          </a:p>
          <a:p>
            <a:r>
              <a:rPr lang="en-US" dirty="0" smtClean="0"/>
              <a:t>Crowd sourcing/fund raising with local businesses for additional investments</a:t>
            </a:r>
          </a:p>
          <a:p>
            <a:r>
              <a:rPr lang="en-US" dirty="0" smtClean="0"/>
              <a:t>Petition department of Electrical Engineering at CU Denver for an extended budget</a:t>
            </a:r>
          </a:p>
          <a:p>
            <a:r>
              <a:rPr lang="en-US" dirty="0" smtClean="0"/>
              <a:t>Due to the nature of the hardware selected, the most critical aspect of the entire project is related to cost of the various sensors.  Primarily the Lidar and Antenna.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860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Cost Breakdown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 the shelf development platform (BBB, </a:t>
            </a:r>
            <a:r>
              <a:rPr lang="en-US" dirty="0" err="1" smtClean="0"/>
              <a:t>BBBlue</a:t>
            </a:r>
            <a:r>
              <a:rPr lang="en-US" dirty="0" smtClean="0"/>
              <a:t>, </a:t>
            </a:r>
            <a:r>
              <a:rPr lang="en-US" dirty="0" err="1" smtClean="0"/>
              <a:t>RPi</a:t>
            </a:r>
            <a:r>
              <a:rPr lang="en-US" dirty="0" smtClean="0"/>
              <a:t>, Snapdragon, </a:t>
            </a:r>
            <a:r>
              <a:rPr lang="en-US" dirty="0" err="1" smtClean="0"/>
              <a:t>Tegra</a:t>
            </a:r>
            <a:r>
              <a:rPr lang="en-US" dirty="0" smtClean="0"/>
              <a:t> K1): ~$85-500</a:t>
            </a:r>
          </a:p>
          <a:p>
            <a:r>
              <a:rPr lang="en-US" dirty="0" smtClean="0"/>
              <a:t>Off the shelf mini/micro projector: ~$100-250</a:t>
            </a:r>
          </a:p>
          <a:p>
            <a:r>
              <a:rPr lang="en-US" dirty="0" smtClean="0"/>
              <a:t>Lidar Sensor (Garmin V3-Lite)(For prototype/</a:t>
            </a:r>
            <a:r>
              <a:rPr lang="en-US" dirty="0" err="1" smtClean="0"/>
              <a:t>feasabilty</a:t>
            </a:r>
            <a:r>
              <a:rPr lang="en-US" dirty="0" smtClean="0"/>
              <a:t> only): ~$150-200</a:t>
            </a:r>
          </a:p>
          <a:p>
            <a:r>
              <a:rPr lang="en-US" dirty="0" smtClean="0"/>
              <a:t>Lidar Sensor (Final implementation, will need to be loaned or donated): ~$500-10k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Antenna Design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/>
              <a:t>Transmitting Antenna:</a:t>
            </a:r>
          </a:p>
          <a:p>
            <a:r>
              <a:rPr lang="en-US" dirty="0" smtClean="0"/>
              <a:t>Receiving Antenna (loop antenna):</a:t>
            </a:r>
          </a:p>
          <a:p>
            <a:r>
              <a:rPr lang="en-US" dirty="0" smtClean="0"/>
              <a:t>Waveguide/Coax connections (if required):</a:t>
            </a:r>
          </a:p>
          <a:p>
            <a:r>
              <a:rPr lang="en-US" dirty="0" smtClean="0"/>
              <a:t>PCB Design &amp; Development (if required):</a:t>
            </a:r>
          </a:p>
          <a:p>
            <a:r>
              <a:rPr lang="en-US" dirty="0" smtClean="0"/>
              <a:t>Signal Processing (if required):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Nuts &amp; Bolts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/>
              <a:t>Physical construction of testbed (sandbox, Plexiglas): ~$35</a:t>
            </a:r>
          </a:p>
          <a:p>
            <a:r>
              <a:rPr lang="en-US" dirty="0" smtClean="0"/>
              <a:t>Physical construction of testbed frame and mounting hardware (3D printed): ~$FREE</a:t>
            </a:r>
          </a:p>
          <a:p>
            <a:r>
              <a:rPr lang="en-US" dirty="0" smtClean="0"/>
              <a:t>White sand: ~$5</a:t>
            </a:r>
          </a:p>
          <a:p>
            <a:r>
              <a:rPr lang="en-US" dirty="0" smtClean="0"/>
              <a:t>Connections/Cabling: ~$25</a:t>
            </a:r>
          </a:p>
          <a:p>
            <a:r>
              <a:rPr lang="en-US" dirty="0" smtClean="0"/>
              <a:t>Assorted Coins: ~$1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9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Refine the block diagram to include all aspects of design</a:t>
            </a:r>
          </a:p>
          <a:p>
            <a:r>
              <a:rPr lang="en-US" dirty="0" smtClean="0"/>
              <a:t>Research on available hardware and hardware alternatives not mentioned for a complete list of what could be used for certain functions as an effort to reduce costs</a:t>
            </a:r>
          </a:p>
          <a:p>
            <a:r>
              <a:rPr lang="en-US" dirty="0" smtClean="0"/>
              <a:t>Detailed budget of each ideal component and a list of alternatives for a cost analysis at the module level</a:t>
            </a:r>
          </a:p>
          <a:p>
            <a:r>
              <a:rPr lang="en-US" dirty="0" smtClean="0"/>
              <a:t>Fundraising</a:t>
            </a:r>
          </a:p>
          <a:p>
            <a:r>
              <a:rPr lang="en-US" dirty="0" smtClean="0"/>
              <a:t>Mathematic feasibility of the transmitting and receiving antenna for the prototyped setup and the final implemented setup</a:t>
            </a:r>
          </a:p>
          <a:p>
            <a:r>
              <a:rPr lang="en-US" dirty="0" smtClean="0"/>
              <a:t>Latency investigation relating to the RTOS/Embedded System based on the speed at which we need to collect and display data for the “real time” display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6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of R.T.T.M.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1811383"/>
            <a:ext cx="3757545" cy="3770811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Embedded System (RTOS)</a:t>
            </a:r>
          </a:p>
          <a:p>
            <a:pPr marL="457200" indent="-457200">
              <a:buAutoNum type="arabicPeriod"/>
            </a:pPr>
            <a:r>
              <a:rPr lang="en-US" dirty="0" smtClean="0"/>
              <a:t>Antenna transmission &amp; Reception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 collection and 3d Mapping (Matlab)</a:t>
            </a:r>
          </a:p>
          <a:p>
            <a:pPr marL="457200" indent="-457200">
              <a:buAutoNum type="arabicPeriod"/>
            </a:pPr>
            <a:r>
              <a:rPr lang="en-US" dirty="0" smtClean="0"/>
              <a:t>Real time display via projection onto static field being used as location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 analytics and display of identified “hot spots” (both in 3d software and in real time projection)</a:t>
            </a:r>
          </a:p>
          <a:p>
            <a:pPr marL="457200" indent="-457200">
              <a:buAutoNum type="arabicPeriod"/>
            </a:pPr>
            <a:r>
              <a:rPr lang="en-US" dirty="0" smtClean="0"/>
              <a:t>“data dump” for posts processing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9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R.T.T.M. Functional 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8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Prototyping Setup (Proof of Concept/</a:t>
            </a:r>
            <a:r>
              <a:rPr lang="en-US" dirty="0" err="1" smtClean="0"/>
              <a:t>Feasability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1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Purposed Sensors &amp; 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Lidar (light detection &amp; ranging)</a:t>
            </a:r>
          </a:p>
          <a:p>
            <a:r>
              <a:rPr lang="en-US" dirty="0" smtClean="0"/>
              <a:t>Custom antenna (both </a:t>
            </a:r>
            <a:r>
              <a:rPr lang="en-US" dirty="0" err="1" smtClean="0"/>
              <a:t>tx</a:t>
            </a:r>
            <a:r>
              <a:rPr lang="en-US" dirty="0" smtClean="0"/>
              <a:t> &amp; Rx)</a:t>
            </a:r>
          </a:p>
          <a:p>
            <a:r>
              <a:rPr lang="en-US" dirty="0" smtClean="0"/>
              <a:t>Micro/mini Projector (potentially </a:t>
            </a:r>
            <a:r>
              <a:rPr lang="en-US" dirty="0" err="1" smtClean="0"/>
              <a:t>xbox</a:t>
            </a:r>
            <a:r>
              <a:rPr lang="en-US" dirty="0" smtClean="0"/>
              <a:t> Kinect for additional detection)</a:t>
            </a:r>
          </a:p>
          <a:p>
            <a:r>
              <a:rPr lang="en-US" dirty="0" smtClean="0"/>
              <a:t>Linux </a:t>
            </a:r>
            <a:r>
              <a:rPr lang="en-US" dirty="0" err="1" smtClean="0"/>
              <a:t>rtos</a:t>
            </a:r>
            <a:r>
              <a:rPr lang="en-US" dirty="0" smtClean="0"/>
              <a:t> microcomputer (</a:t>
            </a:r>
            <a:r>
              <a:rPr lang="en-US" dirty="0" err="1" smtClean="0"/>
              <a:t>rpi</a:t>
            </a:r>
            <a:r>
              <a:rPr lang="en-US" dirty="0" smtClean="0"/>
              <a:t>, bb Black, bb Blue, Snapdragon, </a:t>
            </a:r>
            <a:r>
              <a:rPr lang="en-US" dirty="0" err="1" smtClean="0"/>
              <a:t>Tegra</a:t>
            </a:r>
            <a:r>
              <a:rPr lang="en-US" dirty="0" smtClean="0"/>
              <a:t> k1)</a:t>
            </a:r>
          </a:p>
          <a:p>
            <a:r>
              <a:rPr lang="en-US" dirty="0" smtClean="0"/>
              <a:t>3d mapping via Matlab through data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5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 (RTOS)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Beagle Bone Blue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TI Octavo 1GHz ARM Cortex-A8 Processor</a:t>
            </a:r>
          </a:p>
          <a:p>
            <a:r>
              <a:rPr lang="en-US" dirty="0" smtClean="0"/>
              <a:t>512MB DDR3 Integrated RAM</a:t>
            </a:r>
          </a:p>
          <a:p>
            <a:r>
              <a:rPr lang="en-US" dirty="0" smtClean="0"/>
              <a:t>4GB 8-bit </a:t>
            </a:r>
            <a:r>
              <a:rPr lang="en-US" dirty="0" err="1" smtClean="0"/>
              <a:t>eMMC</a:t>
            </a:r>
            <a:r>
              <a:rPr lang="en-US" dirty="0" smtClean="0"/>
              <a:t> flash storage programmed with </a:t>
            </a:r>
            <a:r>
              <a:rPr lang="en-US" dirty="0" err="1" smtClean="0"/>
              <a:t>Debain</a:t>
            </a:r>
            <a:r>
              <a:rPr lang="en-US" dirty="0" smtClean="0"/>
              <a:t> Linux</a:t>
            </a:r>
          </a:p>
          <a:p>
            <a:r>
              <a:rPr lang="en-US" dirty="0" smtClean="0"/>
              <a:t>Wireless 802.11 b/g/n</a:t>
            </a:r>
          </a:p>
          <a:p>
            <a:r>
              <a:rPr lang="en-US" dirty="0" smtClean="0"/>
              <a:t>Bluetooth 4.1 &amp; BLE</a:t>
            </a:r>
          </a:p>
          <a:p>
            <a:r>
              <a:rPr lang="en-US" dirty="0" smtClean="0"/>
              <a:t>(8x) 6V Servo Out control</a:t>
            </a:r>
          </a:p>
          <a:p>
            <a:r>
              <a:rPr lang="en-US" dirty="0" smtClean="0"/>
              <a:t>(4x) Quadrature Encoder In</a:t>
            </a:r>
          </a:p>
          <a:p>
            <a:r>
              <a:rPr lang="en-US" dirty="0" smtClean="0"/>
              <a:t>9 Axis Accelerometer &amp; barometer</a:t>
            </a:r>
          </a:p>
          <a:p>
            <a:r>
              <a:rPr lang="en-US" dirty="0" smtClean="0"/>
              <a:t>High speed USB 2.0 client &amp; host</a:t>
            </a:r>
          </a:p>
          <a:p>
            <a:r>
              <a:rPr lang="en-US" dirty="0" smtClean="0"/>
              <a:t>Interfaces: GPS, DSM2 radio, UARTs, SPI, I2C, 1.8V Analog &amp; 3.3V GPIOs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121" y="2666710"/>
            <a:ext cx="5357324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3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 (RTOS) Continued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Garmin Lidar Lite V3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Accuracy +/- 2.5 cm</a:t>
            </a:r>
          </a:p>
          <a:p>
            <a:r>
              <a:rPr lang="en-US" dirty="0" smtClean="0"/>
              <a:t>Range: 0-40m</a:t>
            </a:r>
          </a:p>
          <a:p>
            <a:r>
              <a:rPr lang="en-US" dirty="0" smtClean="0"/>
              <a:t>Power: 4.75-5 VDC, 6V Max</a:t>
            </a:r>
          </a:p>
          <a:p>
            <a:r>
              <a:rPr lang="en-US" dirty="0" smtClean="0"/>
              <a:t>Current Consumption: 105 mA (idle), 130 mA (continuous)</a:t>
            </a:r>
          </a:p>
          <a:p>
            <a:r>
              <a:rPr lang="en-US" dirty="0" smtClean="0"/>
              <a:t>Rep rate: 1-500Hz</a:t>
            </a:r>
          </a:p>
          <a:p>
            <a:r>
              <a:rPr lang="en-US" dirty="0" smtClean="0"/>
              <a:t>Interface: I2C or PWM</a:t>
            </a:r>
          </a:p>
          <a:p>
            <a:r>
              <a:rPr lang="en-US" dirty="0" smtClean="0"/>
              <a:t>Laser wave length: 905 nm</a:t>
            </a:r>
          </a:p>
          <a:p>
            <a:r>
              <a:rPr lang="en-US" dirty="0" smtClean="0"/>
              <a:t>Peak Power: 1.3 watts</a:t>
            </a:r>
          </a:p>
          <a:p>
            <a:r>
              <a:rPr lang="en-US" dirty="0" smtClean="0"/>
              <a:t>Beam Divergence: 8m radian</a:t>
            </a:r>
          </a:p>
          <a:p>
            <a:r>
              <a:rPr lang="en-US" dirty="0" smtClean="0"/>
              <a:t>Optical aperture: 12.5mm</a:t>
            </a:r>
          </a:p>
          <a:p>
            <a:r>
              <a:rPr lang="en-US" dirty="0" smtClean="0"/>
              <a:t>***Laser/Pin diode 14mm optics (Class 1 laser product)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756" y="3062985"/>
            <a:ext cx="3261643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3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 (RTOS) Continued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 Power Mini Projector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1500 Lumens TFT LCD</a:t>
            </a:r>
          </a:p>
          <a:p>
            <a:r>
              <a:rPr lang="en-US" dirty="0" smtClean="0"/>
              <a:t>1080P</a:t>
            </a:r>
          </a:p>
          <a:p>
            <a:r>
              <a:rPr lang="en-US" dirty="0" smtClean="0"/>
              <a:t>HDMI/USB/SD/VGA/AV</a:t>
            </a:r>
          </a:p>
          <a:p>
            <a:r>
              <a:rPr lang="en-US" dirty="0" smtClean="0"/>
              <a:t>Contrasts: 1000:1</a:t>
            </a:r>
          </a:p>
          <a:p>
            <a:r>
              <a:rPr lang="en-US" dirty="0" smtClean="0"/>
              <a:t>Aspect Ratio: 16:10</a:t>
            </a:r>
          </a:p>
          <a:p>
            <a:r>
              <a:rPr lang="en-US" dirty="0" smtClean="0"/>
              <a:t>Projection Ratio: 1.4:1</a:t>
            </a:r>
          </a:p>
          <a:p>
            <a:r>
              <a:rPr lang="en-US" dirty="0" smtClean="0"/>
              <a:t>Native Resolution: 800x480 pixels</a:t>
            </a:r>
          </a:p>
          <a:p>
            <a:r>
              <a:rPr lang="en-US" dirty="0" smtClean="0"/>
              <a:t>Supported Resolution: 1920x1080 pixels</a:t>
            </a:r>
          </a:p>
          <a:p>
            <a:r>
              <a:rPr lang="en-US" dirty="0" smtClean="0"/>
              <a:t>Screen size: 32-176”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997" y="2364214"/>
            <a:ext cx="5608806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4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 Design &amp;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0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</TotalTime>
  <Words>651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R.T.T.M. Real Time Topographical Mapping</vt:lpstr>
      <vt:lpstr>Topology of R.T.T.M.</vt:lpstr>
      <vt:lpstr>R.T.T.M. Functional Block Diagram</vt:lpstr>
      <vt:lpstr>Initial Prototyping Setup (Proof of Concept/Feasability))</vt:lpstr>
      <vt:lpstr>Purposed Sensors &amp; Hardware</vt:lpstr>
      <vt:lpstr>Embedded System (RTOS)</vt:lpstr>
      <vt:lpstr>Embedded System (RTOS) Continued</vt:lpstr>
      <vt:lpstr>Embedded System (RTOS) Continued</vt:lpstr>
      <vt:lpstr>Antenna Design &amp; Development</vt:lpstr>
      <vt:lpstr>Antenna Design &amp; Development Continued</vt:lpstr>
      <vt:lpstr>Budgetary Constraints &amp; Cost Analysis</vt:lpstr>
      <vt:lpstr>Estimated Cost Breakdown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R.T.T.M. Real Time Topographical Mapping</dc:title>
  <dc:creator>Nathan Schram</dc:creator>
  <cp:lastModifiedBy>Nathan Schram</cp:lastModifiedBy>
  <cp:revision>19</cp:revision>
  <dcterms:created xsi:type="dcterms:W3CDTF">2017-10-01T15:40:56Z</dcterms:created>
  <dcterms:modified xsi:type="dcterms:W3CDTF">2017-10-01T16:50:27Z</dcterms:modified>
</cp:coreProperties>
</file>