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3" r:id="rId2"/>
    <p:sldId id="274" r:id="rId3"/>
    <p:sldId id="277" r:id="rId4"/>
    <p:sldId id="275" r:id="rId5"/>
    <p:sldId id="279" r:id="rId6"/>
    <p:sldId id="280" r:id="rId7"/>
    <p:sldId id="281" r:id="rId8"/>
    <p:sldId id="282" r:id="rId9"/>
    <p:sldId id="288" r:id="rId10"/>
    <p:sldId id="283" r:id="rId11"/>
    <p:sldId id="284" r:id="rId12"/>
    <p:sldId id="285" r:id="rId13"/>
    <p:sldId id="286" r:id="rId14"/>
    <p:sldId id="28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DCE6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27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898B7-28FA-4266-99DC-1828CC073298}" type="datetimeFigureOut">
              <a:rPr lang="en-US" smtClean="0"/>
              <a:pPr/>
              <a:t>08/31/17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29A1B-5098-4717-B069-14BB11D77B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27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E8267-35CB-455D-AF75-8EFF6E5F0D3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79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457200" y="6099533"/>
            <a:ext cx="8229600" cy="144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22" y="6196443"/>
            <a:ext cx="2034431" cy="415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260-753C-4782-ABCA-15CC364897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4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4DA0-E828-46A8-A8AC-B39CA7562D22}" type="datetimeFigureOut">
              <a:rPr lang="en-US" smtClean="0"/>
              <a:pPr/>
              <a:t>08/31/17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260-753C-4782-ABCA-15CC364897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4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4DA0-E828-46A8-A8AC-B39CA7562D22}" type="datetimeFigureOut">
              <a:rPr lang="en-US" smtClean="0"/>
              <a:pPr/>
              <a:t>08/31/17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260-753C-4782-ABCA-15CC364897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13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457200" y="6099461"/>
            <a:ext cx="8229600" cy="158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175661"/>
            <a:ext cx="2237874" cy="4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D941F260-753C-4782-ABCA-15CC364897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3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4DA0-E828-46A8-A8AC-B39CA7562D22}" type="datetimeFigureOut">
              <a:rPr lang="en-US" smtClean="0"/>
              <a:pPr/>
              <a:t>08/31/17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260-753C-4782-ABCA-15CC364897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6099533"/>
            <a:ext cx="8229600" cy="1444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22" y="6196443"/>
            <a:ext cx="2034431" cy="415636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941F260-753C-4782-ABCA-15CC364897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08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260-753C-4782-ABCA-15CC364897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73120" y="6115381"/>
            <a:ext cx="8229600" cy="158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20" y="6191581"/>
            <a:ext cx="2237874" cy="457200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6569120" y="637227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41F260-753C-4782-ABCA-15CC364897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2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73120" y="6115381"/>
            <a:ext cx="8229600" cy="158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20" y="6191581"/>
            <a:ext cx="2237874" cy="457200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569120" y="637227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41F260-753C-4782-ABCA-15CC364897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7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73120" y="6115381"/>
            <a:ext cx="8229600" cy="158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20" y="6191581"/>
            <a:ext cx="2237874" cy="4572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569120" y="637227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41F260-753C-4782-ABCA-15CC364897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76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4DA0-E828-46A8-A8AC-B39CA7562D22}" type="datetimeFigureOut">
              <a:rPr lang="en-US" smtClean="0"/>
              <a:pPr/>
              <a:t>08/31/17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260-753C-4782-ABCA-15CC364897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6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4DA0-E828-46A8-A8AC-B39CA7562D22}" type="datetimeFigureOut">
              <a:rPr lang="en-US" smtClean="0"/>
              <a:pPr/>
              <a:t>08/31/17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260-753C-4782-ABCA-15CC364897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1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04DA0-E828-46A8-A8AC-B39CA7562D22}" type="datetimeFigureOut">
              <a:rPr lang="en-US" smtClean="0"/>
              <a:pPr/>
              <a:t>08/31/17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1F260-753C-4782-ABCA-15CC364897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5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spto.gov/patents-application-process/search-paten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Student Names, XXX, XXX</a:t>
            </a:r>
          </a:p>
          <a:p>
            <a:endParaRPr lang="en-US" dirty="0"/>
          </a:p>
          <a:p>
            <a:r>
              <a:rPr lang="en-US" dirty="0" smtClean="0"/>
              <a:t>October 3 </a:t>
            </a:r>
            <a:r>
              <a:rPr lang="en-US" smtClean="0"/>
              <a:t>or </a:t>
            </a:r>
            <a:r>
              <a:rPr lang="en-US" smtClean="0"/>
              <a:t>10,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0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Mind Maps</a:t>
            </a:r>
          </a:p>
          <a:p>
            <a:r>
              <a:rPr lang="en-US" dirty="0" smtClean="0"/>
              <a:t>TRIZ</a:t>
            </a:r>
          </a:p>
          <a:p>
            <a:r>
              <a:rPr lang="en-US" dirty="0" smtClean="0"/>
              <a:t>SCAMPER</a:t>
            </a:r>
          </a:p>
          <a:p>
            <a:r>
              <a:rPr lang="en-US" dirty="0" smtClean="0"/>
              <a:t>Function – Means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5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Brainstorming</a:t>
            </a:r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Six Hats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Concept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Weighted Average Decision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Number of Parts</a:t>
            </a:r>
          </a:p>
          <a:p>
            <a:r>
              <a:rPr lang="en-US" dirty="0" smtClean="0"/>
              <a:t>Rough Size or</a:t>
            </a:r>
          </a:p>
          <a:p>
            <a:r>
              <a:rPr lang="en-US" dirty="0" smtClean="0"/>
              <a:t>Drawing or block diagram</a:t>
            </a:r>
          </a:p>
          <a:p>
            <a:r>
              <a:rPr lang="en-US" dirty="0" smtClean="0"/>
              <a:t>Picture or sketch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ln>
            <a:noFill/>
          </a:ln>
        </p:spPr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55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Gantt Chart or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of Project including milestones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ln>
            <a:noFill/>
          </a:ln>
        </p:spPr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4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Background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36637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Need and discovery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971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ln>
            <a:noFill/>
          </a:ln>
        </p:spPr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6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41437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If Any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XXX shall . . .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ln>
            <a:noFill/>
          </a:ln>
        </p:spPr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7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Limited to class budget</a:t>
            </a:r>
          </a:p>
          <a:p>
            <a:r>
              <a:rPr lang="en-US" dirty="0" smtClean="0"/>
              <a:t>. . . </a:t>
            </a:r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ln>
            <a:noFill/>
          </a:ln>
        </p:spPr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4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Patent Search Results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Status of Patent Search</a:t>
            </a:r>
          </a:p>
          <a:p>
            <a:r>
              <a:rPr lang="en-US" dirty="0" smtClean="0"/>
              <a:t>Number of Findings</a:t>
            </a:r>
          </a:p>
          <a:p>
            <a:r>
              <a:rPr lang="en-US" dirty="0" smtClean="0"/>
              <a:t>Original or not</a:t>
            </a:r>
          </a:p>
          <a:p>
            <a:r>
              <a:rPr lang="en-US" dirty="0" smtClean="0"/>
              <a:t>USPTO Website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www.uspto.gov/patents-application-process/search-patents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20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Concept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Sketch or</a:t>
            </a:r>
          </a:p>
          <a:p>
            <a:r>
              <a:rPr lang="en-US" dirty="0" smtClean="0"/>
              <a:t>Picture or</a:t>
            </a:r>
          </a:p>
          <a:p>
            <a:r>
              <a:rPr lang="en-US" dirty="0" smtClean="0"/>
              <a:t>Block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0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in words or picture on how your concept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8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11452</TotalTime>
  <Words>128</Words>
  <Application>Microsoft Office PowerPoint</Application>
  <PresentationFormat>On-screen Show (4:3)</PresentationFormat>
  <Paragraphs>49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Project Title</vt:lpstr>
      <vt:lpstr>Background</vt:lpstr>
      <vt:lpstr>Problem Statement</vt:lpstr>
      <vt:lpstr>Assumptions</vt:lpstr>
      <vt:lpstr>Design Requirements</vt:lpstr>
      <vt:lpstr>Design Constraints</vt:lpstr>
      <vt:lpstr>Patent Search Results</vt:lpstr>
      <vt:lpstr>Starting Concept</vt:lpstr>
      <vt:lpstr>Concept of Operations</vt:lpstr>
      <vt:lpstr>Brainstorming</vt:lpstr>
      <vt:lpstr>Brainstorming</vt:lpstr>
      <vt:lpstr>Final Concept</vt:lpstr>
      <vt:lpstr>Project Gantt Chart or Schedule</vt:lpstr>
      <vt:lpstr>Any questions?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Wendell Chun</dc:creator>
  <cp:lastModifiedBy>Wendell Chun</cp:lastModifiedBy>
  <cp:revision>144</cp:revision>
  <dcterms:created xsi:type="dcterms:W3CDTF">2014-03-16T18:25:28Z</dcterms:created>
  <dcterms:modified xsi:type="dcterms:W3CDTF">2017-09-01T00:14:12Z</dcterms:modified>
</cp:coreProperties>
</file>