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C48E5-BEAF-4829-8E38-17F5CB152243}" type="datetimeFigureOut">
              <a:rPr lang="es-CL" smtClean="0"/>
              <a:pPr/>
              <a:t>19-04-2013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704D-7993-4D4E-B4E2-74F23DBA202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384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38A79-61A4-FF4E-87D5-7C118C9B47EB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BB49-81E1-004F-840F-D3D1B79A5B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31"/>
          <p:cNvSpPr txBox="1">
            <a:spLocks noChangeArrowheads="1"/>
          </p:cNvSpPr>
          <p:nvPr/>
        </p:nvSpPr>
        <p:spPr bwMode="auto">
          <a:xfrm>
            <a:off x="3435926" y="2857496"/>
            <a:ext cx="57080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s-ES" sz="2400" b="1" dirty="0"/>
          </a:p>
          <a:p>
            <a:endParaRPr lang="es-ES" sz="2400" b="1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30688" y="3014663"/>
            <a:ext cx="4014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LOREM IPSUS LOREM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elvetica"/>
                <a:ea typeface="Helvetica"/>
                <a:cs typeface="Helvetica"/>
              </a:rPr>
              <a:t>IPSUS</a:t>
            </a:r>
            <a:endParaRPr lang="en-US" sz="2800" dirty="0">
              <a:solidFill>
                <a:schemeClr val="bg1"/>
              </a:solidFill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61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nj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489"/>
            <a:ext cx="9144000" cy="257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30976" y="123713"/>
            <a:ext cx="155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CLINICA DAVILA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614170" y="105425"/>
            <a:ext cx="11290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TITULO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7 Rectángulo"/>
          <p:cNvSpPr>
            <a:spLocks noChangeArrowheads="1"/>
          </p:cNvSpPr>
          <p:nvPr/>
        </p:nvSpPr>
        <p:spPr bwMode="auto">
          <a:xfrm>
            <a:off x="112680" y="612648"/>
            <a:ext cx="4572000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CUADRO TEXTO ARIAL 14-18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LOREM IPSUS LOREM IPSUS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8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57</Words>
  <Application>Microsoft Office PowerPoint</Application>
  <PresentationFormat>Presentación en pantalla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Adriasola</dc:creator>
  <cp:lastModifiedBy>Maximiliano Rubio C</cp:lastModifiedBy>
  <cp:revision>27</cp:revision>
  <dcterms:created xsi:type="dcterms:W3CDTF">2011-12-27T21:13:59Z</dcterms:created>
  <dcterms:modified xsi:type="dcterms:W3CDTF">2013-04-19T17:19:39Z</dcterms:modified>
</cp:coreProperties>
</file>