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18" d="100"/>
          <a:sy n="118" d="100"/>
        </p:scale>
        <p:origin x="6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FB29-939F-3141-95A1-18723471E249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26A00-87E9-A347-8976-69E6CAED64B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6142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26A00-87E9-A347-8976-69E6CAED64B7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2201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26A00-87E9-A347-8976-69E6CAED64B7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5864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26A00-87E9-A347-8976-69E6CAED64B7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7587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26A00-87E9-A347-8976-69E6CAED64B7}" type="slidenum">
              <a:rPr lang="en-TR" smtClean="0"/>
              <a:t>23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0263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6935-6E9C-876D-279D-69A235134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6F61C-2A2C-1B70-1D78-B4953775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207C-A28F-0FF8-6535-09BEBE0A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5650-B30D-7224-0E60-E27FB5C0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BAB4-9F06-6727-9C86-65CAB596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610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3BBC-F99D-F1F6-9357-DFA77189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3A479-9F50-9747-B098-9CDBB9D3A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6B9E-F9F0-0BC0-5B42-C4FF957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3EED-2A19-BB2D-4737-745DF578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E34F-3902-7398-CD8A-2B228F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613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1864C-10C3-B3DC-D12A-EE40093F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B173-38F6-AF42-E6C0-E96A4C05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731C-C3D3-1263-3A2B-57738930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A4BF-9D38-F960-796A-2FDF6A72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C1C1-63AC-313E-78A1-6582343B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109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CBA-3DAD-5588-2657-87627161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5816-1B8F-7449-C605-F39B8CD4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17E3-893B-955F-65A0-59DC8F9E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2873-08A2-B5FF-DEC7-0C77891A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F45B-1ED1-BDF9-5F1D-57D9C36D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13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2833-2D75-A557-1E76-6525D1A9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0868-D68B-3F25-A8B0-9B36B505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9E07-B85B-A89E-2341-BF624795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8BE2-9454-F286-1F77-B1191B58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509C-108D-4838-6510-ED70E0F1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282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FF48-1B38-02E5-D55D-963F897A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558-8B50-5274-9B70-C2FBED025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99466-10C7-D841-5435-0641CFB1F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43FE3-1470-6CE1-443C-EDBC71CB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988D-1C67-9154-48A6-C6E8BF1F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ED75E-3B35-1B2C-F448-E7F88A2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453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B61B-6811-5351-C14F-787DCD94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825A-C123-042A-FB90-05B3785B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2746F-59AF-02D4-733A-E4F41598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FABE5-7053-D977-B7C8-3EA3DD9D8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D9E22-245E-39D5-94B2-1D21A961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96167-AE4A-89E3-262F-197841A1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A0C78-6FF3-0253-5ADA-A53604A6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E4676-FAD3-2CDD-713A-464DFC87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024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9F0-9271-8E55-2068-EB80DB8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7DC4C-67C6-210B-5B13-F0489B46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40732-B5D3-0169-1628-0BFA823B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88BA8-774F-17F1-1728-59C7C2D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3491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BD82E-B4A3-F107-9E4E-5D03DCBB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0BD4A-1D24-8A37-8D99-9AD88F1A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BE09-9861-E54F-889E-71ABBCCC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0765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57C-1939-1472-2E44-E4F0B7CD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CD8A-CC38-A457-B530-526A633DF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D1280-11D5-881B-4186-2AEEB547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EB70-88B0-EC3C-8941-BB3962CD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E4FB-989D-EB25-7FBA-91462D2B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B5808-1468-9F10-277F-1AD19ED8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10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1722-640B-A420-DB34-66D63B5D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2E315-F19D-6CB6-812E-D14C6DC24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51FA7-52FA-1242-4D3C-21AA6F8D8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6F08-AF0D-8052-DE72-7BC82E1C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022F-17A3-E786-AB81-53870B0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3EF3-5776-A43E-5282-75375A16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627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BB1FC-8DB4-A696-03ED-0BCFBD8F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4F12-56C4-2B72-CCC1-9B14F6C2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9AF0-1A47-569D-AB5E-B9DE03E45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E45A-C90A-C84E-9EF4-51192AB00BF2}" type="datetimeFigureOut">
              <a:rPr lang="en-TR" smtClean="0"/>
              <a:t>31.08.2024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4D76-F8B3-DCA7-BA27-17EB44FFB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8808-34B1-A5A5-3C2D-1A838B681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6068-39D5-614C-B210-670EA12C024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51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7D0-953D-5988-C8F9-DA4868D5C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br>
              <a:rPr lang="en-TR" dirty="0"/>
            </a:b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CEB1-DC9E-F1D2-13A7-FB0E6A212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C5035-4D10-7B6F-B0DB-C5DB5ACD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085"/>
            <a:ext cx="6313714" cy="4979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03DC4-D1A0-9EF4-360F-854CE55AACD1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07.01.2024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0B2D3-561F-5979-E3A8-DC1A0B9D8509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7F6E4-E5F2-B331-9540-A13D789EE2FB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57D16-28D6-CDD5-42C5-F6AB21054FCF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64E2BB-EAC8-0EBF-E0FF-0EE6CC05F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87" y="969136"/>
            <a:ext cx="6237514" cy="49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231A-8E54-D446-D328-C24C3277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3B8B-BC00-2594-A6E9-98FC64F2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9026C-3BB0-AB9A-9848-80B212D1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009"/>
            <a:ext cx="6245441" cy="4925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96D257-DDAA-43BC-177F-31C5308F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21" y="944857"/>
            <a:ext cx="6299080" cy="4968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4F3475-B8FA-9806-4270-48FA3A13D75A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52CBC-3CFC-B06B-6E58-6E950EEACDB0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3C5DA-C9BB-3EC8-409C-65CF1807BE96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07.12.2024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74844-2151-5E72-0DDA-75619968C524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26427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884-C6CB-A15F-4C49-8A6FA749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E93F-9A3E-DE18-2E17-7F540B43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C8724-911C-43F0-5E14-26B71A48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065"/>
            <a:ext cx="6280801" cy="4953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23EBE9-C660-6957-8366-AE63ABE5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99" y="952065"/>
            <a:ext cx="6280801" cy="4953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14DF06-EB19-4DD3-7FE3-E36BE862110A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0D759-8CF9-F741-E200-225823CDA2A3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B95DD-4F3C-14EC-A798-185A4768CCB5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07.15.2024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03F27E-C10A-A057-D8FD-A1C2ECDB4634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77949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407F-3C03-AF61-78F4-FB82789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4FB2-F5F7-36B8-3AD5-31A4F11F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4C2D3-91E8-9EE8-8F75-A579A05E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444"/>
            <a:ext cx="6241805" cy="4923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3C4E-1866-6465-B2D0-2C6930E7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934792"/>
            <a:ext cx="6324600" cy="49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5FB80-623C-9012-983D-BC1C1822BAFB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62E8C-70A4-3431-6E6D-95B09672B0B8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E1835-4C6D-AFB4-AD92-E7296E2B2B95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07.16.2024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5C295-714E-B9AC-0F51-5A5E2D00DABC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89236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FE4D-06A8-02D1-D8A2-FC30AEB4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A982-D2F5-DADD-C827-53DCE9B0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2CA3B-825E-727D-7731-51792EEF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8" y="913598"/>
            <a:ext cx="6378341" cy="5030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AB66D-749E-603B-6EAD-F4FB4F21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28" y="976007"/>
            <a:ext cx="6220089" cy="49059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85BA2B-B26D-578D-977D-BDA05D6408C7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0349-2945-A03D-8096-74429598D179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88C8C-E3CE-962B-350C-C9A6718EA8A0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07.17.2024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A149C-A96F-3537-BB31-2A9FF7B1B88C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14943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B8D9-E80B-0A74-F1B6-6E83CA20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77C3-1C80-D915-9DD5-59013131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67B2E-CE0E-1E5E-F313-18911776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177"/>
            <a:ext cx="6245017" cy="4925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B407A-A5C8-8812-609C-C0844003E9D6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1B3D7-5C28-4026-B903-9E3060416CA1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FBFAB-912F-89A2-BCED-AFF4379573E3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07.18.2024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E93F6-D814-30AB-FDA5-5C4BE402EFB9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01861C-B727-1566-FF4B-16B0B384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934791"/>
            <a:ext cx="6324600" cy="49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8B7B-6AB7-B509-14F1-FE5245BB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E8C3-3506-C9DB-496F-FEAA3C32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4261-686F-B06F-37A6-32B08F6E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773"/>
            <a:ext cx="6273934" cy="4948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1B1B2-50BC-29BC-6CB2-1A1C448E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61" y="947673"/>
            <a:ext cx="6291939" cy="496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73611-AE30-6C9B-6E19-4A8AB7B06B7B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B4CEA-595E-5EDF-C02E-701E47086E3A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CBBAA-EB9C-2DCE-C669-102485428B79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07.19.2024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DF496-93FA-73D9-8B19-2A9D196398D3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44948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925A-452B-06AA-8F00-42D7EEA8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BC5C-F2C8-C77F-DCEA-A94B2C44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A8CFD-1E63-9887-D7AA-32A7EEB9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195"/>
            <a:ext cx="6265256" cy="4941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3B68A-D413-BADD-6F6D-02DFE060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939085"/>
            <a:ext cx="6313714" cy="4979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B6402-B132-D5DD-50E5-6AE9CAB18CFA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324BA-FA93-13BB-85B6-791DF1BEEEFA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A3E73-958F-8E0D-3DBA-285EFA158B12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07.22.2024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26C549-93DE-2B36-1BD1-AB59AFCAD6C2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193731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0A55-3B2B-C51F-76D6-86B663B5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03AA-2BEB-C112-7693-7E5F319C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E03D0-A836-55B5-5B87-58202ACD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964"/>
            <a:ext cx="6281057" cy="4954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A5052-C6B3-97EE-E9E1-8DDBECCE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84" y="948273"/>
            <a:ext cx="6290417" cy="4961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53A1F0-FC69-DA4D-2DE9-F50A48CE5545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DA71F-35A7-788A-A821-88CAEB731EF8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C61ED-66CD-BB1E-A601-DAB45BD8B9FD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07.23.2024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A4ED8-D7F3-41EB-F239-6A9308BEE6F8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53307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B045-0B64-62AC-B80F-CB131818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98E7-F868-C588-2314-C51A59E5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CC7F7-0BD3-99A7-1785-EE4BD5E8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116"/>
            <a:ext cx="6311100" cy="4977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DFB62-CFD2-9071-4A8D-AA44ACEB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29" y="967339"/>
            <a:ext cx="6242071" cy="4923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0F3EA-7CDD-91E7-840B-FB2A87B643A3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195CB-07D8-F9F9-6D47-0F0F006EC55F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FCC4B-3714-3ED9-2048-DA3EE48AC2A3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07.24.2024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32E09-B501-9B56-EA2A-FF9E12782E63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194742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CB8A-6A84-6196-6954-A5F0F5D3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C069-DF8F-73D2-9B4B-D3398D20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62DE-F87D-6C6B-9C17-3A141A0C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248"/>
            <a:ext cx="6260051" cy="4937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BC10B-5BDB-C349-B33C-E5342F905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944809"/>
            <a:ext cx="6299200" cy="4968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A8EC29-DC5D-BBD2-2FFD-12C4E0D031C8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CDCFA-335B-E932-64C1-DDAFB04384A1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D947F-9BEE-19F0-142E-CC6297C37212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07.25.2024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F46DD-F5A2-768F-7111-B4721EA04D58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82483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D564-D04A-9582-DB62-AE46B268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52E6-B12B-DA27-B1E7-65D2D15D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B8A0A-B2DF-8511-46BE-34AB8FF3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085"/>
            <a:ext cx="6313714" cy="4979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F6F47B-1446-41E9-22E8-0F051637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47" y="963481"/>
            <a:ext cx="6251853" cy="4931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E0877-A425-E827-FB79-27E98789EA8A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07.02.2024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2E2A6-F4D1-F964-90AF-C42D32F2064D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C96A0-54DB-C502-2017-E81D568277F6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0864B-5E38-D49B-4D35-1470303C1B70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0551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AC22-D5AD-FCF3-45BC-F037050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13D4-2D73-74F6-DC16-B33A5E77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TR" dirty="0"/>
            </a:br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BC980-E60E-D24B-942F-D2F5FBAF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8" y="961345"/>
            <a:ext cx="6257272" cy="4935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0894C2-0C0C-AC17-77F0-B230BBD9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47" y="940016"/>
            <a:ext cx="6311353" cy="4977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92F03B-B51F-3F5D-9ADA-0C5268D43525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379F5-3601-4E2A-8DA2-809DF4D82F77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792B6-DF0B-EA01-D5D9-16BC9AB5BB7E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07.26.2024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E4BC3-0425-DC38-6237-507302245CE2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13055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1FDA-4797-1351-30B7-E38E44E5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A2F5-7DA8-BA1A-DD62-C7F9A290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TR" dirty="0"/>
            </a:b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DD2BD-2933-BB88-FB1C-93174A46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425"/>
            <a:ext cx="6213959" cy="490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725976-92C0-FF35-C31E-1A8E959B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29" y="934205"/>
            <a:ext cx="6346371" cy="5005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A1ADAE-CFDF-715B-34BA-05C46D64B04F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9741F-B61E-1A33-B4AD-B525A041C75B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231CE-45BF-CFEA-11D7-530CAB444EDA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07.29.2024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A6DC6-3F4F-2A59-470D-9D4C18DE7F3E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64643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83FE-0797-77FF-93FC-D96A0455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CD68-5B24-15E5-E87B-A0C57057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FD1DB-A5FF-D6EB-E760-A168DB4A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91"/>
            <a:ext cx="6235601" cy="4918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7DB8FC-527E-EF56-AC9B-D971089D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14" y="930499"/>
            <a:ext cx="6335486" cy="4997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E483E-1C8E-FCE8-75AC-5F6A3E54B6FB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ED5E3-F92B-64F4-2ACD-34A63C1BBB09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F49BD-E4B6-0B6C-7F02-1CF9D392B0EB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07.30.2024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B21C3-2114-A017-0E6A-E3239D84ADD1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557750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413D-F66D-7DAA-10C7-1AE0635C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F0F-9A32-8A84-5A3A-276FA0E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D4511-6189-9967-047C-FCA0578C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920"/>
            <a:ext cx="6245669" cy="4926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F07AF-DDD8-BCBB-C889-3EE9BDA0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26" y="923704"/>
            <a:ext cx="6327774" cy="4990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84D00B-817B-9EE3-4626-7EE11100DE9D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5474E-D67C-E578-23AC-F49B5D4EA80A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322FF-64AD-8825-7246-40D8109DC3A0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07.31.2024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9EFEC-082A-4B50-0028-143E15184FDA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8962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C180-81B1-122B-1D26-ABF00988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38B-4A83-A877-4E4E-ECDB39CD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8557F-E660-CB98-693C-ACA090E3A1E9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41D2-EFCB-8B85-F4C0-287760BFDE86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18E9C9-8285-5CDB-902D-DC6945DD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432"/>
            <a:ext cx="6206333" cy="4895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621ED8-340F-CF85-E2E8-44E725E226AD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07.03.2024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1E8E7-3B90-F860-C0FF-4790B4F29E48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BB151A-9841-2BF6-8EE1-4A92905E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29" y="926207"/>
            <a:ext cx="6346371" cy="50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8C18-DB9F-389E-1C76-AB397A39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F3D-4430-F62F-BB34-4B07DE65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95CD1-DC46-8E94-E264-22C06F21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378"/>
            <a:ext cx="6302829" cy="4971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479D3-2F69-139A-4E63-A57F4D4E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13" y="954712"/>
            <a:ext cx="6274088" cy="4948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5F6ACE-5869-D212-5483-FB6C3A963746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97BC6-AFEB-C8A8-F11B-2D4F3AE50443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13F85-6568-784A-8CDE-919B70B47B7F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07.04.2024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DFD0A-2D3D-608E-A496-7921AEAE0F46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37684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53D-28E7-E455-75DD-5F61E96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1A8D-8E92-085F-F4EB-166B4BA4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AC10-D512-6D56-165F-8CCE87BCE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824"/>
            <a:ext cx="6218018" cy="4904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D015B-53B9-0B25-6276-27AC9D455A74}"/>
              </a:ext>
            </a:extLst>
          </p:cNvPr>
          <p:cNvSpPr txBox="1"/>
          <p:nvPr/>
        </p:nvSpPr>
        <p:spPr>
          <a:xfrm>
            <a:off x="8556979" y="5684780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17:00 GMT+3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7B38E-9E2E-CC23-CC88-22AF273A4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934792"/>
            <a:ext cx="6324600" cy="4988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32143C-EEC7-DF7E-AEA8-913ACC1011E7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AC422-DC9B-71A9-2C0C-5D7583244A07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921F1-79DA-9C44-794E-804F1DBBB4A2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07.05.2024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B5DCD-3CA3-C5EF-E993-025573416C31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66495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8243-06B3-5686-D3A0-6A1B8882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B6CA-7C43-9E2C-A472-364BC592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608E0-F948-D7E3-462E-53B32CDB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863"/>
            <a:ext cx="6217920" cy="4904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0626E-3E78-91E1-E194-9B189508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81" y="919562"/>
            <a:ext cx="6363219" cy="5018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15C6F0-5C4D-13D0-34D9-6019EC2A8AA5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DC679-F492-D5C0-CABF-7BAED83F6C8E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82C7C-464F-7210-FF0C-6177F5558277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07.08.2024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5444C-5059-3958-5782-D087DBB6B6D0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41616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BA0A-DC56-AA92-A32C-670D32AF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53B2-0432-2497-1528-4C3CB7D2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8C8AFA-63B8-FB1F-CD80-F48E1D57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7642"/>
            <a:ext cx="6292017" cy="4962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799A9C-BF3F-5FCD-38BA-FFEA1850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84" y="947642"/>
            <a:ext cx="6292016" cy="4962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5E2616-577D-90D3-2B42-2BCECF2970AB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6864B-5E61-EEB5-2494-9AC08C592D3D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A7CD0-1A2C-A992-4738-0A7242AF422C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07.09.2024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9C607E-E975-4ADD-CF9B-906F48E80E7F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54429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E65D-BAB1-C0D8-F6E1-2440AEE0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9866-C361-39A1-B22C-1CFFA89D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EE98B-F22D-CAF0-740E-5ABFE8CB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7670"/>
            <a:ext cx="6291943" cy="4962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1E954B-E38B-4D86-4F0E-B6684A3C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57" y="947671"/>
            <a:ext cx="6291943" cy="49626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021F02-4ADE-C9BD-9CDC-2583741424A7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1F17-42B2-9A78-2A94-BF8A90729301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D3CB8-3629-CA73-EE85-DC723D92BD6B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07.10.2024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80-C4DF-2C1A-E0C6-F489EC86EB3E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09516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DD80-2871-C600-DD8D-ABB900D4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A89D-8EBB-EC75-D280-61265A72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845964"/>
            <a:ext cx="10515600" cy="4351338"/>
          </a:xfrm>
        </p:spPr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E27CFF-DF09-7D94-F675-6D6B5A91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367"/>
            <a:ext cx="6320607" cy="498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0B0DA-19A7-CD13-FA8E-A88753F2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97" y="960819"/>
            <a:ext cx="6258603" cy="4936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D783E-01B3-EA8E-366F-0E7E4C91D708}"/>
              </a:ext>
            </a:extLst>
          </p:cNvPr>
          <p:cNvSpPr txBox="1"/>
          <p:nvPr/>
        </p:nvSpPr>
        <p:spPr>
          <a:xfrm>
            <a:off x="2720431" y="585028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10:00 GMT+3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57E82-1525-4581-6F78-398292BC1E5C}"/>
              </a:ext>
            </a:extLst>
          </p:cNvPr>
          <p:cNvSpPr txBox="1"/>
          <p:nvPr/>
        </p:nvSpPr>
        <p:spPr>
          <a:xfrm>
            <a:off x="8624428" y="5850287"/>
            <a:ext cx="145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22:00 GMT+3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8C60E-6800-02EE-B1BD-3A2D69F1B089}"/>
              </a:ext>
            </a:extLst>
          </p:cNvPr>
          <p:cNvSpPr txBox="1"/>
          <p:nvPr/>
        </p:nvSpPr>
        <p:spPr>
          <a:xfrm>
            <a:off x="847570" y="923704"/>
            <a:ext cx="166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07.11.2024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BF087-A0FD-0B70-37A5-0771323805B8}"/>
              </a:ext>
            </a:extLst>
          </p:cNvPr>
          <p:cNvSpPr txBox="1"/>
          <p:nvPr/>
        </p:nvSpPr>
        <p:spPr>
          <a:xfrm>
            <a:off x="2304933" y="101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7960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270</Words>
  <Application>Microsoft Macintosh PowerPoint</Application>
  <PresentationFormat>Widescreen</PresentationFormat>
  <Paragraphs>141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</vt:lpstr>
      <vt:lpstr>  </vt:lpstr>
      <vt:lpstr> </vt:lpstr>
      <vt:lpstr> </vt:lpstr>
      <vt:lpstr> </vt:lpstr>
      <vt:lpstr> </vt:lpstr>
      <vt:lpstr> </vt:lpstr>
      <vt:lpstr>  </vt:lpstr>
      <vt:lpstr> </vt:lpstr>
      <vt:lpstr>  </vt:lpstr>
      <vt:lpstr>  </vt:lpstr>
      <vt:lpstr> </vt:lpstr>
      <vt:lpstr> </vt:lpstr>
      <vt:lpstr> </vt:lpstr>
      <vt:lpstr>  </vt:lpstr>
      <vt:lpstr> </vt:lpstr>
      <vt:lpstr> </vt:lpstr>
      <vt:lpstr> </vt:lpstr>
      <vt:lpstr> 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Enes Celik</dc:creator>
  <cp:lastModifiedBy>Enes Celik</cp:lastModifiedBy>
  <cp:revision>2</cp:revision>
  <dcterms:created xsi:type="dcterms:W3CDTF">2024-08-25T15:14:29Z</dcterms:created>
  <dcterms:modified xsi:type="dcterms:W3CDTF">2024-09-04T14:20:47Z</dcterms:modified>
</cp:coreProperties>
</file>