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7" r:id="rId5"/>
    <p:sldId id="258" r:id="rId6"/>
    <p:sldId id="263" r:id="rId7"/>
    <p:sldId id="264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1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labhpoudel/world-energy-consumption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labhpoudel/world-energy-consumption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6344E-1570-40B5-BEA2-A8480FBADBC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4353C5-3239-4B7D-A086-7F19F0DFC080}">
      <dgm:prSet/>
      <dgm:spPr/>
      <dgm:t>
        <a:bodyPr/>
        <a:lstStyle/>
        <a:p>
          <a:r>
            <a:rPr lang="en-US" dirty="0" err="1"/>
            <a:t>Thriveni</a:t>
          </a:r>
          <a:r>
            <a:rPr lang="en-US" dirty="0"/>
            <a:t>        Group </a:t>
          </a:r>
          <a:r>
            <a:rPr lang="en-US" b="0" i="0" dirty="0"/>
            <a:t>manager</a:t>
          </a:r>
          <a:endParaRPr lang="en-US" dirty="0"/>
        </a:p>
      </dgm:t>
    </dgm:pt>
    <dgm:pt modelId="{05BD62EF-DFC6-4D13-B62D-3E8F903772F4}" type="parTrans" cxnId="{2C53C4A5-238D-4E17-A685-11D3B34E3D43}">
      <dgm:prSet/>
      <dgm:spPr/>
      <dgm:t>
        <a:bodyPr/>
        <a:lstStyle/>
        <a:p>
          <a:endParaRPr lang="en-US"/>
        </a:p>
      </dgm:t>
    </dgm:pt>
    <dgm:pt modelId="{9D0A1CC6-0B1F-4207-BFCE-8FFB76BF3C7D}" type="sibTrans" cxnId="{2C53C4A5-238D-4E17-A685-11D3B34E3D43}">
      <dgm:prSet/>
      <dgm:spPr/>
      <dgm:t>
        <a:bodyPr/>
        <a:lstStyle/>
        <a:p>
          <a:endParaRPr lang="en-US"/>
        </a:p>
      </dgm:t>
    </dgm:pt>
    <dgm:pt modelId="{14849D29-002F-464A-BE34-AE20CBD9E7C9}">
      <dgm:prSet/>
      <dgm:spPr/>
      <dgm:t>
        <a:bodyPr/>
        <a:lstStyle/>
        <a:p>
          <a:r>
            <a:rPr lang="en-US" dirty="0"/>
            <a:t>Yuko             Scrum-master</a:t>
          </a:r>
        </a:p>
      </dgm:t>
    </dgm:pt>
    <dgm:pt modelId="{D454ACEC-CE12-4CD2-8BB8-C4F41803830F}" type="parTrans" cxnId="{F74AE3B6-02A2-43DF-9071-5DF828B5059C}">
      <dgm:prSet/>
      <dgm:spPr/>
      <dgm:t>
        <a:bodyPr/>
        <a:lstStyle/>
        <a:p>
          <a:endParaRPr lang="en-US"/>
        </a:p>
      </dgm:t>
    </dgm:pt>
    <dgm:pt modelId="{4FAB9FCB-5EE6-4DB8-BA99-672364DFFF7C}" type="sibTrans" cxnId="{F74AE3B6-02A2-43DF-9071-5DF828B5059C}">
      <dgm:prSet/>
      <dgm:spPr/>
      <dgm:t>
        <a:bodyPr/>
        <a:lstStyle/>
        <a:p>
          <a:endParaRPr lang="en-US"/>
        </a:p>
      </dgm:t>
    </dgm:pt>
    <dgm:pt modelId="{7A10FF40-4F3B-4AEF-8944-00FE8F56602C}">
      <dgm:prSet/>
      <dgm:spPr/>
      <dgm:t>
        <a:bodyPr/>
        <a:lstStyle/>
        <a:p>
          <a:r>
            <a:rPr lang="en-US" dirty="0"/>
            <a:t>Sajjad            Testing</a:t>
          </a:r>
        </a:p>
      </dgm:t>
    </dgm:pt>
    <dgm:pt modelId="{8C2C1FBB-F5BD-409C-9E0A-5EEA512F83B2}" type="parTrans" cxnId="{C8E0E3E4-5328-4D6D-A57E-5A6BF623EA8C}">
      <dgm:prSet/>
      <dgm:spPr/>
      <dgm:t>
        <a:bodyPr/>
        <a:lstStyle/>
        <a:p>
          <a:endParaRPr lang="en-US"/>
        </a:p>
      </dgm:t>
    </dgm:pt>
    <dgm:pt modelId="{BCB22C31-382A-4E13-9649-C5D1498CDAFE}" type="sibTrans" cxnId="{C8E0E3E4-5328-4D6D-A57E-5A6BF623EA8C}">
      <dgm:prSet/>
      <dgm:spPr/>
      <dgm:t>
        <a:bodyPr/>
        <a:lstStyle/>
        <a:p>
          <a:endParaRPr lang="en-US"/>
        </a:p>
      </dgm:t>
    </dgm:pt>
    <dgm:pt modelId="{88FDA324-9D6B-45EF-8389-0742C6151C60}">
      <dgm:prSet/>
      <dgm:spPr/>
      <dgm:t>
        <a:bodyPr/>
        <a:lstStyle/>
        <a:p>
          <a:r>
            <a:rPr lang="en-US" dirty="0"/>
            <a:t>Christoffer      Git-manager</a:t>
          </a:r>
        </a:p>
      </dgm:t>
    </dgm:pt>
    <dgm:pt modelId="{D9AEBD9E-8E69-4991-9308-CAC7512EB72D}" type="parTrans" cxnId="{51AEAF17-2F59-4918-929B-6BCC4273F000}">
      <dgm:prSet/>
      <dgm:spPr/>
      <dgm:t>
        <a:bodyPr/>
        <a:lstStyle/>
        <a:p>
          <a:endParaRPr lang="en-US"/>
        </a:p>
      </dgm:t>
    </dgm:pt>
    <dgm:pt modelId="{0F738428-6E02-47A5-98F7-A27CEE5E287C}" type="sibTrans" cxnId="{51AEAF17-2F59-4918-929B-6BCC4273F000}">
      <dgm:prSet/>
      <dgm:spPr/>
      <dgm:t>
        <a:bodyPr/>
        <a:lstStyle/>
        <a:p>
          <a:endParaRPr lang="en-US"/>
        </a:p>
      </dgm:t>
    </dgm:pt>
    <dgm:pt modelId="{05973344-1CFC-45DA-B83B-8D42420759B6}" type="pres">
      <dgm:prSet presAssocID="{B146344E-1570-40B5-BEA2-A8480FBADBC1}" presName="vert0" presStyleCnt="0">
        <dgm:presLayoutVars>
          <dgm:dir/>
          <dgm:animOne val="branch"/>
          <dgm:animLvl val="lvl"/>
        </dgm:presLayoutVars>
      </dgm:prSet>
      <dgm:spPr/>
    </dgm:pt>
    <dgm:pt modelId="{137A0A74-B9D6-478A-AFD2-F1FC7174AD09}" type="pres">
      <dgm:prSet presAssocID="{834353C5-3239-4B7D-A086-7F19F0DFC080}" presName="thickLine" presStyleLbl="alignNode1" presStyleIdx="0" presStyleCnt="4"/>
      <dgm:spPr/>
    </dgm:pt>
    <dgm:pt modelId="{815F75AF-33BA-4E7D-A368-D052A391E93E}" type="pres">
      <dgm:prSet presAssocID="{834353C5-3239-4B7D-A086-7F19F0DFC080}" presName="horz1" presStyleCnt="0"/>
      <dgm:spPr/>
    </dgm:pt>
    <dgm:pt modelId="{BF5D8A9F-2B38-42AB-804D-6A8835590707}" type="pres">
      <dgm:prSet presAssocID="{834353C5-3239-4B7D-A086-7F19F0DFC080}" presName="tx1" presStyleLbl="revTx" presStyleIdx="0" presStyleCnt="4"/>
      <dgm:spPr/>
    </dgm:pt>
    <dgm:pt modelId="{82628EE7-9B5B-45BF-AFA0-71B5E5F5BBDA}" type="pres">
      <dgm:prSet presAssocID="{834353C5-3239-4B7D-A086-7F19F0DFC080}" presName="vert1" presStyleCnt="0"/>
      <dgm:spPr/>
    </dgm:pt>
    <dgm:pt modelId="{44FD8FD6-6EEF-438B-B362-D99A9DF1622F}" type="pres">
      <dgm:prSet presAssocID="{14849D29-002F-464A-BE34-AE20CBD9E7C9}" presName="thickLine" presStyleLbl="alignNode1" presStyleIdx="1" presStyleCnt="4"/>
      <dgm:spPr/>
    </dgm:pt>
    <dgm:pt modelId="{20D8091D-68C0-4879-B2F6-32E90CE82055}" type="pres">
      <dgm:prSet presAssocID="{14849D29-002F-464A-BE34-AE20CBD9E7C9}" presName="horz1" presStyleCnt="0"/>
      <dgm:spPr/>
    </dgm:pt>
    <dgm:pt modelId="{589C182F-4397-4494-BF2D-C65B4A751C93}" type="pres">
      <dgm:prSet presAssocID="{14849D29-002F-464A-BE34-AE20CBD9E7C9}" presName="tx1" presStyleLbl="revTx" presStyleIdx="1" presStyleCnt="4"/>
      <dgm:spPr/>
    </dgm:pt>
    <dgm:pt modelId="{581B4B23-42A5-4877-8851-9D88771AE6F8}" type="pres">
      <dgm:prSet presAssocID="{14849D29-002F-464A-BE34-AE20CBD9E7C9}" presName="vert1" presStyleCnt="0"/>
      <dgm:spPr/>
    </dgm:pt>
    <dgm:pt modelId="{9BC830A9-6B26-47C8-9FBF-868EAEC0EB99}" type="pres">
      <dgm:prSet presAssocID="{7A10FF40-4F3B-4AEF-8944-00FE8F56602C}" presName="thickLine" presStyleLbl="alignNode1" presStyleIdx="2" presStyleCnt="4"/>
      <dgm:spPr/>
    </dgm:pt>
    <dgm:pt modelId="{A1B9E72A-8162-4DEA-A4A3-8BD84B4C3C4D}" type="pres">
      <dgm:prSet presAssocID="{7A10FF40-4F3B-4AEF-8944-00FE8F56602C}" presName="horz1" presStyleCnt="0"/>
      <dgm:spPr/>
    </dgm:pt>
    <dgm:pt modelId="{49D21892-ED8D-4A53-9EB6-0D1A9C51E471}" type="pres">
      <dgm:prSet presAssocID="{7A10FF40-4F3B-4AEF-8944-00FE8F56602C}" presName="tx1" presStyleLbl="revTx" presStyleIdx="2" presStyleCnt="4"/>
      <dgm:spPr/>
    </dgm:pt>
    <dgm:pt modelId="{141C60FE-87A3-4C8D-9133-3C743ADE65B8}" type="pres">
      <dgm:prSet presAssocID="{7A10FF40-4F3B-4AEF-8944-00FE8F56602C}" presName="vert1" presStyleCnt="0"/>
      <dgm:spPr/>
    </dgm:pt>
    <dgm:pt modelId="{6F9A782B-22FD-438A-88F9-43A3D8AC0505}" type="pres">
      <dgm:prSet presAssocID="{88FDA324-9D6B-45EF-8389-0742C6151C60}" presName="thickLine" presStyleLbl="alignNode1" presStyleIdx="3" presStyleCnt="4"/>
      <dgm:spPr/>
    </dgm:pt>
    <dgm:pt modelId="{63837AB4-D6B8-4FAB-B993-2C867A5A3422}" type="pres">
      <dgm:prSet presAssocID="{88FDA324-9D6B-45EF-8389-0742C6151C60}" presName="horz1" presStyleCnt="0"/>
      <dgm:spPr/>
    </dgm:pt>
    <dgm:pt modelId="{6CF7FF08-B842-4814-8489-42F30030A20A}" type="pres">
      <dgm:prSet presAssocID="{88FDA324-9D6B-45EF-8389-0742C6151C60}" presName="tx1" presStyleLbl="revTx" presStyleIdx="3" presStyleCnt="4"/>
      <dgm:spPr/>
    </dgm:pt>
    <dgm:pt modelId="{00B9C600-0065-4BD3-8639-41A2C493A399}" type="pres">
      <dgm:prSet presAssocID="{88FDA324-9D6B-45EF-8389-0742C6151C60}" presName="vert1" presStyleCnt="0"/>
      <dgm:spPr/>
    </dgm:pt>
  </dgm:ptLst>
  <dgm:cxnLst>
    <dgm:cxn modelId="{51AEAF17-2F59-4918-929B-6BCC4273F000}" srcId="{B146344E-1570-40B5-BEA2-A8480FBADBC1}" destId="{88FDA324-9D6B-45EF-8389-0742C6151C60}" srcOrd="3" destOrd="0" parTransId="{D9AEBD9E-8E69-4991-9308-CAC7512EB72D}" sibTransId="{0F738428-6E02-47A5-98F7-A27CEE5E287C}"/>
    <dgm:cxn modelId="{112E7926-7A25-47DB-BC4F-D70D928986E1}" type="presOf" srcId="{B146344E-1570-40B5-BEA2-A8480FBADBC1}" destId="{05973344-1CFC-45DA-B83B-8D42420759B6}" srcOrd="0" destOrd="0" presId="urn:microsoft.com/office/officeart/2008/layout/LinedList"/>
    <dgm:cxn modelId="{8A60E02F-9AE1-4FF6-812C-C625E26B94F3}" type="presOf" srcId="{7A10FF40-4F3B-4AEF-8944-00FE8F56602C}" destId="{49D21892-ED8D-4A53-9EB6-0D1A9C51E471}" srcOrd="0" destOrd="0" presId="urn:microsoft.com/office/officeart/2008/layout/LinedList"/>
    <dgm:cxn modelId="{B07F9981-66C1-4E4C-AD22-16982F2D5BF8}" type="presOf" srcId="{14849D29-002F-464A-BE34-AE20CBD9E7C9}" destId="{589C182F-4397-4494-BF2D-C65B4A751C93}" srcOrd="0" destOrd="0" presId="urn:microsoft.com/office/officeart/2008/layout/LinedList"/>
    <dgm:cxn modelId="{8139448F-DDDA-4CF3-939B-7E690365FEEC}" type="presOf" srcId="{834353C5-3239-4B7D-A086-7F19F0DFC080}" destId="{BF5D8A9F-2B38-42AB-804D-6A8835590707}" srcOrd="0" destOrd="0" presId="urn:microsoft.com/office/officeart/2008/layout/LinedList"/>
    <dgm:cxn modelId="{2C53C4A5-238D-4E17-A685-11D3B34E3D43}" srcId="{B146344E-1570-40B5-BEA2-A8480FBADBC1}" destId="{834353C5-3239-4B7D-A086-7F19F0DFC080}" srcOrd="0" destOrd="0" parTransId="{05BD62EF-DFC6-4D13-B62D-3E8F903772F4}" sibTransId="{9D0A1CC6-0B1F-4207-BFCE-8FFB76BF3C7D}"/>
    <dgm:cxn modelId="{F74AE3B6-02A2-43DF-9071-5DF828B5059C}" srcId="{B146344E-1570-40B5-BEA2-A8480FBADBC1}" destId="{14849D29-002F-464A-BE34-AE20CBD9E7C9}" srcOrd="1" destOrd="0" parTransId="{D454ACEC-CE12-4CD2-8BB8-C4F41803830F}" sibTransId="{4FAB9FCB-5EE6-4DB8-BA99-672364DFFF7C}"/>
    <dgm:cxn modelId="{5CF342CE-0564-43AE-98D3-9B84EAA9156F}" type="presOf" srcId="{88FDA324-9D6B-45EF-8389-0742C6151C60}" destId="{6CF7FF08-B842-4814-8489-42F30030A20A}" srcOrd="0" destOrd="0" presId="urn:microsoft.com/office/officeart/2008/layout/LinedList"/>
    <dgm:cxn modelId="{C8E0E3E4-5328-4D6D-A57E-5A6BF623EA8C}" srcId="{B146344E-1570-40B5-BEA2-A8480FBADBC1}" destId="{7A10FF40-4F3B-4AEF-8944-00FE8F56602C}" srcOrd="2" destOrd="0" parTransId="{8C2C1FBB-F5BD-409C-9E0A-5EEA512F83B2}" sibTransId="{BCB22C31-382A-4E13-9649-C5D1498CDAFE}"/>
    <dgm:cxn modelId="{66E19465-7908-4F6E-897B-701DB0ED38B2}" type="presParOf" srcId="{05973344-1CFC-45DA-B83B-8D42420759B6}" destId="{137A0A74-B9D6-478A-AFD2-F1FC7174AD09}" srcOrd="0" destOrd="0" presId="urn:microsoft.com/office/officeart/2008/layout/LinedList"/>
    <dgm:cxn modelId="{C87A8E66-51D0-4617-9695-F321B84D3C82}" type="presParOf" srcId="{05973344-1CFC-45DA-B83B-8D42420759B6}" destId="{815F75AF-33BA-4E7D-A368-D052A391E93E}" srcOrd="1" destOrd="0" presId="urn:microsoft.com/office/officeart/2008/layout/LinedList"/>
    <dgm:cxn modelId="{76FBD906-F810-4709-94BD-217A6542061A}" type="presParOf" srcId="{815F75AF-33BA-4E7D-A368-D052A391E93E}" destId="{BF5D8A9F-2B38-42AB-804D-6A8835590707}" srcOrd="0" destOrd="0" presId="urn:microsoft.com/office/officeart/2008/layout/LinedList"/>
    <dgm:cxn modelId="{8C4A2BC0-77DB-46A6-B72A-97579F3E5446}" type="presParOf" srcId="{815F75AF-33BA-4E7D-A368-D052A391E93E}" destId="{82628EE7-9B5B-45BF-AFA0-71B5E5F5BBDA}" srcOrd="1" destOrd="0" presId="urn:microsoft.com/office/officeart/2008/layout/LinedList"/>
    <dgm:cxn modelId="{C1640699-4E2B-4083-8D0D-11FC8EBB9D1C}" type="presParOf" srcId="{05973344-1CFC-45DA-B83B-8D42420759B6}" destId="{44FD8FD6-6EEF-438B-B362-D99A9DF1622F}" srcOrd="2" destOrd="0" presId="urn:microsoft.com/office/officeart/2008/layout/LinedList"/>
    <dgm:cxn modelId="{3245F492-073C-42FC-81F7-394D3DF3BE05}" type="presParOf" srcId="{05973344-1CFC-45DA-B83B-8D42420759B6}" destId="{20D8091D-68C0-4879-B2F6-32E90CE82055}" srcOrd="3" destOrd="0" presId="urn:microsoft.com/office/officeart/2008/layout/LinedList"/>
    <dgm:cxn modelId="{92A834C0-0FA6-48F9-AD8C-F9E4BCAB6885}" type="presParOf" srcId="{20D8091D-68C0-4879-B2F6-32E90CE82055}" destId="{589C182F-4397-4494-BF2D-C65B4A751C93}" srcOrd="0" destOrd="0" presId="urn:microsoft.com/office/officeart/2008/layout/LinedList"/>
    <dgm:cxn modelId="{DABC79B3-276A-404F-97B8-B0A267F33D7F}" type="presParOf" srcId="{20D8091D-68C0-4879-B2F6-32E90CE82055}" destId="{581B4B23-42A5-4877-8851-9D88771AE6F8}" srcOrd="1" destOrd="0" presId="urn:microsoft.com/office/officeart/2008/layout/LinedList"/>
    <dgm:cxn modelId="{394F0C1B-F930-4403-AE7C-5AED297B96A4}" type="presParOf" srcId="{05973344-1CFC-45DA-B83B-8D42420759B6}" destId="{9BC830A9-6B26-47C8-9FBF-868EAEC0EB99}" srcOrd="4" destOrd="0" presId="urn:microsoft.com/office/officeart/2008/layout/LinedList"/>
    <dgm:cxn modelId="{FD2A6214-B747-4953-87DD-AF109D371E25}" type="presParOf" srcId="{05973344-1CFC-45DA-B83B-8D42420759B6}" destId="{A1B9E72A-8162-4DEA-A4A3-8BD84B4C3C4D}" srcOrd="5" destOrd="0" presId="urn:microsoft.com/office/officeart/2008/layout/LinedList"/>
    <dgm:cxn modelId="{FC82231C-2DD3-48D6-93DA-DBFA63068601}" type="presParOf" srcId="{A1B9E72A-8162-4DEA-A4A3-8BD84B4C3C4D}" destId="{49D21892-ED8D-4A53-9EB6-0D1A9C51E471}" srcOrd="0" destOrd="0" presId="urn:microsoft.com/office/officeart/2008/layout/LinedList"/>
    <dgm:cxn modelId="{5CCFFF98-5893-43A0-B1B5-4ED6F817E12E}" type="presParOf" srcId="{A1B9E72A-8162-4DEA-A4A3-8BD84B4C3C4D}" destId="{141C60FE-87A3-4C8D-9133-3C743ADE65B8}" srcOrd="1" destOrd="0" presId="urn:microsoft.com/office/officeart/2008/layout/LinedList"/>
    <dgm:cxn modelId="{BB125CC6-E64F-4E78-8C33-2F5D74FD44D2}" type="presParOf" srcId="{05973344-1CFC-45DA-B83B-8D42420759B6}" destId="{6F9A782B-22FD-438A-88F9-43A3D8AC0505}" srcOrd="6" destOrd="0" presId="urn:microsoft.com/office/officeart/2008/layout/LinedList"/>
    <dgm:cxn modelId="{B2D7B84F-7FE2-43D3-BEF5-ACA09200BFB5}" type="presParOf" srcId="{05973344-1CFC-45DA-B83B-8D42420759B6}" destId="{63837AB4-D6B8-4FAB-B993-2C867A5A3422}" srcOrd="7" destOrd="0" presId="urn:microsoft.com/office/officeart/2008/layout/LinedList"/>
    <dgm:cxn modelId="{2B42E47F-D924-4CF4-8DFD-40310A43089A}" type="presParOf" srcId="{63837AB4-D6B8-4FAB-B993-2C867A5A3422}" destId="{6CF7FF08-B842-4814-8489-42F30030A20A}" srcOrd="0" destOrd="0" presId="urn:microsoft.com/office/officeart/2008/layout/LinedList"/>
    <dgm:cxn modelId="{7B55A296-82B2-4C39-A48C-1A73D0115220}" type="presParOf" srcId="{63837AB4-D6B8-4FAB-B993-2C867A5A3422}" destId="{00B9C600-0065-4BD3-8639-41A2C493A3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21CE7-2DBC-4995-AF37-C23F5D74D6F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9F767F-6A72-4256-BEEE-A5A9E8389FB3}">
      <dgm:prSet/>
      <dgm:spPr/>
      <dgm:t>
        <a:bodyPr/>
        <a:lstStyle/>
        <a:p>
          <a:r>
            <a:rPr lang="en-US" b="0" i="0" dirty="0"/>
            <a:t>Project idea</a:t>
          </a:r>
          <a:endParaRPr lang="en-US" dirty="0"/>
        </a:p>
      </dgm:t>
    </dgm:pt>
    <dgm:pt modelId="{7F861975-9B78-4A80-A04C-EC3AD38CE152}" type="parTrans" cxnId="{BCC7F7E1-8CB0-4966-B83E-637309C5CBBE}">
      <dgm:prSet/>
      <dgm:spPr/>
      <dgm:t>
        <a:bodyPr/>
        <a:lstStyle/>
        <a:p>
          <a:endParaRPr lang="en-US"/>
        </a:p>
      </dgm:t>
    </dgm:pt>
    <dgm:pt modelId="{3950A648-763C-4A0E-9533-0CDD8DDEF658}" type="sibTrans" cxnId="{BCC7F7E1-8CB0-4966-B83E-637309C5CBBE}">
      <dgm:prSet/>
      <dgm:spPr/>
      <dgm:t>
        <a:bodyPr/>
        <a:lstStyle/>
        <a:p>
          <a:endParaRPr lang="en-US"/>
        </a:p>
      </dgm:t>
    </dgm:pt>
    <dgm:pt modelId="{32A75D09-3EAC-44D4-9015-A246299D8215}">
      <dgm:prSet/>
      <dgm:spPr/>
      <dgm:t>
        <a:bodyPr/>
        <a:lstStyle/>
        <a:p>
          <a:r>
            <a:rPr lang="en-US" b="0" i="0" dirty="0"/>
            <a:t>Purpose</a:t>
          </a:r>
          <a:endParaRPr lang="en-US" dirty="0"/>
        </a:p>
      </dgm:t>
    </dgm:pt>
    <dgm:pt modelId="{43F9A9B0-DEA1-4E6C-9883-8CFA1E7481B3}" type="parTrans" cxnId="{D93F2650-9F46-4873-B99B-1272EFEFAE38}">
      <dgm:prSet/>
      <dgm:spPr/>
      <dgm:t>
        <a:bodyPr/>
        <a:lstStyle/>
        <a:p>
          <a:endParaRPr lang="en-US"/>
        </a:p>
      </dgm:t>
    </dgm:pt>
    <dgm:pt modelId="{A5FA531F-F0BB-4F7A-B593-3DE179D9D3BF}" type="sibTrans" cxnId="{D93F2650-9F46-4873-B99B-1272EFEFAE38}">
      <dgm:prSet/>
      <dgm:spPr/>
      <dgm:t>
        <a:bodyPr/>
        <a:lstStyle/>
        <a:p>
          <a:endParaRPr lang="en-US"/>
        </a:p>
      </dgm:t>
    </dgm:pt>
    <dgm:pt modelId="{7C48F3CB-C343-45F3-B9E9-3111DB0CF821}">
      <dgm:prSet/>
      <dgm:spPr/>
      <dgm:t>
        <a:bodyPr/>
        <a:lstStyle/>
        <a:p>
          <a:r>
            <a:rPr lang="en-US" b="0" i="0" dirty="0"/>
            <a:t>Accomplishment</a:t>
          </a:r>
          <a:endParaRPr lang="en-US" dirty="0"/>
        </a:p>
      </dgm:t>
    </dgm:pt>
    <dgm:pt modelId="{5C7F13AE-A8F1-48CC-9ED4-F30794C2EB95}" type="parTrans" cxnId="{9E77039B-4219-438D-8F61-5C761EFD49A2}">
      <dgm:prSet/>
      <dgm:spPr/>
      <dgm:t>
        <a:bodyPr/>
        <a:lstStyle/>
        <a:p>
          <a:endParaRPr lang="en-US"/>
        </a:p>
      </dgm:t>
    </dgm:pt>
    <dgm:pt modelId="{1E7769D7-52C7-449C-82D1-AC97C2028564}" type="sibTrans" cxnId="{9E77039B-4219-438D-8F61-5C761EFD49A2}">
      <dgm:prSet/>
      <dgm:spPr/>
      <dgm:t>
        <a:bodyPr/>
        <a:lstStyle/>
        <a:p>
          <a:endParaRPr lang="en-US"/>
        </a:p>
      </dgm:t>
    </dgm:pt>
    <dgm:pt modelId="{A27217DE-B52B-44C1-9202-B99FD226FA1B}">
      <dgm:prSet/>
      <dgm:spPr/>
      <dgm:t>
        <a:bodyPr/>
        <a:lstStyle/>
        <a:p>
          <a:r>
            <a:rPr lang="en-US" b="0" i="0" dirty="0"/>
            <a:t>Dataset - World Energy Consumption from </a:t>
          </a:r>
          <a:r>
            <a:rPr lang="en-US" b="0" i="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endParaRPr lang="en-US" dirty="0">
            <a:solidFill>
              <a:schemeClr val="tx1"/>
            </a:solidFill>
          </a:endParaRPr>
        </a:p>
      </dgm:t>
    </dgm:pt>
    <dgm:pt modelId="{280D8B71-07D6-4636-A6E8-2A1EF8BFBC98}" type="sibTrans" cxnId="{032B1FD7-0305-4299-80BA-DE0741639FEE}">
      <dgm:prSet/>
      <dgm:spPr/>
      <dgm:t>
        <a:bodyPr/>
        <a:lstStyle/>
        <a:p>
          <a:endParaRPr lang="en-US"/>
        </a:p>
      </dgm:t>
    </dgm:pt>
    <dgm:pt modelId="{29A09FEA-B003-46A5-B0DC-14523B26FA0F}" type="parTrans" cxnId="{032B1FD7-0305-4299-80BA-DE0741639FEE}">
      <dgm:prSet/>
      <dgm:spPr/>
      <dgm:t>
        <a:bodyPr/>
        <a:lstStyle/>
        <a:p>
          <a:endParaRPr lang="en-US"/>
        </a:p>
      </dgm:t>
    </dgm:pt>
    <dgm:pt modelId="{BB54A24A-1A5A-4E57-A379-68384192E4DE}">
      <dgm:prSet/>
      <dgm:spPr/>
      <dgm:t>
        <a:bodyPr/>
        <a:lstStyle/>
        <a:p>
          <a:r>
            <a:rPr lang="en-US" b="0" i="0" dirty="0"/>
            <a:t>Usage</a:t>
          </a:r>
        </a:p>
      </dgm:t>
    </dgm:pt>
    <dgm:pt modelId="{43B9654F-6125-4A64-A6C6-D6E7BADD69CE}" type="sibTrans" cxnId="{9AD71DF0-1D8F-4770-85F2-6C46A8CEBBAE}">
      <dgm:prSet/>
      <dgm:spPr/>
      <dgm:t>
        <a:bodyPr/>
        <a:lstStyle/>
        <a:p>
          <a:endParaRPr lang="en-US"/>
        </a:p>
      </dgm:t>
    </dgm:pt>
    <dgm:pt modelId="{BE8141D0-B382-46BE-A711-2C9B5AC61AA6}" type="parTrans" cxnId="{9AD71DF0-1D8F-4770-85F2-6C46A8CEBBAE}">
      <dgm:prSet/>
      <dgm:spPr/>
      <dgm:t>
        <a:bodyPr/>
        <a:lstStyle/>
        <a:p>
          <a:endParaRPr lang="en-US"/>
        </a:p>
      </dgm:t>
    </dgm:pt>
    <dgm:pt modelId="{2A25EF76-F148-49AA-82F7-9334D298F40F}">
      <dgm:prSet/>
      <dgm:spPr/>
      <dgm:t>
        <a:bodyPr/>
        <a:lstStyle/>
        <a:p>
          <a:r>
            <a:rPr lang="en-US" b="0" i="0" dirty="0"/>
            <a:t>Technologies - Python, SQL, Database, Power Bi, Dash, Machine Learning, Linear Regression, ETL, Git, API</a:t>
          </a:r>
          <a:endParaRPr lang="en-US" dirty="0"/>
        </a:p>
      </dgm:t>
    </dgm:pt>
    <dgm:pt modelId="{1163DFD2-80ED-4030-B40B-BADE4E386715}" type="parTrans" cxnId="{42C377D9-B79B-4988-B166-97384047D380}">
      <dgm:prSet/>
      <dgm:spPr/>
      <dgm:t>
        <a:bodyPr/>
        <a:lstStyle/>
        <a:p>
          <a:endParaRPr lang="en-SE"/>
        </a:p>
      </dgm:t>
    </dgm:pt>
    <dgm:pt modelId="{8F4A7358-5694-41D5-B650-9E4366323C55}" type="sibTrans" cxnId="{42C377D9-B79B-4988-B166-97384047D380}">
      <dgm:prSet/>
      <dgm:spPr/>
      <dgm:t>
        <a:bodyPr/>
        <a:lstStyle/>
        <a:p>
          <a:endParaRPr lang="en-SE"/>
        </a:p>
      </dgm:t>
    </dgm:pt>
    <dgm:pt modelId="{C87AAA3A-E234-4682-A9EC-0725657F4BAD}" type="pres">
      <dgm:prSet presAssocID="{66F21CE7-2DBC-4995-AF37-C23F5D74D6FA}" presName="linear" presStyleCnt="0">
        <dgm:presLayoutVars>
          <dgm:animLvl val="lvl"/>
          <dgm:resizeHandles val="exact"/>
        </dgm:presLayoutVars>
      </dgm:prSet>
      <dgm:spPr/>
    </dgm:pt>
    <dgm:pt modelId="{2EA7A9BD-1934-44F3-A8A6-457CBE931C5E}" type="pres">
      <dgm:prSet presAssocID="{8E9F767F-6A72-4256-BEEE-A5A9E8389FB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2F6B92-39B2-4620-A085-5DAFA86ECC9E}" type="pres">
      <dgm:prSet presAssocID="{3950A648-763C-4A0E-9533-0CDD8DDEF658}" presName="spacer" presStyleCnt="0"/>
      <dgm:spPr/>
    </dgm:pt>
    <dgm:pt modelId="{583CF9A3-09CF-41DA-B790-F3639A53A16F}" type="pres">
      <dgm:prSet presAssocID="{A27217DE-B52B-44C1-9202-B99FD226FA1B}" presName="parentText" presStyleLbl="node1" presStyleIdx="1" presStyleCnt="6" custLinFactNeighborX="-2020" custLinFactNeighborY="-44929">
        <dgm:presLayoutVars>
          <dgm:chMax val="0"/>
          <dgm:bulletEnabled val="1"/>
        </dgm:presLayoutVars>
      </dgm:prSet>
      <dgm:spPr/>
    </dgm:pt>
    <dgm:pt modelId="{12845CA1-9EC5-40BB-807A-C44B92766783}" type="pres">
      <dgm:prSet presAssocID="{280D8B71-07D6-4636-A6E8-2A1EF8BFBC98}" presName="spacer" presStyleCnt="0"/>
      <dgm:spPr/>
    </dgm:pt>
    <dgm:pt modelId="{25A2134C-F266-43ED-8B61-15777F4AB977}" type="pres">
      <dgm:prSet presAssocID="{32A75D09-3EAC-44D4-9015-A246299D821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4193132-9F5C-46F2-B094-6C849D7EEC7D}" type="pres">
      <dgm:prSet presAssocID="{A5FA531F-F0BB-4F7A-B593-3DE179D9D3BF}" presName="spacer" presStyleCnt="0"/>
      <dgm:spPr/>
    </dgm:pt>
    <dgm:pt modelId="{367A6FA0-13C2-4667-994A-E786D7C8C717}" type="pres">
      <dgm:prSet presAssocID="{2A25EF76-F148-49AA-82F7-9334D298F40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0413692-BCCC-4EFD-BF19-F148B3826458}" type="pres">
      <dgm:prSet presAssocID="{8F4A7358-5694-41D5-B650-9E4366323C55}" presName="spacer" presStyleCnt="0"/>
      <dgm:spPr/>
    </dgm:pt>
    <dgm:pt modelId="{188BA2A7-7016-4A81-8277-EFB9C3F32592}" type="pres">
      <dgm:prSet presAssocID="{7C48F3CB-C343-45F3-B9E9-3111DB0CF82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73DDE2D-4D38-4DD1-B3E5-AB85F80535EC}" type="pres">
      <dgm:prSet presAssocID="{1E7769D7-52C7-449C-82D1-AC97C2028564}" presName="spacer" presStyleCnt="0"/>
      <dgm:spPr/>
    </dgm:pt>
    <dgm:pt modelId="{10FCD63C-672C-49A8-B3B3-7D017B0DE3C8}" type="pres">
      <dgm:prSet presAssocID="{BB54A24A-1A5A-4E57-A379-68384192E4D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F946023-4ADE-43D1-8E25-A6A92B4FA928}" type="presOf" srcId="{A27217DE-B52B-44C1-9202-B99FD226FA1B}" destId="{583CF9A3-09CF-41DA-B790-F3639A53A16F}" srcOrd="0" destOrd="0" presId="urn:microsoft.com/office/officeart/2005/8/layout/vList2"/>
    <dgm:cxn modelId="{DE35092D-527E-4949-A62A-10B21DE7DC00}" type="presOf" srcId="{32A75D09-3EAC-44D4-9015-A246299D8215}" destId="{25A2134C-F266-43ED-8B61-15777F4AB977}" srcOrd="0" destOrd="0" presId="urn:microsoft.com/office/officeart/2005/8/layout/vList2"/>
    <dgm:cxn modelId="{FCFD5948-BD49-43CF-A601-4A639DF891A7}" type="presOf" srcId="{8E9F767F-6A72-4256-BEEE-A5A9E8389FB3}" destId="{2EA7A9BD-1934-44F3-A8A6-457CBE931C5E}" srcOrd="0" destOrd="0" presId="urn:microsoft.com/office/officeart/2005/8/layout/vList2"/>
    <dgm:cxn modelId="{D93F2650-9F46-4873-B99B-1272EFEFAE38}" srcId="{66F21CE7-2DBC-4995-AF37-C23F5D74D6FA}" destId="{32A75D09-3EAC-44D4-9015-A246299D8215}" srcOrd="2" destOrd="0" parTransId="{43F9A9B0-DEA1-4E6C-9883-8CFA1E7481B3}" sibTransId="{A5FA531F-F0BB-4F7A-B593-3DE179D9D3BF}"/>
    <dgm:cxn modelId="{B9F81274-4012-488E-9442-CEDA2BDE5D8E}" type="presOf" srcId="{7C48F3CB-C343-45F3-B9E9-3111DB0CF821}" destId="{188BA2A7-7016-4A81-8277-EFB9C3F32592}" srcOrd="0" destOrd="0" presId="urn:microsoft.com/office/officeart/2005/8/layout/vList2"/>
    <dgm:cxn modelId="{3F3C4582-9BF9-497C-A1ED-CE337F215A50}" type="presOf" srcId="{BB54A24A-1A5A-4E57-A379-68384192E4DE}" destId="{10FCD63C-672C-49A8-B3B3-7D017B0DE3C8}" srcOrd="0" destOrd="0" presId="urn:microsoft.com/office/officeart/2005/8/layout/vList2"/>
    <dgm:cxn modelId="{5A76F088-8DB1-472D-8CB6-46581F6D7173}" type="presOf" srcId="{2A25EF76-F148-49AA-82F7-9334D298F40F}" destId="{367A6FA0-13C2-4667-994A-E786D7C8C717}" srcOrd="0" destOrd="0" presId="urn:microsoft.com/office/officeart/2005/8/layout/vList2"/>
    <dgm:cxn modelId="{9E77039B-4219-438D-8F61-5C761EFD49A2}" srcId="{66F21CE7-2DBC-4995-AF37-C23F5D74D6FA}" destId="{7C48F3CB-C343-45F3-B9E9-3111DB0CF821}" srcOrd="4" destOrd="0" parTransId="{5C7F13AE-A8F1-48CC-9ED4-F30794C2EB95}" sibTransId="{1E7769D7-52C7-449C-82D1-AC97C2028564}"/>
    <dgm:cxn modelId="{032B1FD7-0305-4299-80BA-DE0741639FEE}" srcId="{66F21CE7-2DBC-4995-AF37-C23F5D74D6FA}" destId="{A27217DE-B52B-44C1-9202-B99FD226FA1B}" srcOrd="1" destOrd="0" parTransId="{29A09FEA-B003-46A5-B0DC-14523B26FA0F}" sibTransId="{280D8B71-07D6-4636-A6E8-2A1EF8BFBC98}"/>
    <dgm:cxn modelId="{42C377D9-B79B-4988-B166-97384047D380}" srcId="{66F21CE7-2DBC-4995-AF37-C23F5D74D6FA}" destId="{2A25EF76-F148-49AA-82F7-9334D298F40F}" srcOrd="3" destOrd="0" parTransId="{1163DFD2-80ED-4030-B40B-BADE4E386715}" sibTransId="{8F4A7358-5694-41D5-B650-9E4366323C55}"/>
    <dgm:cxn modelId="{BCC7F7E1-8CB0-4966-B83E-637309C5CBBE}" srcId="{66F21CE7-2DBC-4995-AF37-C23F5D74D6FA}" destId="{8E9F767F-6A72-4256-BEEE-A5A9E8389FB3}" srcOrd="0" destOrd="0" parTransId="{7F861975-9B78-4A80-A04C-EC3AD38CE152}" sibTransId="{3950A648-763C-4A0E-9533-0CDD8DDEF658}"/>
    <dgm:cxn modelId="{26A9DCE3-750C-466B-A8A5-30D5344B11ED}" type="presOf" srcId="{66F21CE7-2DBC-4995-AF37-C23F5D74D6FA}" destId="{C87AAA3A-E234-4682-A9EC-0725657F4BAD}" srcOrd="0" destOrd="0" presId="urn:microsoft.com/office/officeart/2005/8/layout/vList2"/>
    <dgm:cxn modelId="{9AD71DF0-1D8F-4770-85F2-6C46A8CEBBAE}" srcId="{66F21CE7-2DBC-4995-AF37-C23F5D74D6FA}" destId="{BB54A24A-1A5A-4E57-A379-68384192E4DE}" srcOrd="5" destOrd="0" parTransId="{BE8141D0-B382-46BE-A711-2C9B5AC61AA6}" sibTransId="{43B9654F-6125-4A64-A6C6-D6E7BADD69CE}"/>
    <dgm:cxn modelId="{2C49D2A4-9CC3-42DC-B654-2B1E4909453A}" type="presParOf" srcId="{C87AAA3A-E234-4682-A9EC-0725657F4BAD}" destId="{2EA7A9BD-1934-44F3-A8A6-457CBE931C5E}" srcOrd="0" destOrd="0" presId="urn:microsoft.com/office/officeart/2005/8/layout/vList2"/>
    <dgm:cxn modelId="{E6BEFEE8-3F27-41F0-8FCA-C3F43BB30541}" type="presParOf" srcId="{C87AAA3A-E234-4682-A9EC-0725657F4BAD}" destId="{0B2F6B92-39B2-4620-A085-5DAFA86ECC9E}" srcOrd="1" destOrd="0" presId="urn:microsoft.com/office/officeart/2005/8/layout/vList2"/>
    <dgm:cxn modelId="{BC4AB9A0-E95F-40B1-AD33-205A11B2D2B7}" type="presParOf" srcId="{C87AAA3A-E234-4682-A9EC-0725657F4BAD}" destId="{583CF9A3-09CF-41DA-B790-F3639A53A16F}" srcOrd="2" destOrd="0" presId="urn:microsoft.com/office/officeart/2005/8/layout/vList2"/>
    <dgm:cxn modelId="{050F9DE0-FBD2-4102-AB15-7586D5B9E175}" type="presParOf" srcId="{C87AAA3A-E234-4682-A9EC-0725657F4BAD}" destId="{12845CA1-9EC5-40BB-807A-C44B92766783}" srcOrd="3" destOrd="0" presId="urn:microsoft.com/office/officeart/2005/8/layout/vList2"/>
    <dgm:cxn modelId="{F547FF81-1063-4AA7-B94C-4A241022D20C}" type="presParOf" srcId="{C87AAA3A-E234-4682-A9EC-0725657F4BAD}" destId="{25A2134C-F266-43ED-8B61-15777F4AB977}" srcOrd="4" destOrd="0" presId="urn:microsoft.com/office/officeart/2005/8/layout/vList2"/>
    <dgm:cxn modelId="{685B9D3C-8368-4509-9D51-78C9640BDDB3}" type="presParOf" srcId="{C87AAA3A-E234-4682-A9EC-0725657F4BAD}" destId="{C4193132-9F5C-46F2-B094-6C849D7EEC7D}" srcOrd="5" destOrd="0" presId="urn:microsoft.com/office/officeart/2005/8/layout/vList2"/>
    <dgm:cxn modelId="{B464831F-22F5-4E68-9AB4-646E5367ABFA}" type="presParOf" srcId="{C87AAA3A-E234-4682-A9EC-0725657F4BAD}" destId="{367A6FA0-13C2-4667-994A-E786D7C8C717}" srcOrd="6" destOrd="0" presId="urn:microsoft.com/office/officeart/2005/8/layout/vList2"/>
    <dgm:cxn modelId="{D0D5C515-EE34-4177-B648-6A3A433B8A5F}" type="presParOf" srcId="{C87AAA3A-E234-4682-A9EC-0725657F4BAD}" destId="{60413692-BCCC-4EFD-BF19-F148B3826458}" srcOrd="7" destOrd="0" presId="urn:microsoft.com/office/officeart/2005/8/layout/vList2"/>
    <dgm:cxn modelId="{22808BCC-BAFB-4102-90D1-1AEAF02E4580}" type="presParOf" srcId="{C87AAA3A-E234-4682-A9EC-0725657F4BAD}" destId="{188BA2A7-7016-4A81-8277-EFB9C3F32592}" srcOrd="8" destOrd="0" presId="urn:microsoft.com/office/officeart/2005/8/layout/vList2"/>
    <dgm:cxn modelId="{B54A163C-14B1-4B5B-B5FF-46EDED1C5D7B}" type="presParOf" srcId="{C87AAA3A-E234-4682-A9EC-0725657F4BAD}" destId="{473DDE2D-4D38-4DD1-B3E5-AB85F80535EC}" srcOrd="9" destOrd="0" presId="urn:microsoft.com/office/officeart/2005/8/layout/vList2"/>
    <dgm:cxn modelId="{7526FD5B-E782-4916-B859-9FFE9C752E5F}" type="presParOf" srcId="{C87AAA3A-E234-4682-A9EC-0725657F4BAD}" destId="{10FCD63C-672C-49A8-B3B3-7D017B0DE3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92609-F8EA-4E4A-8350-8B8B4486979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7402EA-0F55-4C5C-AA32-6CA21EDC204F}">
      <dgm:prSet/>
      <dgm:spPr/>
      <dgm:t>
        <a:bodyPr/>
        <a:lstStyle/>
        <a:p>
          <a:r>
            <a:rPr lang="en-US" dirty="0"/>
            <a:t>Electricity source distribution</a:t>
          </a:r>
        </a:p>
      </dgm:t>
    </dgm:pt>
    <dgm:pt modelId="{CC525E2F-700B-4BCC-B969-7FBD5CC2F5AE}" type="parTrans" cxnId="{510C485B-785C-4C6C-B7E5-CBF6A91A893C}">
      <dgm:prSet/>
      <dgm:spPr/>
      <dgm:t>
        <a:bodyPr/>
        <a:lstStyle/>
        <a:p>
          <a:endParaRPr lang="en-US"/>
        </a:p>
      </dgm:t>
    </dgm:pt>
    <dgm:pt modelId="{26C818E0-1ABF-4319-9F44-509615EA4147}" type="sibTrans" cxnId="{510C485B-785C-4C6C-B7E5-CBF6A91A893C}">
      <dgm:prSet/>
      <dgm:spPr/>
      <dgm:t>
        <a:bodyPr/>
        <a:lstStyle/>
        <a:p>
          <a:endParaRPr lang="en-US"/>
        </a:p>
      </dgm:t>
    </dgm:pt>
    <dgm:pt modelId="{61C165FE-CD54-476E-ABD1-6DDB98C9FD09}">
      <dgm:prSet/>
      <dgm:spPr/>
      <dgm:t>
        <a:bodyPr/>
        <a:lstStyle/>
        <a:p>
          <a:r>
            <a:rPr lang="en-US" dirty="0"/>
            <a:t>Energy consumption analyzes </a:t>
          </a:r>
        </a:p>
      </dgm:t>
    </dgm:pt>
    <dgm:pt modelId="{19BFB3C9-3342-48C9-B9C2-653972EAE6B0}" type="parTrans" cxnId="{EA1D6DC5-5E3D-4F7E-8BD8-87C58E116ADE}">
      <dgm:prSet/>
      <dgm:spPr/>
      <dgm:t>
        <a:bodyPr/>
        <a:lstStyle/>
        <a:p>
          <a:endParaRPr lang="en-SE"/>
        </a:p>
      </dgm:t>
    </dgm:pt>
    <dgm:pt modelId="{45F5DCBA-6471-4436-AFD1-822E8E813EFA}" type="sibTrans" cxnId="{EA1D6DC5-5E3D-4F7E-8BD8-87C58E116ADE}">
      <dgm:prSet/>
      <dgm:spPr/>
      <dgm:t>
        <a:bodyPr/>
        <a:lstStyle/>
        <a:p>
          <a:endParaRPr lang="en-SE"/>
        </a:p>
      </dgm:t>
    </dgm:pt>
    <dgm:pt modelId="{D8DDCC30-1C5E-46F5-9E4A-D2EA31455D02}" type="pres">
      <dgm:prSet presAssocID="{C8092609-F8EA-4E4A-8350-8B8B44869798}" presName="linear" presStyleCnt="0">
        <dgm:presLayoutVars>
          <dgm:animLvl val="lvl"/>
          <dgm:resizeHandles val="exact"/>
        </dgm:presLayoutVars>
      </dgm:prSet>
      <dgm:spPr/>
    </dgm:pt>
    <dgm:pt modelId="{CC96F631-FDA7-4E62-9D8D-39059F8CD6AA}" type="pres">
      <dgm:prSet presAssocID="{867402EA-0F55-4C5C-AA32-6CA21EDC20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E12332-284D-4517-B4CB-960A1FB81D19}" type="pres">
      <dgm:prSet presAssocID="{26C818E0-1ABF-4319-9F44-509615EA4147}" presName="spacer" presStyleCnt="0"/>
      <dgm:spPr/>
    </dgm:pt>
    <dgm:pt modelId="{CB559BCD-2021-47EE-9D26-43F55BE5BE53}" type="pres">
      <dgm:prSet presAssocID="{61C165FE-CD54-476E-ABD1-6DDB98C9FD0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2ADA53B-AF52-43FA-9CFC-89EB3B3A3E9A}" type="presOf" srcId="{61C165FE-CD54-476E-ABD1-6DDB98C9FD09}" destId="{CB559BCD-2021-47EE-9D26-43F55BE5BE53}" srcOrd="0" destOrd="0" presId="urn:microsoft.com/office/officeart/2005/8/layout/vList2"/>
    <dgm:cxn modelId="{510C485B-785C-4C6C-B7E5-CBF6A91A893C}" srcId="{C8092609-F8EA-4E4A-8350-8B8B44869798}" destId="{867402EA-0F55-4C5C-AA32-6CA21EDC204F}" srcOrd="0" destOrd="0" parTransId="{CC525E2F-700B-4BCC-B969-7FBD5CC2F5AE}" sibTransId="{26C818E0-1ABF-4319-9F44-509615EA4147}"/>
    <dgm:cxn modelId="{0925A278-EF01-4F9F-8E89-078A1F5D6CF8}" type="presOf" srcId="{C8092609-F8EA-4E4A-8350-8B8B44869798}" destId="{D8DDCC30-1C5E-46F5-9E4A-D2EA31455D02}" srcOrd="0" destOrd="0" presId="urn:microsoft.com/office/officeart/2005/8/layout/vList2"/>
    <dgm:cxn modelId="{E1D95D8D-B780-4DC4-9CC9-C4F4D9FE5B1B}" type="presOf" srcId="{867402EA-0F55-4C5C-AA32-6CA21EDC204F}" destId="{CC96F631-FDA7-4E62-9D8D-39059F8CD6AA}" srcOrd="0" destOrd="0" presId="urn:microsoft.com/office/officeart/2005/8/layout/vList2"/>
    <dgm:cxn modelId="{EA1D6DC5-5E3D-4F7E-8BD8-87C58E116ADE}" srcId="{C8092609-F8EA-4E4A-8350-8B8B44869798}" destId="{61C165FE-CD54-476E-ABD1-6DDB98C9FD09}" srcOrd="1" destOrd="0" parTransId="{19BFB3C9-3342-48C9-B9C2-653972EAE6B0}" sibTransId="{45F5DCBA-6471-4436-AFD1-822E8E813EFA}"/>
    <dgm:cxn modelId="{3DBAA903-3F71-4AE8-B14E-EA3BDFBFD6ED}" type="presParOf" srcId="{D8DDCC30-1C5E-46F5-9E4A-D2EA31455D02}" destId="{CC96F631-FDA7-4E62-9D8D-39059F8CD6AA}" srcOrd="0" destOrd="0" presId="urn:microsoft.com/office/officeart/2005/8/layout/vList2"/>
    <dgm:cxn modelId="{C87624F4-6CD7-468B-B197-6DDFDE814E95}" type="presParOf" srcId="{D8DDCC30-1C5E-46F5-9E4A-D2EA31455D02}" destId="{AAE12332-284D-4517-B4CB-960A1FB81D19}" srcOrd="1" destOrd="0" presId="urn:microsoft.com/office/officeart/2005/8/layout/vList2"/>
    <dgm:cxn modelId="{A22A1742-6D11-42DE-AC2B-BB547E74CD48}" type="presParOf" srcId="{D8DDCC30-1C5E-46F5-9E4A-D2EA31455D02}" destId="{CB559BCD-2021-47EE-9D26-43F55BE5BE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68FA7-93D9-4627-88AD-F565127797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558095-A7CF-4337-BBE5-F0AEB100368A}">
      <dgm:prSet/>
      <dgm:spPr/>
      <dgm:t>
        <a:bodyPr/>
        <a:lstStyle/>
        <a:p>
          <a:r>
            <a:rPr lang="en-US"/>
            <a:t>Daily Scrum</a:t>
          </a:r>
        </a:p>
      </dgm:t>
    </dgm:pt>
    <dgm:pt modelId="{5127A57E-0279-487C-A76A-B3E47174A273}" type="parTrans" cxnId="{8A826FCE-D5AE-409F-BB32-7A36985A6736}">
      <dgm:prSet/>
      <dgm:spPr/>
      <dgm:t>
        <a:bodyPr/>
        <a:lstStyle/>
        <a:p>
          <a:endParaRPr lang="en-US"/>
        </a:p>
      </dgm:t>
    </dgm:pt>
    <dgm:pt modelId="{03533A6A-61CE-4B0A-AB02-6869A2F7015E}" type="sibTrans" cxnId="{8A826FCE-D5AE-409F-BB32-7A36985A6736}">
      <dgm:prSet/>
      <dgm:spPr/>
      <dgm:t>
        <a:bodyPr/>
        <a:lstStyle/>
        <a:p>
          <a:endParaRPr lang="en-US"/>
        </a:p>
      </dgm:t>
    </dgm:pt>
    <dgm:pt modelId="{24C0923D-1969-49F3-9F76-3A1A85B20E67}">
      <dgm:prSet/>
      <dgm:spPr/>
      <dgm:t>
        <a:bodyPr/>
        <a:lstStyle/>
        <a:p>
          <a:r>
            <a:rPr lang="en-US"/>
            <a:t>Distribution of tasks</a:t>
          </a:r>
        </a:p>
      </dgm:t>
    </dgm:pt>
    <dgm:pt modelId="{0CF2344A-5672-47BC-85CE-47B1E9F093A1}" type="parTrans" cxnId="{F71CD4A6-252B-42EC-817C-CC747782CB35}">
      <dgm:prSet/>
      <dgm:spPr/>
      <dgm:t>
        <a:bodyPr/>
        <a:lstStyle/>
        <a:p>
          <a:endParaRPr lang="en-US"/>
        </a:p>
      </dgm:t>
    </dgm:pt>
    <dgm:pt modelId="{998260DD-AB2C-44F1-9DB4-2606758003CE}" type="sibTrans" cxnId="{F71CD4A6-252B-42EC-817C-CC747782CB35}">
      <dgm:prSet/>
      <dgm:spPr/>
      <dgm:t>
        <a:bodyPr/>
        <a:lstStyle/>
        <a:p>
          <a:endParaRPr lang="en-US"/>
        </a:p>
      </dgm:t>
    </dgm:pt>
    <dgm:pt modelId="{B03CA5AA-E6E2-4D10-8309-18A75F9D38DB}">
      <dgm:prSet/>
      <dgm:spPr/>
      <dgm:t>
        <a:bodyPr/>
        <a:lstStyle/>
        <a:p>
          <a:r>
            <a:rPr lang="en-US"/>
            <a:t>Setting up goals for the day</a:t>
          </a:r>
        </a:p>
      </dgm:t>
    </dgm:pt>
    <dgm:pt modelId="{02722E1B-D15B-483E-AA0B-4BBECE54F86E}" type="parTrans" cxnId="{C07B1B0A-95FE-47EC-A9B4-0961FDC1F02F}">
      <dgm:prSet/>
      <dgm:spPr/>
      <dgm:t>
        <a:bodyPr/>
        <a:lstStyle/>
        <a:p>
          <a:endParaRPr lang="en-US"/>
        </a:p>
      </dgm:t>
    </dgm:pt>
    <dgm:pt modelId="{6EAD93F2-4A01-4C01-9526-C31120E4850B}" type="sibTrans" cxnId="{C07B1B0A-95FE-47EC-A9B4-0961FDC1F02F}">
      <dgm:prSet/>
      <dgm:spPr/>
      <dgm:t>
        <a:bodyPr/>
        <a:lstStyle/>
        <a:p>
          <a:endParaRPr lang="en-US"/>
        </a:p>
      </dgm:t>
    </dgm:pt>
    <dgm:pt modelId="{5507F18E-B048-4A63-B501-691F6296675D}">
      <dgm:prSet/>
      <dgm:spPr/>
      <dgm:t>
        <a:bodyPr/>
        <a:lstStyle/>
        <a:p>
          <a:r>
            <a:rPr lang="en-US" dirty="0"/>
            <a:t>Equal participation</a:t>
          </a:r>
        </a:p>
      </dgm:t>
    </dgm:pt>
    <dgm:pt modelId="{D7C71794-00BA-486E-9BBC-0C3A24AC50CA}" type="parTrans" cxnId="{3B35BF1B-F9C7-4F66-9516-C090F86AE96C}">
      <dgm:prSet/>
      <dgm:spPr/>
      <dgm:t>
        <a:bodyPr/>
        <a:lstStyle/>
        <a:p>
          <a:endParaRPr lang="en-US"/>
        </a:p>
      </dgm:t>
    </dgm:pt>
    <dgm:pt modelId="{FB5025B8-DF57-4D0C-8E3A-4CDEA75AF57C}" type="sibTrans" cxnId="{3B35BF1B-F9C7-4F66-9516-C090F86AE96C}">
      <dgm:prSet/>
      <dgm:spPr/>
      <dgm:t>
        <a:bodyPr/>
        <a:lstStyle/>
        <a:p>
          <a:endParaRPr lang="en-US"/>
        </a:p>
      </dgm:t>
    </dgm:pt>
    <dgm:pt modelId="{321C0C3D-8AE0-4633-AF97-A7494CBB69AB}">
      <dgm:prSet/>
      <dgm:spPr/>
      <dgm:t>
        <a:bodyPr/>
        <a:lstStyle/>
        <a:p>
          <a:r>
            <a:rPr lang="en-US" dirty="0"/>
            <a:t>End of the day meeting</a:t>
          </a:r>
        </a:p>
      </dgm:t>
    </dgm:pt>
    <dgm:pt modelId="{6C858270-A444-453D-A056-FE45A16558C5}" type="sibTrans" cxnId="{DC5CA890-8279-4702-9AB2-E4E8C44F9D85}">
      <dgm:prSet/>
      <dgm:spPr/>
      <dgm:t>
        <a:bodyPr/>
        <a:lstStyle/>
        <a:p>
          <a:endParaRPr lang="en-US"/>
        </a:p>
      </dgm:t>
    </dgm:pt>
    <dgm:pt modelId="{87D433DD-70DB-4C08-9958-2D26270938A9}" type="parTrans" cxnId="{DC5CA890-8279-4702-9AB2-E4E8C44F9D85}">
      <dgm:prSet/>
      <dgm:spPr/>
      <dgm:t>
        <a:bodyPr/>
        <a:lstStyle/>
        <a:p>
          <a:endParaRPr lang="en-US"/>
        </a:p>
      </dgm:t>
    </dgm:pt>
    <dgm:pt modelId="{1FB98BA1-3645-4CE8-8295-BFA0079CD1B6}" type="pres">
      <dgm:prSet presAssocID="{8F968FA7-93D9-4627-88AD-F5651277975D}" presName="root" presStyleCnt="0">
        <dgm:presLayoutVars>
          <dgm:dir/>
          <dgm:resizeHandles val="exact"/>
        </dgm:presLayoutVars>
      </dgm:prSet>
      <dgm:spPr/>
    </dgm:pt>
    <dgm:pt modelId="{182E5E42-51D5-4543-B75D-731112021548}" type="pres">
      <dgm:prSet presAssocID="{74558095-A7CF-4337-BBE5-F0AEB100368A}" presName="compNode" presStyleCnt="0"/>
      <dgm:spPr/>
    </dgm:pt>
    <dgm:pt modelId="{E2A46B07-1D33-492C-904F-B9BFEE1040B4}" type="pres">
      <dgm:prSet presAssocID="{74558095-A7CF-4337-BBE5-F0AEB100368A}" presName="bgRect" presStyleLbl="bgShp" presStyleIdx="0" presStyleCnt="5"/>
      <dgm:spPr/>
    </dgm:pt>
    <dgm:pt modelId="{A7E9143E-B130-4BBD-9D2E-F7A9C3D73885}" type="pres">
      <dgm:prSet presAssocID="{74558095-A7CF-4337-BBE5-F0AEB10036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7846020-F632-475D-AEA6-7A5E805D24CA}" type="pres">
      <dgm:prSet presAssocID="{74558095-A7CF-4337-BBE5-F0AEB100368A}" presName="spaceRect" presStyleCnt="0"/>
      <dgm:spPr/>
    </dgm:pt>
    <dgm:pt modelId="{C4AEDE9D-1218-4640-8E69-821B12729E75}" type="pres">
      <dgm:prSet presAssocID="{74558095-A7CF-4337-BBE5-F0AEB100368A}" presName="parTx" presStyleLbl="revTx" presStyleIdx="0" presStyleCnt="5">
        <dgm:presLayoutVars>
          <dgm:chMax val="0"/>
          <dgm:chPref val="0"/>
        </dgm:presLayoutVars>
      </dgm:prSet>
      <dgm:spPr/>
    </dgm:pt>
    <dgm:pt modelId="{04EFD1C5-5E6E-4C79-9220-5D252AB86009}" type="pres">
      <dgm:prSet presAssocID="{03533A6A-61CE-4B0A-AB02-6869A2F7015E}" presName="sibTrans" presStyleCnt="0"/>
      <dgm:spPr/>
    </dgm:pt>
    <dgm:pt modelId="{D00798E0-CD38-4DDA-8ED5-B43FFADA50DD}" type="pres">
      <dgm:prSet presAssocID="{24C0923D-1969-49F3-9F76-3A1A85B20E67}" presName="compNode" presStyleCnt="0"/>
      <dgm:spPr/>
    </dgm:pt>
    <dgm:pt modelId="{713CEAE9-ECAF-49AC-A730-B77BBC35E490}" type="pres">
      <dgm:prSet presAssocID="{24C0923D-1969-49F3-9F76-3A1A85B20E67}" presName="bgRect" presStyleLbl="bgShp" presStyleIdx="1" presStyleCnt="5"/>
      <dgm:spPr/>
    </dgm:pt>
    <dgm:pt modelId="{FE39682C-688C-482A-8CE0-25BF9837133C}" type="pres">
      <dgm:prSet presAssocID="{24C0923D-1969-49F3-9F76-3A1A85B20E6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A168E47-60EA-4D1C-AD4F-01DB25B37D10}" type="pres">
      <dgm:prSet presAssocID="{24C0923D-1969-49F3-9F76-3A1A85B20E67}" presName="spaceRect" presStyleCnt="0"/>
      <dgm:spPr/>
    </dgm:pt>
    <dgm:pt modelId="{D5DAC1E8-3BD8-44DA-841F-BB47B0CC2118}" type="pres">
      <dgm:prSet presAssocID="{24C0923D-1969-49F3-9F76-3A1A85B20E67}" presName="parTx" presStyleLbl="revTx" presStyleIdx="1" presStyleCnt="5">
        <dgm:presLayoutVars>
          <dgm:chMax val="0"/>
          <dgm:chPref val="0"/>
        </dgm:presLayoutVars>
      </dgm:prSet>
      <dgm:spPr/>
    </dgm:pt>
    <dgm:pt modelId="{7DB05FED-DA70-4D50-B3D7-5FB19C1FC2A9}" type="pres">
      <dgm:prSet presAssocID="{998260DD-AB2C-44F1-9DB4-2606758003CE}" presName="sibTrans" presStyleCnt="0"/>
      <dgm:spPr/>
    </dgm:pt>
    <dgm:pt modelId="{E1A9F47F-BF86-419A-BE7B-5F0D0C4280EB}" type="pres">
      <dgm:prSet presAssocID="{B03CA5AA-E6E2-4D10-8309-18A75F9D38DB}" presName="compNode" presStyleCnt="0"/>
      <dgm:spPr/>
    </dgm:pt>
    <dgm:pt modelId="{BE5E46C5-F8D1-4021-BE70-1531EEC96F82}" type="pres">
      <dgm:prSet presAssocID="{B03CA5AA-E6E2-4D10-8309-18A75F9D38DB}" presName="bgRect" presStyleLbl="bgShp" presStyleIdx="2" presStyleCnt="5"/>
      <dgm:spPr/>
    </dgm:pt>
    <dgm:pt modelId="{E01DDA84-8EF3-46AE-B945-31302D69BD54}" type="pres">
      <dgm:prSet presAssocID="{B03CA5AA-E6E2-4D10-8309-18A75F9D38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36F8E41-6250-4639-9F5D-77315CCAECE1}" type="pres">
      <dgm:prSet presAssocID="{B03CA5AA-E6E2-4D10-8309-18A75F9D38DB}" presName="spaceRect" presStyleCnt="0"/>
      <dgm:spPr/>
    </dgm:pt>
    <dgm:pt modelId="{3E8866BC-8431-4072-9AD2-E64469079F3B}" type="pres">
      <dgm:prSet presAssocID="{B03CA5AA-E6E2-4D10-8309-18A75F9D38DB}" presName="parTx" presStyleLbl="revTx" presStyleIdx="2" presStyleCnt="5">
        <dgm:presLayoutVars>
          <dgm:chMax val="0"/>
          <dgm:chPref val="0"/>
        </dgm:presLayoutVars>
      </dgm:prSet>
      <dgm:spPr/>
    </dgm:pt>
    <dgm:pt modelId="{BABDD321-91AC-4329-AD4B-EDADB2A7E82E}" type="pres">
      <dgm:prSet presAssocID="{6EAD93F2-4A01-4C01-9526-C31120E4850B}" presName="sibTrans" presStyleCnt="0"/>
      <dgm:spPr/>
    </dgm:pt>
    <dgm:pt modelId="{AD25317D-50CD-4730-85D9-DA3D98216045}" type="pres">
      <dgm:prSet presAssocID="{5507F18E-B048-4A63-B501-691F6296675D}" presName="compNode" presStyleCnt="0"/>
      <dgm:spPr/>
    </dgm:pt>
    <dgm:pt modelId="{AA8AC3B0-A584-4CE9-B161-BB8F0D0C133E}" type="pres">
      <dgm:prSet presAssocID="{5507F18E-B048-4A63-B501-691F6296675D}" presName="bgRect" presStyleLbl="bgShp" presStyleIdx="3" presStyleCnt="5"/>
      <dgm:spPr/>
    </dgm:pt>
    <dgm:pt modelId="{716E4C5D-582B-448F-84DC-EAB702C91595}" type="pres">
      <dgm:prSet presAssocID="{5507F18E-B048-4A63-B501-691F629667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A75FF57-BDB6-47CC-B174-1AD03D0682A2}" type="pres">
      <dgm:prSet presAssocID="{5507F18E-B048-4A63-B501-691F6296675D}" presName="spaceRect" presStyleCnt="0"/>
      <dgm:spPr/>
    </dgm:pt>
    <dgm:pt modelId="{21FFEB18-54D2-43AC-B84D-7B7866F62108}" type="pres">
      <dgm:prSet presAssocID="{5507F18E-B048-4A63-B501-691F6296675D}" presName="parTx" presStyleLbl="revTx" presStyleIdx="3" presStyleCnt="5">
        <dgm:presLayoutVars>
          <dgm:chMax val="0"/>
          <dgm:chPref val="0"/>
        </dgm:presLayoutVars>
      </dgm:prSet>
      <dgm:spPr/>
    </dgm:pt>
    <dgm:pt modelId="{408834D1-EB4D-42D7-B005-7B95EE0E26A8}" type="pres">
      <dgm:prSet presAssocID="{FB5025B8-DF57-4D0C-8E3A-4CDEA75AF57C}" presName="sibTrans" presStyleCnt="0"/>
      <dgm:spPr/>
    </dgm:pt>
    <dgm:pt modelId="{1A26421E-BA38-4B70-9258-C37F9D821902}" type="pres">
      <dgm:prSet presAssocID="{321C0C3D-8AE0-4633-AF97-A7494CBB69AB}" presName="compNode" presStyleCnt="0"/>
      <dgm:spPr/>
    </dgm:pt>
    <dgm:pt modelId="{9002BB8A-1629-470F-A427-3E6D67693FA0}" type="pres">
      <dgm:prSet presAssocID="{321C0C3D-8AE0-4633-AF97-A7494CBB69AB}" presName="bgRect" presStyleLbl="bgShp" presStyleIdx="4" presStyleCnt="5"/>
      <dgm:spPr/>
    </dgm:pt>
    <dgm:pt modelId="{EABFF6EB-9131-4395-A8E1-F553EBE0F9E4}" type="pres">
      <dgm:prSet presAssocID="{321C0C3D-8AE0-4633-AF97-A7494CBB69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B6D92E0-6C41-4AEF-8A5C-CF641AB19382}" type="pres">
      <dgm:prSet presAssocID="{321C0C3D-8AE0-4633-AF97-A7494CBB69AB}" presName="spaceRect" presStyleCnt="0"/>
      <dgm:spPr/>
    </dgm:pt>
    <dgm:pt modelId="{3A3FD640-79F5-4056-9B97-6F88147E03A7}" type="pres">
      <dgm:prSet presAssocID="{321C0C3D-8AE0-4633-AF97-A7494CBB69A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7B1B0A-95FE-47EC-A9B4-0961FDC1F02F}" srcId="{8F968FA7-93D9-4627-88AD-F5651277975D}" destId="{B03CA5AA-E6E2-4D10-8309-18A75F9D38DB}" srcOrd="2" destOrd="0" parTransId="{02722E1B-D15B-483E-AA0B-4BBECE54F86E}" sibTransId="{6EAD93F2-4A01-4C01-9526-C31120E4850B}"/>
    <dgm:cxn modelId="{6C113D15-287A-4962-AA3D-3C11630BF20D}" type="presOf" srcId="{5507F18E-B048-4A63-B501-691F6296675D}" destId="{21FFEB18-54D2-43AC-B84D-7B7866F62108}" srcOrd="0" destOrd="0" presId="urn:microsoft.com/office/officeart/2018/2/layout/IconVerticalSolidList"/>
    <dgm:cxn modelId="{3B35BF1B-F9C7-4F66-9516-C090F86AE96C}" srcId="{8F968FA7-93D9-4627-88AD-F5651277975D}" destId="{5507F18E-B048-4A63-B501-691F6296675D}" srcOrd="3" destOrd="0" parTransId="{D7C71794-00BA-486E-9BBC-0C3A24AC50CA}" sibTransId="{FB5025B8-DF57-4D0C-8E3A-4CDEA75AF57C}"/>
    <dgm:cxn modelId="{E126CD8E-3A51-4E85-8456-9DF966726D32}" type="presOf" srcId="{74558095-A7CF-4337-BBE5-F0AEB100368A}" destId="{C4AEDE9D-1218-4640-8E69-821B12729E75}" srcOrd="0" destOrd="0" presId="urn:microsoft.com/office/officeart/2018/2/layout/IconVerticalSolidList"/>
    <dgm:cxn modelId="{DC5CA890-8279-4702-9AB2-E4E8C44F9D85}" srcId="{8F968FA7-93D9-4627-88AD-F5651277975D}" destId="{321C0C3D-8AE0-4633-AF97-A7494CBB69AB}" srcOrd="4" destOrd="0" parTransId="{87D433DD-70DB-4C08-9958-2D26270938A9}" sibTransId="{6C858270-A444-453D-A056-FE45A16558C5}"/>
    <dgm:cxn modelId="{F71CD4A6-252B-42EC-817C-CC747782CB35}" srcId="{8F968FA7-93D9-4627-88AD-F5651277975D}" destId="{24C0923D-1969-49F3-9F76-3A1A85B20E67}" srcOrd="1" destOrd="0" parTransId="{0CF2344A-5672-47BC-85CE-47B1E9F093A1}" sibTransId="{998260DD-AB2C-44F1-9DB4-2606758003CE}"/>
    <dgm:cxn modelId="{E7F0F9CC-9D0F-409C-8F5F-9CBC94F17F87}" type="presOf" srcId="{B03CA5AA-E6E2-4D10-8309-18A75F9D38DB}" destId="{3E8866BC-8431-4072-9AD2-E64469079F3B}" srcOrd="0" destOrd="0" presId="urn:microsoft.com/office/officeart/2018/2/layout/IconVerticalSolidList"/>
    <dgm:cxn modelId="{8A826FCE-D5AE-409F-BB32-7A36985A6736}" srcId="{8F968FA7-93D9-4627-88AD-F5651277975D}" destId="{74558095-A7CF-4337-BBE5-F0AEB100368A}" srcOrd="0" destOrd="0" parTransId="{5127A57E-0279-487C-A76A-B3E47174A273}" sibTransId="{03533A6A-61CE-4B0A-AB02-6869A2F7015E}"/>
    <dgm:cxn modelId="{A58CFCD3-A890-4CB8-AA5D-A934C610F57F}" type="presOf" srcId="{24C0923D-1969-49F3-9F76-3A1A85B20E67}" destId="{D5DAC1E8-3BD8-44DA-841F-BB47B0CC2118}" srcOrd="0" destOrd="0" presId="urn:microsoft.com/office/officeart/2018/2/layout/IconVerticalSolidList"/>
    <dgm:cxn modelId="{92E37FEE-C16C-409E-8FBB-6B76BC9B9F3B}" type="presOf" srcId="{321C0C3D-8AE0-4633-AF97-A7494CBB69AB}" destId="{3A3FD640-79F5-4056-9B97-6F88147E03A7}" srcOrd="0" destOrd="0" presId="urn:microsoft.com/office/officeart/2018/2/layout/IconVerticalSolidList"/>
    <dgm:cxn modelId="{D2944AFB-9971-43FE-98BD-31C3DD5F2905}" type="presOf" srcId="{8F968FA7-93D9-4627-88AD-F5651277975D}" destId="{1FB98BA1-3645-4CE8-8295-BFA0079CD1B6}" srcOrd="0" destOrd="0" presId="urn:microsoft.com/office/officeart/2018/2/layout/IconVerticalSolidList"/>
    <dgm:cxn modelId="{6123AD88-5E44-4F9B-86E4-48CBFDF9414B}" type="presParOf" srcId="{1FB98BA1-3645-4CE8-8295-BFA0079CD1B6}" destId="{182E5E42-51D5-4543-B75D-731112021548}" srcOrd="0" destOrd="0" presId="urn:microsoft.com/office/officeart/2018/2/layout/IconVerticalSolidList"/>
    <dgm:cxn modelId="{E0A25658-9FE6-4732-8372-D53106E9E642}" type="presParOf" srcId="{182E5E42-51D5-4543-B75D-731112021548}" destId="{E2A46B07-1D33-492C-904F-B9BFEE1040B4}" srcOrd="0" destOrd="0" presId="urn:microsoft.com/office/officeart/2018/2/layout/IconVerticalSolidList"/>
    <dgm:cxn modelId="{C28CE073-C3C6-4EA6-8658-22858430FBEA}" type="presParOf" srcId="{182E5E42-51D5-4543-B75D-731112021548}" destId="{A7E9143E-B130-4BBD-9D2E-F7A9C3D73885}" srcOrd="1" destOrd="0" presId="urn:microsoft.com/office/officeart/2018/2/layout/IconVerticalSolidList"/>
    <dgm:cxn modelId="{B64619D3-97A7-4B19-B24B-21E67AF6138A}" type="presParOf" srcId="{182E5E42-51D5-4543-B75D-731112021548}" destId="{D7846020-F632-475D-AEA6-7A5E805D24CA}" srcOrd="2" destOrd="0" presId="urn:microsoft.com/office/officeart/2018/2/layout/IconVerticalSolidList"/>
    <dgm:cxn modelId="{2136D9EB-281C-4E2D-8798-D7E0F9F35F24}" type="presParOf" srcId="{182E5E42-51D5-4543-B75D-731112021548}" destId="{C4AEDE9D-1218-4640-8E69-821B12729E75}" srcOrd="3" destOrd="0" presId="urn:microsoft.com/office/officeart/2018/2/layout/IconVerticalSolidList"/>
    <dgm:cxn modelId="{3EEF74C8-95B8-41B9-9A77-1258436E83EE}" type="presParOf" srcId="{1FB98BA1-3645-4CE8-8295-BFA0079CD1B6}" destId="{04EFD1C5-5E6E-4C79-9220-5D252AB86009}" srcOrd="1" destOrd="0" presId="urn:microsoft.com/office/officeart/2018/2/layout/IconVerticalSolidList"/>
    <dgm:cxn modelId="{AC45D4EC-B319-4E5C-A3DA-BF6F88D554DC}" type="presParOf" srcId="{1FB98BA1-3645-4CE8-8295-BFA0079CD1B6}" destId="{D00798E0-CD38-4DDA-8ED5-B43FFADA50DD}" srcOrd="2" destOrd="0" presId="urn:microsoft.com/office/officeart/2018/2/layout/IconVerticalSolidList"/>
    <dgm:cxn modelId="{BEFAB98D-2FD1-4483-A601-A8E38CB18643}" type="presParOf" srcId="{D00798E0-CD38-4DDA-8ED5-B43FFADA50DD}" destId="{713CEAE9-ECAF-49AC-A730-B77BBC35E490}" srcOrd="0" destOrd="0" presId="urn:microsoft.com/office/officeart/2018/2/layout/IconVerticalSolidList"/>
    <dgm:cxn modelId="{71AC82E6-6AF9-40A9-9231-B88CF398B967}" type="presParOf" srcId="{D00798E0-CD38-4DDA-8ED5-B43FFADA50DD}" destId="{FE39682C-688C-482A-8CE0-25BF9837133C}" srcOrd="1" destOrd="0" presId="urn:microsoft.com/office/officeart/2018/2/layout/IconVerticalSolidList"/>
    <dgm:cxn modelId="{893D0C65-E262-4DA2-8F1E-DA49DEBEB508}" type="presParOf" srcId="{D00798E0-CD38-4DDA-8ED5-B43FFADA50DD}" destId="{1A168E47-60EA-4D1C-AD4F-01DB25B37D10}" srcOrd="2" destOrd="0" presId="urn:microsoft.com/office/officeart/2018/2/layout/IconVerticalSolidList"/>
    <dgm:cxn modelId="{631F6BCE-B48C-410D-854F-AF690E7A8CC6}" type="presParOf" srcId="{D00798E0-CD38-4DDA-8ED5-B43FFADA50DD}" destId="{D5DAC1E8-3BD8-44DA-841F-BB47B0CC2118}" srcOrd="3" destOrd="0" presId="urn:microsoft.com/office/officeart/2018/2/layout/IconVerticalSolidList"/>
    <dgm:cxn modelId="{33839C22-0022-46C4-9FB2-4B51BA0F7A91}" type="presParOf" srcId="{1FB98BA1-3645-4CE8-8295-BFA0079CD1B6}" destId="{7DB05FED-DA70-4D50-B3D7-5FB19C1FC2A9}" srcOrd="3" destOrd="0" presId="urn:microsoft.com/office/officeart/2018/2/layout/IconVerticalSolidList"/>
    <dgm:cxn modelId="{DA597A61-B310-4096-84E5-4AA109FE2D8E}" type="presParOf" srcId="{1FB98BA1-3645-4CE8-8295-BFA0079CD1B6}" destId="{E1A9F47F-BF86-419A-BE7B-5F0D0C4280EB}" srcOrd="4" destOrd="0" presId="urn:microsoft.com/office/officeart/2018/2/layout/IconVerticalSolidList"/>
    <dgm:cxn modelId="{B9DF62FE-BB82-4F1B-AEFE-682387631094}" type="presParOf" srcId="{E1A9F47F-BF86-419A-BE7B-5F0D0C4280EB}" destId="{BE5E46C5-F8D1-4021-BE70-1531EEC96F82}" srcOrd="0" destOrd="0" presId="urn:microsoft.com/office/officeart/2018/2/layout/IconVerticalSolidList"/>
    <dgm:cxn modelId="{4E4B7B7D-6EA1-4B78-B488-94A2282F761D}" type="presParOf" srcId="{E1A9F47F-BF86-419A-BE7B-5F0D0C4280EB}" destId="{E01DDA84-8EF3-46AE-B945-31302D69BD54}" srcOrd="1" destOrd="0" presId="urn:microsoft.com/office/officeart/2018/2/layout/IconVerticalSolidList"/>
    <dgm:cxn modelId="{876629D6-6720-4B0D-B57F-122C3C0651FB}" type="presParOf" srcId="{E1A9F47F-BF86-419A-BE7B-5F0D0C4280EB}" destId="{536F8E41-6250-4639-9F5D-77315CCAECE1}" srcOrd="2" destOrd="0" presId="urn:microsoft.com/office/officeart/2018/2/layout/IconVerticalSolidList"/>
    <dgm:cxn modelId="{E9041238-BE54-4815-85D5-300399D93B9F}" type="presParOf" srcId="{E1A9F47F-BF86-419A-BE7B-5F0D0C4280EB}" destId="{3E8866BC-8431-4072-9AD2-E64469079F3B}" srcOrd="3" destOrd="0" presId="urn:microsoft.com/office/officeart/2018/2/layout/IconVerticalSolidList"/>
    <dgm:cxn modelId="{C7E5378F-5B18-49E9-B81E-795C274FD4D1}" type="presParOf" srcId="{1FB98BA1-3645-4CE8-8295-BFA0079CD1B6}" destId="{BABDD321-91AC-4329-AD4B-EDADB2A7E82E}" srcOrd="5" destOrd="0" presId="urn:microsoft.com/office/officeart/2018/2/layout/IconVerticalSolidList"/>
    <dgm:cxn modelId="{0E415E36-A074-4DF3-ADFD-2B373EEF9840}" type="presParOf" srcId="{1FB98BA1-3645-4CE8-8295-BFA0079CD1B6}" destId="{AD25317D-50CD-4730-85D9-DA3D98216045}" srcOrd="6" destOrd="0" presId="urn:microsoft.com/office/officeart/2018/2/layout/IconVerticalSolidList"/>
    <dgm:cxn modelId="{0F6D573A-EBB2-4576-A290-EF84BBF1CA3C}" type="presParOf" srcId="{AD25317D-50CD-4730-85D9-DA3D98216045}" destId="{AA8AC3B0-A584-4CE9-B161-BB8F0D0C133E}" srcOrd="0" destOrd="0" presId="urn:microsoft.com/office/officeart/2018/2/layout/IconVerticalSolidList"/>
    <dgm:cxn modelId="{DCF02BFF-E429-4014-9E9C-DE04A8859EE5}" type="presParOf" srcId="{AD25317D-50CD-4730-85D9-DA3D98216045}" destId="{716E4C5D-582B-448F-84DC-EAB702C91595}" srcOrd="1" destOrd="0" presId="urn:microsoft.com/office/officeart/2018/2/layout/IconVerticalSolidList"/>
    <dgm:cxn modelId="{6750FC54-235F-4EAC-B11A-3C8B8B9F339D}" type="presParOf" srcId="{AD25317D-50CD-4730-85D9-DA3D98216045}" destId="{DA75FF57-BDB6-47CC-B174-1AD03D0682A2}" srcOrd="2" destOrd="0" presId="urn:microsoft.com/office/officeart/2018/2/layout/IconVerticalSolidList"/>
    <dgm:cxn modelId="{BB65C7BC-A2A0-4502-9A22-74B2C987805A}" type="presParOf" srcId="{AD25317D-50CD-4730-85D9-DA3D98216045}" destId="{21FFEB18-54D2-43AC-B84D-7B7866F62108}" srcOrd="3" destOrd="0" presId="urn:microsoft.com/office/officeart/2018/2/layout/IconVerticalSolidList"/>
    <dgm:cxn modelId="{7ADE97FA-907B-4B7E-8D1C-2E72BA57B8D1}" type="presParOf" srcId="{1FB98BA1-3645-4CE8-8295-BFA0079CD1B6}" destId="{408834D1-EB4D-42D7-B005-7B95EE0E26A8}" srcOrd="7" destOrd="0" presId="urn:microsoft.com/office/officeart/2018/2/layout/IconVerticalSolidList"/>
    <dgm:cxn modelId="{24DDE099-68FE-4CD8-9841-B04F8AC6AF5C}" type="presParOf" srcId="{1FB98BA1-3645-4CE8-8295-BFA0079CD1B6}" destId="{1A26421E-BA38-4B70-9258-C37F9D821902}" srcOrd="8" destOrd="0" presId="urn:microsoft.com/office/officeart/2018/2/layout/IconVerticalSolidList"/>
    <dgm:cxn modelId="{7B726C74-F3C5-4D42-A562-8F075BBC7209}" type="presParOf" srcId="{1A26421E-BA38-4B70-9258-C37F9D821902}" destId="{9002BB8A-1629-470F-A427-3E6D67693FA0}" srcOrd="0" destOrd="0" presId="urn:microsoft.com/office/officeart/2018/2/layout/IconVerticalSolidList"/>
    <dgm:cxn modelId="{98A8A546-678C-417B-BA7E-45EBFCB47A7E}" type="presParOf" srcId="{1A26421E-BA38-4B70-9258-C37F9D821902}" destId="{EABFF6EB-9131-4395-A8E1-F553EBE0F9E4}" srcOrd="1" destOrd="0" presId="urn:microsoft.com/office/officeart/2018/2/layout/IconVerticalSolidList"/>
    <dgm:cxn modelId="{05741953-1D1A-4528-8483-66E5F38B79AB}" type="presParOf" srcId="{1A26421E-BA38-4B70-9258-C37F9D821902}" destId="{0B6D92E0-6C41-4AEF-8A5C-CF641AB19382}" srcOrd="2" destOrd="0" presId="urn:microsoft.com/office/officeart/2018/2/layout/IconVerticalSolidList"/>
    <dgm:cxn modelId="{D4269EC8-C8D7-47EA-8853-7B23CECFA7E3}" type="presParOf" srcId="{1A26421E-BA38-4B70-9258-C37F9D821902}" destId="{3A3FD640-79F5-4056-9B97-6F88147E03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41BA51-0404-4428-9C38-378441DFF3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A5A44E7-53BA-410A-B13D-FB96C20D0B3D}">
      <dgm:prSet/>
      <dgm:spPr/>
      <dgm:t>
        <a:bodyPr/>
        <a:lstStyle/>
        <a:p>
          <a:r>
            <a:rPr lang="en-US"/>
            <a:t>Dataset,  find a good data set, what can we do with it?</a:t>
          </a:r>
        </a:p>
      </dgm:t>
    </dgm:pt>
    <dgm:pt modelId="{CCBD5922-56D1-4E6B-B734-8096185CCFFE}" type="parTrans" cxnId="{C022466C-F84B-40F3-B24E-DA1CFBCB2F96}">
      <dgm:prSet/>
      <dgm:spPr/>
      <dgm:t>
        <a:bodyPr/>
        <a:lstStyle/>
        <a:p>
          <a:endParaRPr lang="en-US"/>
        </a:p>
      </dgm:t>
    </dgm:pt>
    <dgm:pt modelId="{59218CB3-3F66-4179-A04B-6396B81774A8}" type="sibTrans" cxnId="{C022466C-F84B-40F3-B24E-DA1CFBCB2F96}">
      <dgm:prSet/>
      <dgm:spPr/>
      <dgm:t>
        <a:bodyPr/>
        <a:lstStyle/>
        <a:p>
          <a:endParaRPr lang="en-US"/>
        </a:p>
      </dgm:t>
    </dgm:pt>
    <dgm:pt modelId="{6F9E5DEA-B55C-4010-9C2A-04DCDBDBD25F}">
      <dgm:prSet/>
      <dgm:spPr/>
      <dgm:t>
        <a:bodyPr/>
        <a:lstStyle/>
        <a:p>
          <a:r>
            <a:rPr lang="en-US"/>
            <a:t>What techniques should we use?</a:t>
          </a:r>
        </a:p>
      </dgm:t>
    </dgm:pt>
    <dgm:pt modelId="{EE0C4E48-C63F-4E16-880F-95FC201BCE38}" type="parTrans" cxnId="{BEB8DFF5-2DAB-453B-AEEC-B834C56D5716}">
      <dgm:prSet/>
      <dgm:spPr/>
      <dgm:t>
        <a:bodyPr/>
        <a:lstStyle/>
        <a:p>
          <a:endParaRPr lang="en-US"/>
        </a:p>
      </dgm:t>
    </dgm:pt>
    <dgm:pt modelId="{76EB70C7-B4EB-4BCC-BFB3-B5EEC3DF7A9B}" type="sibTrans" cxnId="{BEB8DFF5-2DAB-453B-AEEC-B834C56D5716}">
      <dgm:prSet/>
      <dgm:spPr/>
      <dgm:t>
        <a:bodyPr/>
        <a:lstStyle/>
        <a:p>
          <a:endParaRPr lang="en-US"/>
        </a:p>
      </dgm:t>
    </dgm:pt>
    <dgm:pt modelId="{04BB7991-860A-4A05-AFC7-1DDEFD4D1BC3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75073FDC-BAC5-4BB0-A937-B2FD5942E81D}" type="parTrans" cxnId="{A274D8EF-BBA6-483F-93ED-BA885BC40D59}">
      <dgm:prSet/>
      <dgm:spPr/>
      <dgm:t>
        <a:bodyPr/>
        <a:lstStyle/>
        <a:p>
          <a:endParaRPr lang="en-US"/>
        </a:p>
      </dgm:t>
    </dgm:pt>
    <dgm:pt modelId="{17E742D1-FE4F-4A58-A57C-A93F287EE556}" type="sibTrans" cxnId="{A274D8EF-BBA6-483F-93ED-BA885BC40D59}">
      <dgm:prSet/>
      <dgm:spPr/>
      <dgm:t>
        <a:bodyPr/>
        <a:lstStyle/>
        <a:p>
          <a:endParaRPr lang="en-US"/>
        </a:p>
      </dgm:t>
    </dgm:pt>
    <dgm:pt modelId="{E873C2B2-C992-4FE7-B648-82DA72B5F400}" type="pres">
      <dgm:prSet presAssocID="{8541BA51-0404-4428-9C38-378441DFF31C}" presName="root" presStyleCnt="0">
        <dgm:presLayoutVars>
          <dgm:dir/>
          <dgm:resizeHandles val="exact"/>
        </dgm:presLayoutVars>
      </dgm:prSet>
      <dgm:spPr/>
    </dgm:pt>
    <dgm:pt modelId="{9700418D-D4C9-4960-8D6C-3F626A60647E}" type="pres">
      <dgm:prSet presAssocID="{CA5A44E7-53BA-410A-B13D-FB96C20D0B3D}" presName="compNode" presStyleCnt="0"/>
      <dgm:spPr/>
    </dgm:pt>
    <dgm:pt modelId="{EC2C6B21-08F9-49EE-86E9-985B802186F4}" type="pres">
      <dgm:prSet presAssocID="{CA5A44E7-53BA-410A-B13D-FB96C20D0B3D}" presName="bgRect" presStyleLbl="bgShp" presStyleIdx="0" presStyleCnt="3"/>
      <dgm:spPr/>
    </dgm:pt>
    <dgm:pt modelId="{184C004A-BC70-4E9B-BA4E-14BFA262D109}" type="pres">
      <dgm:prSet presAssocID="{CA5A44E7-53BA-410A-B13D-FB96C20D0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B47204-3F78-46A0-972C-D56A303F4000}" type="pres">
      <dgm:prSet presAssocID="{CA5A44E7-53BA-410A-B13D-FB96C20D0B3D}" presName="spaceRect" presStyleCnt="0"/>
      <dgm:spPr/>
    </dgm:pt>
    <dgm:pt modelId="{EE7CC936-1DF2-47F4-8FB8-4A19AA8A1F62}" type="pres">
      <dgm:prSet presAssocID="{CA5A44E7-53BA-410A-B13D-FB96C20D0B3D}" presName="parTx" presStyleLbl="revTx" presStyleIdx="0" presStyleCnt="3">
        <dgm:presLayoutVars>
          <dgm:chMax val="0"/>
          <dgm:chPref val="0"/>
        </dgm:presLayoutVars>
      </dgm:prSet>
      <dgm:spPr/>
    </dgm:pt>
    <dgm:pt modelId="{74AC0706-0A0E-4920-A3ED-E0CE178C20C2}" type="pres">
      <dgm:prSet presAssocID="{59218CB3-3F66-4179-A04B-6396B81774A8}" presName="sibTrans" presStyleCnt="0"/>
      <dgm:spPr/>
    </dgm:pt>
    <dgm:pt modelId="{80284F34-7CAA-4DCD-9441-B187A6ECA910}" type="pres">
      <dgm:prSet presAssocID="{6F9E5DEA-B55C-4010-9C2A-04DCDBDBD25F}" presName="compNode" presStyleCnt="0"/>
      <dgm:spPr/>
    </dgm:pt>
    <dgm:pt modelId="{FDD44CB1-641F-49FF-BA71-01603016222B}" type="pres">
      <dgm:prSet presAssocID="{6F9E5DEA-B55C-4010-9C2A-04DCDBDBD25F}" presName="bgRect" presStyleLbl="bgShp" presStyleIdx="1" presStyleCnt="3"/>
      <dgm:spPr/>
    </dgm:pt>
    <dgm:pt modelId="{D63B797D-33CB-417F-813D-D7ACCAA9044E}" type="pres">
      <dgm:prSet presAssocID="{6F9E5DEA-B55C-4010-9C2A-04DCDBDBD2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7A01F880-62AE-4F5B-A2F7-4F6CFFCD21B1}" type="pres">
      <dgm:prSet presAssocID="{6F9E5DEA-B55C-4010-9C2A-04DCDBDBD25F}" presName="spaceRect" presStyleCnt="0"/>
      <dgm:spPr/>
    </dgm:pt>
    <dgm:pt modelId="{34E40612-5EAC-4E66-AD73-E4DB0426957F}" type="pres">
      <dgm:prSet presAssocID="{6F9E5DEA-B55C-4010-9C2A-04DCDBDBD25F}" presName="parTx" presStyleLbl="revTx" presStyleIdx="1" presStyleCnt="3">
        <dgm:presLayoutVars>
          <dgm:chMax val="0"/>
          <dgm:chPref val="0"/>
        </dgm:presLayoutVars>
      </dgm:prSet>
      <dgm:spPr/>
    </dgm:pt>
    <dgm:pt modelId="{3F22AD02-B58C-489B-9C51-B7DF6C4D994B}" type="pres">
      <dgm:prSet presAssocID="{76EB70C7-B4EB-4BCC-BFB3-B5EEC3DF7A9B}" presName="sibTrans" presStyleCnt="0"/>
      <dgm:spPr/>
    </dgm:pt>
    <dgm:pt modelId="{83A919F7-FCC0-47E0-AC62-746E1092ACD3}" type="pres">
      <dgm:prSet presAssocID="{04BB7991-860A-4A05-AFC7-1DDEFD4D1BC3}" presName="compNode" presStyleCnt="0"/>
      <dgm:spPr/>
    </dgm:pt>
    <dgm:pt modelId="{4E47B376-8168-434C-9AF5-78E1E603CB37}" type="pres">
      <dgm:prSet presAssocID="{04BB7991-860A-4A05-AFC7-1DDEFD4D1BC3}" presName="bgRect" presStyleLbl="bgShp" presStyleIdx="2" presStyleCnt="3"/>
      <dgm:spPr/>
    </dgm:pt>
    <dgm:pt modelId="{4F0668E5-603C-4098-B043-0888F1A5B625}" type="pres">
      <dgm:prSet presAssocID="{04BB7991-860A-4A05-AFC7-1DDEFD4D1B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98B455-AEFD-4062-8458-D744DD78F7F3}" type="pres">
      <dgm:prSet presAssocID="{04BB7991-860A-4A05-AFC7-1DDEFD4D1BC3}" presName="spaceRect" presStyleCnt="0"/>
      <dgm:spPr/>
    </dgm:pt>
    <dgm:pt modelId="{FF4D24BA-29DB-4E62-BE48-F6C9EB8BA9EE}" type="pres">
      <dgm:prSet presAssocID="{04BB7991-860A-4A05-AFC7-1DDEFD4D1B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770818-2FCB-41D8-90DC-454568D6743B}" type="presOf" srcId="{04BB7991-860A-4A05-AFC7-1DDEFD4D1BC3}" destId="{FF4D24BA-29DB-4E62-BE48-F6C9EB8BA9EE}" srcOrd="0" destOrd="0" presId="urn:microsoft.com/office/officeart/2018/2/layout/IconVerticalSolidList"/>
    <dgm:cxn modelId="{16FC3F6C-BD0C-4169-9BDF-48273E11614A}" type="presOf" srcId="{8541BA51-0404-4428-9C38-378441DFF31C}" destId="{E873C2B2-C992-4FE7-B648-82DA72B5F400}" srcOrd="0" destOrd="0" presId="urn:microsoft.com/office/officeart/2018/2/layout/IconVerticalSolidList"/>
    <dgm:cxn modelId="{C022466C-F84B-40F3-B24E-DA1CFBCB2F96}" srcId="{8541BA51-0404-4428-9C38-378441DFF31C}" destId="{CA5A44E7-53BA-410A-B13D-FB96C20D0B3D}" srcOrd="0" destOrd="0" parTransId="{CCBD5922-56D1-4E6B-B734-8096185CCFFE}" sibTransId="{59218CB3-3F66-4179-A04B-6396B81774A8}"/>
    <dgm:cxn modelId="{075BE8AC-0628-4AE5-8690-84CA6E18CCD6}" type="presOf" srcId="{CA5A44E7-53BA-410A-B13D-FB96C20D0B3D}" destId="{EE7CC936-1DF2-47F4-8FB8-4A19AA8A1F62}" srcOrd="0" destOrd="0" presId="urn:microsoft.com/office/officeart/2018/2/layout/IconVerticalSolidList"/>
    <dgm:cxn modelId="{1C0FE8BC-3491-401E-B79A-14328200D31C}" type="presOf" srcId="{6F9E5DEA-B55C-4010-9C2A-04DCDBDBD25F}" destId="{34E40612-5EAC-4E66-AD73-E4DB0426957F}" srcOrd="0" destOrd="0" presId="urn:microsoft.com/office/officeart/2018/2/layout/IconVerticalSolidList"/>
    <dgm:cxn modelId="{A274D8EF-BBA6-483F-93ED-BA885BC40D59}" srcId="{8541BA51-0404-4428-9C38-378441DFF31C}" destId="{04BB7991-860A-4A05-AFC7-1DDEFD4D1BC3}" srcOrd="2" destOrd="0" parTransId="{75073FDC-BAC5-4BB0-A937-B2FD5942E81D}" sibTransId="{17E742D1-FE4F-4A58-A57C-A93F287EE556}"/>
    <dgm:cxn modelId="{BEB8DFF5-2DAB-453B-AEEC-B834C56D5716}" srcId="{8541BA51-0404-4428-9C38-378441DFF31C}" destId="{6F9E5DEA-B55C-4010-9C2A-04DCDBDBD25F}" srcOrd="1" destOrd="0" parTransId="{EE0C4E48-C63F-4E16-880F-95FC201BCE38}" sibTransId="{76EB70C7-B4EB-4BCC-BFB3-B5EEC3DF7A9B}"/>
    <dgm:cxn modelId="{9C9ED4DD-D87C-41BD-B34C-B16F9793E2DF}" type="presParOf" srcId="{E873C2B2-C992-4FE7-B648-82DA72B5F400}" destId="{9700418D-D4C9-4960-8D6C-3F626A60647E}" srcOrd="0" destOrd="0" presId="urn:microsoft.com/office/officeart/2018/2/layout/IconVerticalSolidList"/>
    <dgm:cxn modelId="{936EFBC3-A17D-4B22-92B9-86BAD8319CB4}" type="presParOf" srcId="{9700418D-D4C9-4960-8D6C-3F626A60647E}" destId="{EC2C6B21-08F9-49EE-86E9-985B802186F4}" srcOrd="0" destOrd="0" presId="urn:microsoft.com/office/officeart/2018/2/layout/IconVerticalSolidList"/>
    <dgm:cxn modelId="{649D2DD0-A697-4EC1-BC70-76900D21C157}" type="presParOf" srcId="{9700418D-D4C9-4960-8D6C-3F626A60647E}" destId="{184C004A-BC70-4E9B-BA4E-14BFA262D109}" srcOrd="1" destOrd="0" presId="urn:microsoft.com/office/officeart/2018/2/layout/IconVerticalSolidList"/>
    <dgm:cxn modelId="{70731192-7C98-42BE-9C21-38F14CEDE36E}" type="presParOf" srcId="{9700418D-D4C9-4960-8D6C-3F626A60647E}" destId="{F0B47204-3F78-46A0-972C-D56A303F4000}" srcOrd="2" destOrd="0" presId="urn:microsoft.com/office/officeart/2018/2/layout/IconVerticalSolidList"/>
    <dgm:cxn modelId="{A7E008B6-5981-452A-A5EA-2DD4E45E19B7}" type="presParOf" srcId="{9700418D-D4C9-4960-8D6C-3F626A60647E}" destId="{EE7CC936-1DF2-47F4-8FB8-4A19AA8A1F62}" srcOrd="3" destOrd="0" presId="urn:microsoft.com/office/officeart/2018/2/layout/IconVerticalSolidList"/>
    <dgm:cxn modelId="{732F4BD4-ECB8-4FF3-9A62-47F51ADCC5D6}" type="presParOf" srcId="{E873C2B2-C992-4FE7-B648-82DA72B5F400}" destId="{74AC0706-0A0E-4920-A3ED-E0CE178C20C2}" srcOrd="1" destOrd="0" presId="urn:microsoft.com/office/officeart/2018/2/layout/IconVerticalSolidList"/>
    <dgm:cxn modelId="{4859CF82-14BC-434A-9768-34E749FDF284}" type="presParOf" srcId="{E873C2B2-C992-4FE7-B648-82DA72B5F400}" destId="{80284F34-7CAA-4DCD-9441-B187A6ECA910}" srcOrd="2" destOrd="0" presId="urn:microsoft.com/office/officeart/2018/2/layout/IconVerticalSolidList"/>
    <dgm:cxn modelId="{8C5D9398-1EB6-487D-A4F3-D8F28EEBCEE8}" type="presParOf" srcId="{80284F34-7CAA-4DCD-9441-B187A6ECA910}" destId="{FDD44CB1-641F-49FF-BA71-01603016222B}" srcOrd="0" destOrd="0" presId="urn:microsoft.com/office/officeart/2018/2/layout/IconVerticalSolidList"/>
    <dgm:cxn modelId="{13B4C076-A3A2-4FDB-B8B6-5F63FAA2E99E}" type="presParOf" srcId="{80284F34-7CAA-4DCD-9441-B187A6ECA910}" destId="{D63B797D-33CB-417F-813D-D7ACCAA9044E}" srcOrd="1" destOrd="0" presId="urn:microsoft.com/office/officeart/2018/2/layout/IconVerticalSolidList"/>
    <dgm:cxn modelId="{1044B172-724E-4452-800A-4552C64A6912}" type="presParOf" srcId="{80284F34-7CAA-4DCD-9441-B187A6ECA910}" destId="{7A01F880-62AE-4F5B-A2F7-4F6CFFCD21B1}" srcOrd="2" destOrd="0" presId="urn:microsoft.com/office/officeart/2018/2/layout/IconVerticalSolidList"/>
    <dgm:cxn modelId="{1C92A4C8-D6BC-4CC1-B884-FF76D74C39DB}" type="presParOf" srcId="{80284F34-7CAA-4DCD-9441-B187A6ECA910}" destId="{34E40612-5EAC-4E66-AD73-E4DB0426957F}" srcOrd="3" destOrd="0" presId="urn:microsoft.com/office/officeart/2018/2/layout/IconVerticalSolidList"/>
    <dgm:cxn modelId="{FD4106A5-E5C5-4499-9735-FF91B99D8EB6}" type="presParOf" srcId="{E873C2B2-C992-4FE7-B648-82DA72B5F400}" destId="{3F22AD02-B58C-489B-9C51-B7DF6C4D994B}" srcOrd="3" destOrd="0" presId="urn:microsoft.com/office/officeart/2018/2/layout/IconVerticalSolidList"/>
    <dgm:cxn modelId="{3142014F-6DE2-492F-96D1-F62D8FC5BEA7}" type="presParOf" srcId="{E873C2B2-C992-4FE7-B648-82DA72B5F400}" destId="{83A919F7-FCC0-47E0-AC62-746E1092ACD3}" srcOrd="4" destOrd="0" presId="urn:microsoft.com/office/officeart/2018/2/layout/IconVerticalSolidList"/>
    <dgm:cxn modelId="{B65B7D14-7BEF-4C36-A982-ED3453D2C6BB}" type="presParOf" srcId="{83A919F7-FCC0-47E0-AC62-746E1092ACD3}" destId="{4E47B376-8168-434C-9AF5-78E1E603CB37}" srcOrd="0" destOrd="0" presId="urn:microsoft.com/office/officeart/2018/2/layout/IconVerticalSolidList"/>
    <dgm:cxn modelId="{9E8F9869-EECD-4F29-8490-41AFDAF4E60B}" type="presParOf" srcId="{83A919F7-FCC0-47E0-AC62-746E1092ACD3}" destId="{4F0668E5-603C-4098-B043-0888F1A5B625}" srcOrd="1" destOrd="0" presId="urn:microsoft.com/office/officeart/2018/2/layout/IconVerticalSolidList"/>
    <dgm:cxn modelId="{886EE96B-281D-4CFB-BB88-06132969B989}" type="presParOf" srcId="{83A919F7-FCC0-47E0-AC62-746E1092ACD3}" destId="{B798B455-AEFD-4062-8458-D744DD78F7F3}" srcOrd="2" destOrd="0" presId="urn:microsoft.com/office/officeart/2018/2/layout/IconVerticalSolidList"/>
    <dgm:cxn modelId="{A65F5379-A950-4FB4-BA8D-7C420954A3BB}" type="presParOf" srcId="{83A919F7-FCC0-47E0-AC62-746E1092ACD3}" destId="{FF4D24BA-29DB-4E62-BE48-F6C9EB8BA9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9671B2-714E-49EF-95E2-5985564093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B99689-632C-41D4-8DBB-5AD027C01F26}">
      <dgm:prSet/>
      <dgm:spPr/>
      <dgm:t>
        <a:bodyPr/>
        <a:lstStyle/>
        <a:p>
          <a:r>
            <a:rPr lang="en-US"/>
            <a:t>Add another data set, to do further analysis </a:t>
          </a:r>
        </a:p>
      </dgm:t>
    </dgm:pt>
    <dgm:pt modelId="{69771921-57F1-4624-A687-4754E05128C8}" type="parTrans" cxnId="{936C9E6C-F504-4BDF-A967-314DEDE9162E}">
      <dgm:prSet/>
      <dgm:spPr/>
      <dgm:t>
        <a:bodyPr/>
        <a:lstStyle/>
        <a:p>
          <a:endParaRPr lang="en-US"/>
        </a:p>
      </dgm:t>
    </dgm:pt>
    <dgm:pt modelId="{47802384-07F6-4F59-B254-1E5D133E7A1B}" type="sibTrans" cxnId="{936C9E6C-F504-4BDF-A967-314DEDE9162E}">
      <dgm:prSet/>
      <dgm:spPr/>
      <dgm:t>
        <a:bodyPr/>
        <a:lstStyle/>
        <a:p>
          <a:endParaRPr lang="en-US"/>
        </a:p>
      </dgm:t>
    </dgm:pt>
    <dgm:pt modelId="{0507C8C5-7456-401E-8C5E-E6C80368C931}">
      <dgm:prSet/>
      <dgm:spPr/>
      <dgm:t>
        <a:bodyPr/>
        <a:lstStyle/>
        <a:p>
          <a:r>
            <a:rPr lang="en-US"/>
            <a:t>Create sustainability reports, climate changes</a:t>
          </a:r>
        </a:p>
      </dgm:t>
    </dgm:pt>
    <dgm:pt modelId="{504751E1-7E5D-4C4A-9A53-870D76B3A250}" type="parTrans" cxnId="{55276597-FC3A-4A5E-9841-73EDBEA70AD9}">
      <dgm:prSet/>
      <dgm:spPr/>
      <dgm:t>
        <a:bodyPr/>
        <a:lstStyle/>
        <a:p>
          <a:endParaRPr lang="en-US"/>
        </a:p>
      </dgm:t>
    </dgm:pt>
    <dgm:pt modelId="{710F0725-AA94-47E8-B65F-D14CE0834B23}" type="sibTrans" cxnId="{55276597-FC3A-4A5E-9841-73EDBEA70AD9}">
      <dgm:prSet/>
      <dgm:spPr/>
      <dgm:t>
        <a:bodyPr/>
        <a:lstStyle/>
        <a:p>
          <a:endParaRPr lang="en-US"/>
        </a:p>
      </dgm:t>
    </dgm:pt>
    <dgm:pt modelId="{2363619A-94AC-414A-9886-A577C90D9A52}">
      <dgm:prSet/>
      <dgm:spPr/>
      <dgm:t>
        <a:bodyPr/>
        <a:lstStyle/>
        <a:p>
          <a:r>
            <a:rPr lang="en-US"/>
            <a:t>Use cloud</a:t>
          </a:r>
        </a:p>
      </dgm:t>
    </dgm:pt>
    <dgm:pt modelId="{4C8695F7-C133-458E-A0A5-B4645D37B3DE}" type="parTrans" cxnId="{93CA50F0-306F-4E6B-9098-54F67E93B7AC}">
      <dgm:prSet/>
      <dgm:spPr/>
      <dgm:t>
        <a:bodyPr/>
        <a:lstStyle/>
        <a:p>
          <a:endParaRPr lang="en-US"/>
        </a:p>
      </dgm:t>
    </dgm:pt>
    <dgm:pt modelId="{0946FB3A-D08F-4007-A1EF-56952A8141E2}" type="sibTrans" cxnId="{93CA50F0-306F-4E6B-9098-54F67E93B7AC}">
      <dgm:prSet/>
      <dgm:spPr/>
      <dgm:t>
        <a:bodyPr/>
        <a:lstStyle/>
        <a:p>
          <a:endParaRPr lang="en-US"/>
        </a:p>
      </dgm:t>
    </dgm:pt>
    <dgm:pt modelId="{711CAE68-5FA8-490D-BB22-48E506A0FBC4}">
      <dgm:prSet/>
      <dgm:spPr/>
      <dgm:t>
        <a:bodyPr/>
        <a:lstStyle/>
        <a:p>
          <a:r>
            <a:rPr lang="en-US"/>
            <a:t>More machine learning, prediction analysis, </a:t>
          </a:r>
        </a:p>
      </dgm:t>
    </dgm:pt>
    <dgm:pt modelId="{EC30CCE8-4A8F-4793-946D-8912D3C79455}" type="parTrans" cxnId="{4AB87EF2-0997-4164-A8FE-1E475DFEF827}">
      <dgm:prSet/>
      <dgm:spPr/>
      <dgm:t>
        <a:bodyPr/>
        <a:lstStyle/>
        <a:p>
          <a:endParaRPr lang="en-US"/>
        </a:p>
      </dgm:t>
    </dgm:pt>
    <dgm:pt modelId="{6E1155F7-8A5D-4F78-9F75-655B4EA4E666}" type="sibTrans" cxnId="{4AB87EF2-0997-4164-A8FE-1E475DFEF827}">
      <dgm:prSet/>
      <dgm:spPr/>
      <dgm:t>
        <a:bodyPr/>
        <a:lstStyle/>
        <a:p>
          <a:endParaRPr lang="en-US"/>
        </a:p>
      </dgm:t>
    </dgm:pt>
    <dgm:pt modelId="{6F31847B-9B04-490D-BC76-176EC5DA9985}">
      <dgm:prSet/>
      <dgm:spPr/>
      <dgm:t>
        <a:bodyPr/>
        <a:lstStyle/>
        <a:p>
          <a:r>
            <a:rPr lang="en-US"/>
            <a:t>Classifications, clustering</a:t>
          </a:r>
        </a:p>
      </dgm:t>
    </dgm:pt>
    <dgm:pt modelId="{2F3BA4D2-0938-412C-88D1-DCD762172664}" type="parTrans" cxnId="{021D6C4A-672C-47F3-B156-55C76794353E}">
      <dgm:prSet/>
      <dgm:spPr/>
      <dgm:t>
        <a:bodyPr/>
        <a:lstStyle/>
        <a:p>
          <a:endParaRPr lang="en-US"/>
        </a:p>
      </dgm:t>
    </dgm:pt>
    <dgm:pt modelId="{553FBFDA-11F3-41BA-B06A-0416663A2A53}" type="sibTrans" cxnId="{021D6C4A-672C-47F3-B156-55C76794353E}">
      <dgm:prSet/>
      <dgm:spPr/>
      <dgm:t>
        <a:bodyPr/>
        <a:lstStyle/>
        <a:p>
          <a:endParaRPr lang="en-US"/>
        </a:p>
      </dgm:t>
    </dgm:pt>
    <dgm:pt modelId="{64336BCF-827A-4896-92A2-9862B47AABB9}">
      <dgm:prSet/>
      <dgm:spPr/>
      <dgm:t>
        <a:bodyPr/>
        <a:lstStyle/>
        <a:p>
          <a:r>
            <a:rPr lang="en-US"/>
            <a:t>Mobile applications</a:t>
          </a:r>
        </a:p>
      </dgm:t>
    </dgm:pt>
    <dgm:pt modelId="{1B322349-85BC-4E50-A3D0-8BA455826FA8}" type="parTrans" cxnId="{C6BF28A1-0543-496E-883A-39DD4409C7B0}">
      <dgm:prSet/>
      <dgm:spPr/>
      <dgm:t>
        <a:bodyPr/>
        <a:lstStyle/>
        <a:p>
          <a:endParaRPr lang="en-US"/>
        </a:p>
      </dgm:t>
    </dgm:pt>
    <dgm:pt modelId="{0C22061C-9F0C-4BA2-8AEE-3502F1BCBB68}" type="sibTrans" cxnId="{C6BF28A1-0543-496E-883A-39DD4409C7B0}">
      <dgm:prSet/>
      <dgm:spPr/>
      <dgm:t>
        <a:bodyPr/>
        <a:lstStyle/>
        <a:p>
          <a:endParaRPr lang="en-US"/>
        </a:p>
      </dgm:t>
    </dgm:pt>
    <dgm:pt modelId="{D5412D32-9FFC-4862-BDD2-967C06027128}" type="pres">
      <dgm:prSet presAssocID="{0B9671B2-714E-49EF-95E2-598556409324}" presName="root" presStyleCnt="0">
        <dgm:presLayoutVars>
          <dgm:dir/>
          <dgm:resizeHandles val="exact"/>
        </dgm:presLayoutVars>
      </dgm:prSet>
      <dgm:spPr/>
    </dgm:pt>
    <dgm:pt modelId="{A1DAAE3C-2861-443B-8783-30FFDD1ADA85}" type="pres">
      <dgm:prSet presAssocID="{5BB99689-632C-41D4-8DBB-5AD027C01F26}" presName="compNode" presStyleCnt="0"/>
      <dgm:spPr/>
    </dgm:pt>
    <dgm:pt modelId="{819C1102-5850-4759-8D8E-B2002782A635}" type="pres">
      <dgm:prSet presAssocID="{5BB99689-632C-41D4-8DBB-5AD027C01F26}" presName="bgRect" presStyleLbl="bgShp" presStyleIdx="0" presStyleCnt="6"/>
      <dgm:spPr/>
    </dgm:pt>
    <dgm:pt modelId="{BDCB0245-54D0-4E79-8753-D6DEB05C3E02}" type="pres">
      <dgm:prSet presAssocID="{5BB99689-632C-41D4-8DBB-5AD027C01F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975219E-7CAC-4741-85D2-E671E0B43D2C}" type="pres">
      <dgm:prSet presAssocID="{5BB99689-632C-41D4-8DBB-5AD027C01F26}" presName="spaceRect" presStyleCnt="0"/>
      <dgm:spPr/>
    </dgm:pt>
    <dgm:pt modelId="{5A762ED2-4A0D-416A-875A-1324B0066F9A}" type="pres">
      <dgm:prSet presAssocID="{5BB99689-632C-41D4-8DBB-5AD027C01F26}" presName="parTx" presStyleLbl="revTx" presStyleIdx="0" presStyleCnt="6">
        <dgm:presLayoutVars>
          <dgm:chMax val="0"/>
          <dgm:chPref val="0"/>
        </dgm:presLayoutVars>
      </dgm:prSet>
      <dgm:spPr/>
    </dgm:pt>
    <dgm:pt modelId="{BDB9790B-F937-4DFD-B9CB-B69032B488DA}" type="pres">
      <dgm:prSet presAssocID="{47802384-07F6-4F59-B254-1E5D133E7A1B}" presName="sibTrans" presStyleCnt="0"/>
      <dgm:spPr/>
    </dgm:pt>
    <dgm:pt modelId="{B48C5A9D-60F5-4D29-9153-57945DE8FAF9}" type="pres">
      <dgm:prSet presAssocID="{0507C8C5-7456-401E-8C5E-E6C80368C931}" presName="compNode" presStyleCnt="0"/>
      <dgm:spPr/>
    </dgm:pt>
    <dgm:pt modelId="{44E6766A-0DB5-4226-B9C8-EDB780B2BEF2}" type="pres">
      <dgm:prSet presAssocID="{0507C8C5-7456-401E-8C5E-E6C80368C931}" presName="bgRect" presStyleLbl="bgShp" presStyleIdx="1" presStyleCnt="6"/>
      <dgm:spPr/>
    </dgm:pt>
    <dgm:pt modelId="{5E857C6A-6CFA-4DE2-A9EB-F57116811ED4}" type="pres">
      <dgm:prSet presAssocID="{0507C8C5-7456-401E-8C5E-E6C80368C9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913762B5-E88D-48B9-90CA-F6D28358BE7D}" type="pres">
      <dgm:prSet presAssocID="{0507C8C5-7456-401E-8C5E-E6C80368C931}" presName="spaceRect" presStyleCnt="0"/>
      <dgm:spPr/>
    </dgm:pt>
    <dgm:pt modelId="{3FC4F81E-E81E-4802-B0FE-BF54FA42B3CE}" type="pres">
      <dgm:prSet presAssocID="{0507C8C5-7456-401E-8C5E-E6C80368C931}" presName="parTx" presStyleLbl="revTx" presStyleIdx="1" presStyleCnt="6">
        <dgm:presLayoutVars>
          <dgm:chMax val="0"/>
          <dgm:chPref val="0"/>
        </dgm:presLayoutVars>
      </dgm:prSet>
      <dgm:spPr/>
    </dgm:pt>
    <dgm:pt modelId="{B0E85909-614B-44E5-ACE8-FD544C83514A}" type="pres">
      <dgm:prSet presAssocID="{710F0725-AA94-47E8-B65F-D14CE0834B23}" presName="sibTrans" presStyleCnt="0"/>
      <dgm:spPr/>
    </dgm:pt>
    <dgm:pt modelId="{D05645E1-9480-49AD-B4E0-DF5217788E54}" type="pres">
      <dgm:prSet presAssocID="{2363619A-94AC-414A-9886-A577C90D9A52}" presName="compNode" presStyleCnt="0"/>
      <dgm:spPr/>
    </dgm:pt>
    <dgm:pt modelId="{66209505-3BBC-4B1A-8B18-E455F0336745}" type="pres">
      <dgm:prSet presAssocID="{2363619A-94AC-414A-9886-A577C90D9A52}" presName="bgRect" presStyleLbl="bgShp" presStyleIdx="2" presStyleCnt="6"/>
      <dgm:spPr/>
    </dgm:pt>
    <dgm:pt modelId="{9729FBB0-9925-4E0B-B3FF-0514018C17B5}" type="pres">
      <dgm:prSet presAssocID="{2363619A-94AC-414A-9886-A577C90D9A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0464081-1331-4245-9E11-B0F9D2DC0BD5}" type="pres">
      <dgm:prSet presAssocID="{2363619A-94AC-414A-9886-A577C90D9A52}" presName="spaceRect" presStyleCnt="0"/>
      <dgm:spPr/>
    </dgm:pt>
    <dgm:pt modelId="{B12CF2E9-BC00-493F-9128-7A27F94BBF43}" type="pres">
      <dgm:prSet presAssocID="{2363619A-94AC-414A-9886-A577C90D9A52}" presName="parTx" presStyleLbl="revTx" presStyleIdx="2" presStyleCnt="6">
        <dgm:presLayoutVars>
          <dgm:chMax val="0"/>
          <dgm:chPref val="0"/>
        </dgm:presLayoutVars>
      </dgm:prSet>
      <dgm:spPr/>
    </dgm:pt>
    <dgm:pt modelId="{32CFBEAB-EC99-4232-A40B-9D09CE1D09FA}" type="pres">
      <dgm:prSet presAssocID="{0946FB3A-D08F-4007-A1EF-56952A8141E2}" presName="sibTrans" presStyleCnt="0"/>
      <dgm:spPr/>
    </dgm:pt>
    <dgm:pt modelId="{3C20D3BA-DFCE-4308-A011-0FCF5692B157}" type="pres">
      <dgm:prSet presAssocID="{711CAE68-5FA8-490D-BB22-48E506A0FBC4}" presName="compNode" presStyleCnt="0"/>
      <dgm:spPr/>
    </dgm:pt>
    <dgm:pt modelId="{EFC6A3FE-77F3-436F-AAFC-48D41839E7E5}" type="pres">
      <dgm:prSet presAssocID="{711CAE68-5FA8-490D-BB22-48E506A0FBC4}" presName="bgRect" presStyleLbl="bgShp" presStyleIdx="3" presStyleCnt="6"/>
      <dgm:spPr/>
    </dgm:pt>
    <dgm:pt modelId="{AF95D770-2E4F-42C2-8587-D778F0D266EB}" type="pres">
      <dgm:prSet presAssocID="{711CAE68-5FA8-490D-BB22-48E506A0FBC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DC8C22A-AF84-49F5-854E-CFF6CC7736C1}" type="pres">
      <dgm:prSet presAssocID="{711CAE68-5FA8-490D-BB22-48E506A0FBC4}" presName="spaceRect" presStyleCnt="0"/>
      <dgm:spPr/>
    </dgm:pt>
    <dgm:pt modelId="{E54A9FD7-E451-4FA1-8760-1FD65A070AC5}" type="pres">
      <dgm:prSet presAssocID="{711CAE68-5FA8-490D-BB22-48E506A0FBC4}" presName="parTx" presStyleLbl="revTx" presStyleIdx="3" presStyleCnt="6">
        <dgm:presLayoutVars>
          <dgm:chMax val="0"/>
          <dgm:chPref val="0"/>
        </dgm:presLayoutVars>
      </dgm:prSet>
      <dgm:spPr/>
    </dgm:pt>
    <dgm:pt modelId="{00A9B1C1-D757-4B65-B55C-CD7A7875E3A4}" type="pres">
      <dgm:prSet presAssocID="{6E1155F7-8A5D-4F78-9F75-655B4EA4E666}" presName="sibTrans" presStyleCnt="0"/>
      <dgm:spPr/>
    </dgm:pt>
    <dgm:pt modelId="{2A81B8EE-D40B-4F15-9D15-1819BD932232}" type="pres">
      <dgm:prSet presAssocID="{6F31847B-9B04-490D-BC76-176EC5DA9985}" presName="compNode" presStyleCnt="0"/>
      <dgm:spPr/>
    </dgm:pt>
    <dgm:pt modelId="{85AA67C0-9728-427F-9C5B-5FCF17749167}" type="pres">
      <dgm:prSet presAssocID="{6F31847B-9B04-490D-BC76-176EC5DA9985}" presName="bgRect" presStyleLbl="bgShp" presStyleIdx="4" presStyleCnt="6"/>
      <dgm:spPr/>
    </dgm:pt>
    <dgm:pt modelId="{59241CE5-D6AD-4102-804A-D2BC0C9AEBCF}" type="pres">
      <dgm:prSet presAssocID="{6F31847B-9B04-490D-BC76-176EC5DA998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F18F62A-646E-49EB-94F8-87CEF6791753}" type="pres">
      <dgm:prSet presAssocID="{6F31847B-9B04-490D-BC76-176EC5DA9985}" presName="spaceRect" presStyleCnt="0"/>
      <dgm:spPr/>
    </dgm:pt>
    <dgm:pt modelId="{C6569E1A-BBDD-41AB-9E87-4D8700400A38}" type="pres">
      <dgm:prSet presAssocID="{6F31847B-9B04-490D-BC76-176EC5DA9985}" presName="parTx" presStyleLbl="revTx" presStyleIdx="4" presStyleCnt="6">
        <dgm:presLayoutVars>
          <dgm:chMax val="0"/>
          <dgm:chPref val="0"/>
        </dgm:presLayoutVars>
      </dgm:prSet>
      <dgm:spPr/>
    </dgm:pt>
    <dgm:pt modelId="{F000A326-67F1-459D-AF61-70B5C12FED23}" type="pres">
      <dgm:prSet presAssocID="{553FBFDA-11F3-41BA-B06A-0416663A2A53}" presName="sibTrans" presStyleCnt="0"/>
      <dgm:spPr/>
    </dgm:pt>
    <dgm:pt modelId="{C975C6BD-AA87-4BB0-AA99-1DB010B45EC9}" type="pres">
      <dgm:prSet presAssocID="{64336BCF-827A-4896-92A2-9862B47AABB9}" presName="compNode" presStyleCnt="0"/>
      <dgm:spPr/>
    </dgm:pt>
    <dgm:pt modelId="{63935C1F-A667-4514-88D4-E25C7FC856BE}" type="pres">
      <dgm:prSet presAssocID="{64336BCF-827A-4896-92A2-9862B47AABB9}" presName="bgRect" presStyleLbl="bgShp" presStyleIdx="5" presStyleCnt="6"/>
      <dgm:spPr/>
    </dgm:pt>
    <dgm:pt modelId="{BFB08A9E-2A3E-45A2-8B49-59A8D49A2D11}" type="pres">
      <dgm:prSet presAssocID="{64336BCF-827A-4896-92A2-9862B47AAB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4CA7BED-B5DB-493E-801C-223D93E098CC}" type="pres">
      <dgm:prSet presAssocID="{64336BCF-827A-4896-92A2-9862B47AABB9}" presName="spaceRect" presStyleCnt="0"/>
      <dgm:spPr/>
    </dgm:pt>
    <dgm:pt modelId="{44DAE73F-106C-4C3E-BE7A-C134C716E48E}" type="pres">
      <dgm:prSet presAssocID="{64336BCF-827A-4896-92A2-9862B47AABB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098D00-0A80-4B80-B013-1E94F0890689}" type="presOf" srcId="{6F31847B-9B04-490D-BC76-176EC5DA9985}" destId="{C6569E1A-BBDD-41AB-9E87-4D8700400A38}" srcOrd="0" destOrd="0" presId="urn:microsoft.com/office/officeart/2018/2/layout/IconVerticalSolidList"/>
    <dgm:cxn modelId="{0CDFB564-A5B1-422F-BD1E-47B69A130FC3}" type="presOf" srcId="{64336BCF-827A-4896-92A2-9862B47AABB9}" destId="{44DAE73F-106C-4C3E-BE7A-C134C716E48E}" srcOrd="0" destOrd="0" presId="urn:microsoft.com/office/officeart/2018/2/layout/IconVerticalSolidList"/>
    <dgm:cxn modelId="{021D6C4A-672C-47F3-B156-55C76794353E}" srcId="{0B9671B2-714E-49EF-95E2-598556409324}" destId="{6F31847B-9B04-490D-BC76-176EC5DA9985}" srcOrd="4" destOrd="0" parTransId="{2F3BA4D2-0938-412C-88D1-DCD762172664}" sibTransId="{553FBFDA-11F3-41BA-B06A-0416663A2A53}"/>
    <dgm:cxn modelId="{936C9E6C-F504-4BDF-A967-314DEDE9162E}" srcId="{0B9671B2-714E-49EF-95E2-598556409324}" destId="{5BB99689-632C-41D4-8DBB-5AD027C01F26}" srcOrd="0" destOrd="0" parTransId="{69771921-57F1-4624-A687-4754E05128C8}" sibTransId="{47802384-07F6-4F59-B254-1E5D133E7A1B}"/>
    <dgm:cxn modelId="{B8C02B52-D2E9-4E63-AFBC-8DBE2272E4E7}" type="presOf" srcId="{0B9671B2-714E-49EF-95E2-598556409324}" destId="{D5412D32-9FFC-4862-BDD2-967C06027128}" srcOrd="0" destOrd="0" presId="urn:microsoft.com/office/officeart/2018/2/layout/IconVerticalSolidList"/>
    <dgm:cxn modelId="{55276597-FC3A-4A5E-9841-73EDBEA70AD9}" srcId="{0B9671B2-714E-49EF-95E2-598556409324}" destId="{0507C8C5-7456-401E-8C5E-E6C80368C931}" srcOrd="1" destOrd="0" parTransId="{504751E1-7E5D-4C4A-9A53-870D76B3A250}" sibTransId="{710F0725-AA94-47E8-B65F-D14CE0834B23}"/>
    <dgm:cxn modelId="{C6BF28A1-0543-496E-883A-39DD4409C7B0}" srcId="{0B9671B2-714E-49EF-95E2-598556409324}" destId="{64336BCF-827A-4896-92A2-9862B47AABB9}" srcOrd="5" destOrd="0" parTransId="{1B322349-85BC-4E50-A3D0-8BA455826FA8}" sibTransId="{0C22061C-9F0C-4BA2-8AEE-3502F1BCBB68}"/>
    <dgm:cxn modelId="{BBACDEB6-B004-4FBC-8F19-07C44DD56B74}" type="presOf" srcId="{2363619A-94AC-414A-9886-A577C90D9A52}" destId="{B12CF2E9-BC00-493F-9128-7A27F94BBF43}" srcOrd="0" destOrd="0" presId="urn:microsoft.com/office/officeart/2018/2/layout/IconVerticalSolidList"/>
    <dgm:cxn modelId="{053C77D3-7B19-4957-B2C8-3E66047D6E0C}" type="presOf" srcId="{0507C8C5-7456-401E-8C5E-E6C80368C931}" destId="{3FC4F81E-E81E-4802-B0FE-BF54FA42B3CE}" srcOrd="0" destOrd="0" presId="urn:microsoft.com/office/officeart/2018/2/layout/IconVerticalSolidList"/>
    <dgm:cxn modelId="{EF0A29DD-DF75-4589-BD09-C2B8F017801D}" type="presOf" srcId="{711CAE68-5FA8-490D-BB22-48E506A0FBC4}" destId="{E54A9FD7-E451-4FA1-8760-1FD65A070AC5}" srcOrd="0" destOrd="0" presId="urn:microsoft.com/office/officeart/2018/2/layout/IconVerticalSolidList"/>
    <dgm:cxn modelId="{93CA50F0-306F-4E6B-9098-54F67E93B7AC}" srcId="{0B9671B2-714E-49EF-95E2-598556409324}" destId="{2363619A-94AC-414A-9886-A577C90D9A52}" srcOrd="2" destOrd="0" parTransId="{4C8695F7-C133-458E-A0A5-B4645D37B3DE}" sibTransId="{0946FB3A-D08F-4007-A1EF-56952A8141E2}"/>
    <dgm:cxn modelId="{4AB87EF2-0997-4164-A8FE-1E475DFEF827}" srcId="{0B9671B2-714E-49EF-95E2-598556409324}" destId="{711CAE68-5FA8-490D-BB22-48E506A0FBC4}" srcOrd="3" destOrd="0" parTransId="{EC30CCE8-4A8F-4793-946D-8912D3C79455}" sibTransId="{6E1155F7-8A5D-4F78-9F75-655B4EA4E666}"/>
    <dgm:cxn modelId="{602559FB-83FF-4C89-8428-0168BAF48126}" type="presOf" srcId="{5BB99689-632C-41D4-8DBB-5AD027C01F26}" destId="{5A762ED2-4A0D-416A-875A-1324B0066F9A}" srcOrd="0" destOrd="0" presId="urn:microsoft.com/office/officeart/2018/2/layout/IconVerticalSolidList"/>
    <dgm:cxn modelId="{0AF35A10-9C29-471D-864F-9A4B1B8CE9E0}" type="presParOf" srcId="{D5412D32-9FFC-4862-BDD2-967C06027128}" destId="{A1DAAE3C-2861-443B-8783-30FFDD1ADA85}" srcOrd="0" destOrd="0" presId="urn:microsoft.com/office/officeart/2018/2/layout/IconVerticalSolidList"/>
    <dgm:cxn modelId="{245BA4F0-2014-4282-ADA3-29B8177F8902}" type="presParOf" srcId="{A1DAAE3C-2861-443B-8783-30FFDD1ADA85}" destId="{819C1102-5850-4759-8D8E-B2002782A635}" srcOrd="0" destOrd="0" presId="urn:microsoft.com/office/officeart/2018/2/layout/IconVerticalSolidList"/>
    <dgm:cxn modelId="{9FF50694-B2D7-4922-A3A3-1A93CFB657B7}" type="presParOf" srcId="{A1DAAE3C-2861-443B-8783-30FFDD1ADA85}" destId="{BDCB0245-54D0-4E79-8753-D6DEB05C3E02}" srcOrd="1" destOrd="0" presId="urn:microsoft.com/office/officeart/2018/2/layout/IconVerticalSolidList"/>
    <dgm:cxn modelId="{FC83A277-EFFC-4837-A7B9-CE7BF16E77AF}" type="presParOf" srcId="{A1DAAE3C-2861-443B-8783-30FFDD1ADA85}" destId="{6975219E-7CAC-4741-85D2-E671E0B43D2C}" srcOrd="2" destOrd="0" presId="urn:microsoft.com/office/officeart/2018/2/layout/IconVerticalSolidList"/>
    <dgm:cxn modelId="{723E64A9-7058-4F39-BEDF-66C012AC168F}" type="presParOf" srcId="{A1DAAE3C-2861-443B-8783-30FFDD1ADA85}" destId="{5A762ED2-4A0D-416A-875A-1324B0066F9A}" srcOrd="3" destOrd="0" presId="urn:microsoft.com/office/officeart/2018/2/layout/IconVerticalSolidList"/>
    <dgm:cxn modelId="{ACE57235-F87D-4EE5-8A0D-CB1F004F389D}" type="presParOf" srcId="{D5412D32-9FFC-4862-BDD2-967C06027128}" destId="{BDB9790B-F937-4DFD-B9CB-B69032B488DA}" srcOrd="1" destOrd="0" presId="urn:microsoft.com/office/officeart/2018/2/layout/IconVerticalSolidList"/>
    <dgm:cxn modelId="{1BE647EB-E68F-4A85-B77C-BFB4AC379D39}" type="presParOf" srcId="{D5412D32-9FFC-4862-BDD2-967C06027128}" destId="{B48C5A9D-60F5-4D29-9153-57945DE8FAF9}" srcOrd="2" destOrd="0" presId="urn:microsoft.com/office/officeart/2018/2/layout/IconVerticalSolidList"/>
    <dgm:cxn modelId="{3A60BA94-F2B6-415B-BCB1-44F17FD622CE}" type="presParOf" srcId="{B48C5A9D-60F5-4D29-9153-57945DE8FAF9}" destId="{44E6766A-0DB5-4226-B9C8-EDB780B2BEF2}" srcOrd="0" destOrd="0" presId="urn:microsoft.com/office/officeart/2018/2/layout/IconVerticalSolidList"/>
    <dgm:cxn modelId="{D025BE69-7763-4293-985E-3C7764180BC2}" type="presParOf" srcId="{B48C5A9D-60F5-4D29-9153-57945DE8FAF9}" destId="{5E857C6A-6CFA-4DE2-A9EB-F57116811ED4}" srcOrd="1" destOrd="0" presId="urn:microsoft.com/office/officeart/2018/2/layout/IconVerticalSolidList"/>
    <dgm:cxn modelId="{40A7729C-3465-4C9A-B7DC-6CF8453CE2AD}" type="presParOf" srcId="{B48C5A9D-60F5-4D29-9153-57945DE8FAF9}" destId="{913762B5-E88D-48B9-90CA-F6D28358BE7D}" srcOrd="2" destOrd="0" presId="urn:microsoft.com/office/officeart/2018/2/layout/IconVerticalSolidList"/>
    <dgm:cxn modelId="{1C464EFC-C077-4586-A564-414ADDF38AEB}" type="presParOf" srcId="{B48C5A9D-60F5-4D29-9153-57945DE8FAF9}" destId="{3FC4F81E-E81E-4802-B0FE-BF54FA42B3CE}" srcOrd="3" destOrd="0" presId="urn:microsoft.com/office/officeart/2018/2/layout/IconVerticalSolidList"/>
    <dgm:cxn modelId="{6ED50362-E652-41EA-A6CF-DDA170EF214D}" type="presParOf" srcId="{D5412D32-9FFC-4862-BDD2-967C06027128}" destId="{B0E85909-614B-44E5-ACE8-FD544C83514A}" srcOrd="3" destOrd="0" presId="urn:microsoft.com/office/officeart/2018/2/layout/IconVerticalSolidList"/>
    <dgm:cxn modelId="{3F2F341F-2A24-4DBD-8D8C-2716B0C62232}" type="presParOf" srcId="{D5412D32-9FFC-4862-BDD2-967C06027128}" destId="{D05645E1-9480-49AD-B4E0-DF5217788E54}" srcOrd="4" destOrd="0" presId="urn:microsoft.com/office/officeart/2018/2/layout/IconVerticalSolidList"/>
    <dgm:cxn modelId="{733B5205-C0C5-4329-B8D1-D2817B6EF5A1}" type="presParOf" srcId="{D05645E1-9480-49AD-B4E0-DF5217788E54}" destId="{66209505-3BBC-4B1A-8B18-E455F0336745}" srcOrd="0" destOrd="0" presId="urn:microsoft.com/office/officeart/2018/2/layout/IconVerticalSolidList"/>
    <dgm:cxn modelId="{CC9FED64-E0D0-4B01-B80C-6188E2F43C4E}" type="presParOf" srcId="{D05645E1-9480-49AD-B4E0-DF5217788E54}" destId="{9729FBB0-9925-4E0B-B3FF-0514018C17B5}" srcOrd="1" destOrd="0" presId="urn:microsoft.com/office/officeart/2018/2/layout/IconVerticalSolidList"/>
    <dgm:cxn modelId="{BB25685C-805D-461A-AF8B-A7716B26AB3A}" type="presParOf" srcId="{D05645E1-9480-49AD-B4E0-DF5217788E54}" destId="{F0464081-1331-4245-9E11-B0F9D2DC0BD5}" srcOrd="2" destOrd="0" presId="urn:microsoft.com/office/officeart/2018/2/layout/IconVerticalSolidList"/>
    <dgm:cxn modelId="{998074C5-90AF-44F0-A8CD-91D6610552B4}" type="presParOf" srcId="{D05645E1-9480-49AD-B4E0-DF5217788E54}" destId="{B12CF2E9-BC00-493F-9128-7A27F94BBF43}" srcOrd="3" destOrd="0" presId="urn:microsoft.com/office/officeart/2018/2/layout/IconVerticalSolidList"/>
    <dgm:cxn modelId="{75876F25-C61B-4828-AAAB-14360409067F}" type="presParOf" srcId="{D5412D32-9FFC-4862-BDD2-967C06027128}" destId="{32CFBEAB-EC99-4232-A40B-9D09CE1D09FA}" srcOrd="5" destOrd="0" presId="urn:microsoft.com/office/officeart/2018/2/layout/IconVerticalSolidList"/>
    <dgm:cxn modelId="{B18C6978-75B9-48A5-B4BD-8FBE914DCCC1}" type="presParOf" srcId="{D5412D32-9FFC-4862-BDD2-967C06027128}" destId="{3C20D3BA-DFCE-4308-A011-0FCF5692B157}" srcOrd="6" destOrd="0" presId="urn:microsoft.com/office/officeart/2018/2/layout/IconVerticalSolidList"/>
    <dgm:cxn modelId="{956EEA30-D25D-4895-9F02-DD1215842C83}" type="presParOf" srcId="{3C20D3BA-DFCE-4308-A011-0FCF5692B157}" destId="{EFC6A3FE-77F3-436F-AAFC-48D41839E7E5}" srcOrd="0" destOrd="0" presId="urn:microsoft.com/office/officeart/2018/2/layout/IconVerticalSolidList"/>
    <dgm:cxn modelId="{30E8FF69-6077-4387-A366-89EBE1875151}" type="presParOf" srcId="{3C20D3BA-DFCE-4308-A011-0FCF5692B157}" destId="{AF95D770-2E4F-42C2-8587-D778F0D266EB}" srcOrd="1" destOrd="0" presId="urn:microsoft.com/office/officeart/2018/2/layout/IconVerticalSolidList"/>
    <dgm:cxn modelId="{C7594A02-6AE2-44FC-9175-9320FC9176CE}" type="presParOf" srcId="{3C20D3BA-DFCE-4308-A011-0FCF5692B157}" destId="{8DC8C22A-AF84-49F5-854E-CFF6CC7736C1}" srcOrd="2" destOrd="0" presId="urn:microsoft.com/office/officeart/2018/2/layout/IconVerticalSolidList"/>
    <dgm:cxn modelId="{B1450418-0EAD-4A90-9275-9F740AD2B923}" type="presParOf" srcId="{3C20D3BA-DFCE-4308-A011-0FCF5692B157}" destId="{E54A9FD7-E451-4FA1-8760-1FD65A070AC5}" srcOrd="3" destOrd="0" presId="urn:microsoft.com/office/officeart/2018/2/layout/IconVerticalSolidList"/>
    <dgm:cxn modelId="{1FEB1E47-14B5-498E-A896-D6671EF894F4}" type="presParOf" srcId="{D5412D32-9FFC-4862-BDD2-967C06027128}" destId="{00A9B1C1-D757-4B65-B55C-CD7A7875E3A4}" srcOrd="7" destOrd="0" presId="urn:microsoft.com/office/officeart/2018/2/layout/IconVerticalSolidList"/>
    <dgm:cxn modelId="{96583AAB-1FAD-452F-BB9A-F9F723E1DC1C}" type="presParOf" srcId="{D5412D32-9FFC-4862-BDD2-967C06027128}" destId="{2A81B8EE-D40B-4F15-9D15-1819BD932232}" srcOrd="8" destOrd="0" presId="urn:microsoft.com/office/officeart/2018/2/layout/IconVerticalSolidList"/>
    <dgm:cxn modelId="{3D896C29-A2C5-4C23-90A4-99AAA4068135}" type="presParOf" srcId="{2A81B8EE-D40B-4F15-9D15-1819BD932232}" destId="{85AA67C0-9728-427F-9C5B-5FCF17749167}" srcOrd="0" destOrd="0" presId="urn:microsoft.com/office/officeart/2018/2/layout/IconVerticalSolidList"/>
    <dgm:cxn modelId="{CB823997-818F-4731-9AC7-40EF0D3781D7}" type="presParOf" srcId="{2A81B8EE-D40B-4F15-9D15-1819BD932232}" destId="{59241CE5-D6AD-4102-804A-D2BC0C9AEBCF}" srcOrd="1" destOrd="0" presId="urn:microsoft.com/office/officeart/2018/2/layout/IconVerticalSolidList"/>
    <dgm:cxn modelId="{21B479CC-8ACD-476C-AB00-41607E5B386A}" type="presParOf" srcId="{2A81B8EE-D40B-4F15-9D15-1819BD932232}" destId="{8F18F62A-646E-49EB-94F8-87CEF6791753}" srcOrd="2" destOrd="0" presId="urn:microsoft.com/office/officeart/2018/2/layout/IconVerticalSolidList"/>
    <dgm:cxn modelId="{8FA21788-928D-4F9A-BDAF-C19E1CF382EA}" type="presParOf" srcId="{2A81B8EE-D40B-4F15-9D15-1819BD932232}" destId="{C6569E1A-BBDD-41AB-9E87-4D8700400A38}" srcOrd="3" destOrd="0" presId="urn:microsoft.com/office/officeart/2018/2/layout/IconVerticalSolidList"/>
    <dgm:cxn modelId="{20EA0B7D-1608-435E-A4C6-E2B9EE0D7D2C}" type="presParOf" srcId="{D5412D32-9FFC-4862-BDD2-967C06027128}" destId="{F000A326-67F1-459D-AF61-70B5C12FED23}" srcOrd="9" destOrd="0" presId="urn:microsoft.com/office/officeart/2018/2/layout/IconVerticalSolidList"/>
    <dgm:cxn modelId="{79CEDC99-B292-43F6-83A1-C6DA9C490E6A}" type="presParOf" srcId="{D5412D32-9FFC-4862-BDD2-967C06027128}" destId="{C975C6BD-AA87-4BB0-AA99-1DB010B45EC9}" srcOrd="10" destOrd="0" presId="urn:microsoft.com/office/officeart/2018/2/layout/IconVerticalSolidList"/>
    <dgm:cxn modelId="{65482ECC-A2F5-41EE-91C3-5CF61AA9DC9B}" type="presParOf" srcId="{C975C6BD-AA87-4BB0-AA99-1DB010B45EC9}" destId="{63935C1F-A667-4514-88D4-E25C7FC856BE}" srcOrd="0" destOrd="0" presId="urn:microsoft.com/office/officeart/2018/2/layout/IconVerticalSolidList"/>
    <dgm:cxn modelId="{3B148F49-FA88-47A3-B9C9-ABE9E79F67D4}" type="presParOf" srcId="{C975C6BD-AA87-4BB0-AA99-1DB010B45EC9}" destId="{BFB08A9E-2A3E-45A2-8B49-59A8D49A2D11}" srcOrd="1" destOrd="0" presId="urn:microsoft.com/office/officeart/2018/2/layout/IconVerticalSolidList"/>
    <dgm:cxn modelId="{F4E4AEE4-9B99-4F49-8B5E-62FA77AED05C}" type="presParOf" srcId="{C975C6BD-AA87-4BB0-AA99-1DB010B45EC9}" destId="{54CA7BED-B5DB-493E-801C-223D93E098CC}" srcOrd="2" destOrd="0" presId="urn:microsoft.com/office/officeart/2018/2/layout/IconVerticalSolidList"/>
    <dgm:cxn modelId="{E28A2428-550A-45A3-BFCA-DB7E2010499B}" type="presParOf" srcId="{C975C6BD-AA87-4BB0-AA99-1DB010B45EC9}" destId="{44DAE73F-106C-4C3E-BE7A-C134C716E4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6F7436-B044-4200-BBF8-39ED58D5C0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114E57-039A-4D3E-A981-EE46F8E513B2}">
      <dgm:prSet/>
      <dgm:spPr/>
      <dgm:t>
        <a:bodyPr/>
        <a:lstStyle/>
        <a:p>
          <a:r>
            <a:rPr lang="en-US"/>
            <a:t>Regression</a:t>
          </a:r>
        </a:p>
      </dgm:t>
    </dgm:pt>
    <dgm:pt modelId="{9BE6CA25-9A39-4B35-A1F9-618C8226CCCF}" type="parTrans" cxnId="{89591AB4-FA73-4632-A91A-373C165677F0}">
      <dgm:prSet/>
      <dgm:spPr/>
      <dgm:t>
        <a:bodyPr/>
        <a:lstStyle/>
        <a:p>
          <a:endParaRPr lang="en-US"/>
        </a:p>
      </dgm:t>
    </dgm:pt>
    <dgm:pt modelId="{3EBC70EE-9F5D-406F-8333-5EF620856BB1}" type="sibTrans" cxnId="{89591AB4-FA73-4632-A91A-373C165677F0}">
      <dgm:prSet/>
      <dgm:spPr/>
      <dgm:t>
        <a:bodyPr/>
        <a:lstStyle/>
        <a:p>
          <a:endParaRPr lang="en-US"/>
        </a:p>
      </dgm:t>
    </dgm:pt>
    <dgm:pt modelId="{84A835E7-9E50-4395-8517-67E82C3D1D01}">
      <dgm:prSet/>
      <dgm:spPr/>
      <dgm:t>
        <a:bodyPr/>
        <a:lstStyle/>
        <a:p>
          <a:r>
            <a:rPr lang="en-US"/>
            <a:t>Dash in combination with Machine learning</a:t>
          </a:r>
        </a:p>
      </dgm:t>
    </dgm:pt>
    <dgm:pt modelId="{A9F0A68B-9A5C-46B7-BD0C-93252F2619BD}" type="parTrans" cxnId="{268E30E1-C677-4935-9B7E-90F87BA4EDA0}">
      <dgm:prSet/>
      <dgm:spPr/>
      <dgm:t>
        <a:bodyPr/>
        <a:lstStyle/>
        <a:p>
          <a:endParaRPr lang="en-US"/>
        </a:p>
      </dgm:t>
    </dgm:pt>
    <dgm:pt modelId="{2370889C-974C-4C39-B992-C3107CEDF848}" type="sibTrans" cxnId="{268E30E1-C677-4935-9B7E-90F87BA4EDA0}">
      <dgm:prSet/>
      <dgm:spPr/>
      <dgm:t>
        <a:bodyPr/>
        <a:lstStyle/>
        <a:p>
          <a:endParaRPr lang="en-US"/>
        </a:p>
      </dgm:t>
    </dgm:pt>
    <dgm:pt modelId="{213BA9CE-CEB0-41CD-9825-FBDDCE7A3664}">
      <dgm:prSet/>
      <dgm:spPr/>
      <dgm:t>
        <a:bodyPr/>
        <a:lstStyle/>
        <a:p>
          <a:r>
            <a:rPr lang="en-US"/>
            <a:t>Power Bi, connecting to Database</a:t>
          </a:r>
        </a:p>
      </dgm:t>
    </dgm:pt>
    <dgm:pt modelId="{DE7232DA-33CB-4937-BBD3-D6859EDDF9DE}" type="parTrans" cxnId="{2B1E3FF2-4057-41CB-A346-D439E8555265}">
      <dgm:prSet/>
      <dgm:spPr/>
      <dgm:t>
        <a:bodyPr/>
        <a:lstStyle/>
        <a:p>
          <a:endParaRPr lang="en-US"/>
        </a:p>
      </dgm:t>
    </dgm:pt>
    <dgm:pt modelId="{68139FCC-5EE2-4580-87AF-C70E89AA1A87}" type="sibTrans" cxnId="{2B1E3FF2-4057-41CB-A346-D439E8555265}">
      <dgm:prSet/>
      <dgm:spPr/>
      <dgm:t>
        <a:bodyPr/>
        <a:lstStyle/>
        <a:p>
          <a:endParaRPr lang="en-US"/>
        </a:p>
      </dgm:t>
    </dgm:pt>
    <dgm:pt modelId="{A7D40C22-7B75-4F6E-B253-6F404B3509CC}">
      <dgm:prSet/>
      <dgm:spPr/>
      <dgm:t>
        <a:bodyPr/>
        <a:lstStyle/>
        <a:p>
          <a:r>
            <a:rPr lang="en-US"/>
            <a:t>Agile</a:t>
          </a:r>
        </a:p>
      </dgm:t>
    </dgm:pt>
    <dgm:pt modelId="{CFE7D50E-2AC4-4F20-8E46-5F37D46FC310}" type="parTrans" cxnId="{FB221DBE-6C22-4DFD-9E1C-278799653256}">
      <dgm:prSet/>
      <dgm:spPr/>
      <dgm:t>
        <a:bodyPr/>
        <a:lstStyle/>
        <a:p>
          <a:endParaRPr lang="en-US"/>
        </a:p>
      </dgm:t>
    </dgm:pt>
    <dgm:pt modelId="{FC6A3B75-5B2D-4890-B86C-A530B655F6E8}" type="sibTrans" cxnId="{FB221DBE-6C22-4DFD-9E1C-278799653256}">
      <dgm:prSet/>
      <dgm:spPr/>
      <dgm:t>
        <a:bodyPr/>
        <a:lstStyle/>
        <a:p>
          <a:endParaRPr lang="en-US"/>
        </a:p>
      </dgm:t>
    </dgm:pt>
    <dgm:pt modelId="{7FE00BC8-7828-44D0-92C3-044999C2CD2B}" type="pres">
      <dgm:prSet presAssocID="{686F7436-B044-4200-BBF8-39ED58D5C00A}" presName="root" presStyleCnt="0">
        <dgm:presLayoutVars>
          <dgm:dir/>
          <dgm:resizeHandles val="exact"/>
        </dgm:presLayoutVars>
      </dgm:prSet>
      <dgm:spPr/>
    </dgm:pt>
    <dgm:pt modelId="{7B533159-CBEB-4196-AAEF-863C06120F18}" type="pres">
      <dgm:prSet presAssocID="{52114E57-039A-4D3E-A981-EE46F8E513B2}" presName="compNode" presStyleCnt="0"/>
      <dgm:spPr/>
    </dgm:pt>
    <dgm:pt modelId="{66D8800E-EC43-4E5B-918E-60944829D333}" type="pres">
      <dgm:prSet presAssocID="{52114E57-039A-4D3E-A981-EE46F8E513B2}" presName="bgRect" presStyleLbl="bgShp" presStyleIdx="0" presStyleCnt="4"/>
      <dgm:spPr/>
    </dgm:pt>
    <dgm:pt modelId="{34AB24DE-9BFE-423D-AF7C-6EF9FF1E7C8C}" type="pres">
      <dgm:prSet presAssocID="{52114E57-039A-4D3E-A981-EE46F8E513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D3249A6-FFAB-4DD5-8AC4-00D895307AA1}" type="pres">
      <dgm:prSet presAssocID="{52114E57-039A-4D3E-A981-EE46F8E513B2}" presName="spaceRect" presStyleCnt="0"/>
      <dgm:spPr/>
    </dgm:pt>
    <dgm:pt modelId="{2D450C91-741A-4B81-8216-6F5A1CECD2B2}" type="pres">
      <dgm:prSet presAssocID="{52114E57-039A-4D3E-A981-EE46F8E513B2}" presName="parTx" presStyleLbl="revTx" presStyleIdx="0" presStyleCnt="4">
        <dgm:presLayoutVars>
          <dgm:chMax val="0"/>
          <dgm:chPref val="0"/>
        </dgm:presLayoutVars>
      </dgm:prSet>
      <dgm:spPr/>
    </dgm:pt>
    <dgm:pt modelId="{5B702E63-7C46-4B43-B49D-2C72B2E5D7EE}" type="pres">
      <dgm:prSet presAssocID="{3EBC70EE-9F5D-406F-8333-5EF620856BB1}" presName="sibTrans" presStyleCnt="0"/>
      <dgm:spPr/>
    </dgm:pt>
    <dgm:pt modelId="{98A5F073-9312-4F04-817F-B30163D3C77E}" type="pres">
      <dgm:prSet presAssocID="{84A835E7-9E50-4395-8517-67E82C3D1D01}" presName="compNode" presStyleCnt="0"/>
      <dgm:spPr/>
    </dgm:pt>
    <dgm:pt modelId="{E0CF4E21-9C94-46DC-BE98-B75CB7F5B9FE}" type="pres">
      <dgm:prSet presAssocID="{84A835E7-9E50-4395-8517-67E82C3D1D01}" presName="bgRect" presStyleLbl="bgShp" presStyleIdx="1" presStyleCnt="4"/>
      <dgm:spPr/>
    </dgm:pt>
    <dgm:pt modelId="{27733933-57D8-49CF-B1C9-56074DA81894}" type="pres">
      <dgm:prSet presAssocID="{84A835E7-9E50-4395-8517-67E82C3D1D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D07ED2-A589-4FE2-A8BA-2C5B0AEB5852}" type="pres">
      <dgm:prSet presAssocID="{84A835E7-9E50-4395-8517-67E82C3D1D01}" presName="spaceRect" presStyleCnt="0"/>
      <dgm:spPr/>
    </dgm:pt>
    <dgm:pt modelId="{50ACFF23-BE3C-48F6-BD7C-15459EF18535}" type="pres">
      <dgm:prSet presAssocID="{84A835E7-9E50-4395-8517-67E82C3D1D01}" presName="parTx" presStyleLbl="revTx" presStyleIdx="1" presStyleCnt="4">
        <dgm:presLayoutVars>
          <dgm:chMax val="0"/>
          <dgm:chPref val="0"/>
        </dgm:presLayoutVars>
      </dgm:prSet>
      <dgm:spPr/>
    </dgm:pt>
    <dgm:pt modelId="{2525BD80-CA21-4B77-AE58-4E13F242F334}" type="pres">
      <dgm:prSet presAssocID="{2370889C-974C-4C39-B992-C3107CEDF848}" presName="sibTrans" presStyleCnt="0"/>
      <dgm:spPr/>
    </dgm:pt>
    <dgm:pt modelId="{3F22F86F-ECF7-4895-9300-26C9319F2CC3}" type="pres">
      <dgm:prSet presAssocID="{213BA9CE-CEB0-41CD-9825-FBDDCE7A3664}" presName="compNode" presStyleCnt="0"/>
      <dgm:spPr/>
    </dgm:pt>
    <dgm:pt modelId="{DCBC50CD-DD53-41E8-A6AE-33D8C01F664F}" type="pres">
      <dgm:prSet presAssocID="{213BA9CE-CEB0-41CD-9825-FBDDCE7A3664}" presName="bgRect" presStyleLbl="bgShp" presStyleIdx="2" presStyleCnt="4"/>
      <dgm:spPr/>
    </dgm:pt>
    <dgm:pt modelId="{891E3FFE-B18B-48FF-86DD-C40D60A213C3}" type="pres">
      <dgm:prSet presAssocID="{213BA9CE-CEB0-41CD-9825-FBDDCE7A36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6A9F0E-8D9D-41AC-B539-94CF7A311256}" type="pres">
      <dgm:prSet presAssocID="{213BA9CE-CEB0-41CD-9825-FBDDCE7A3664}" presName="spaceRect" presStyleCnt="0"/>
      <dgm:spPr/>
    </dgm:pt>
    <dgm:pt modelId="{DBA92242-D1D4-4FBA-85A6-D5A1866F35D6}" type="pres">
      <dgm:prSet presAssocID="{213BA9CE-CEB0-41CD-9825-FBDDCE7A3664}" presName="parTx" presStyleLbl="revTx" presStyleIdx="2" presStyleCnt="4">
        <dgm:presLayoutVars>
          <dgm:chMax val="0"/>
          <dgm:chPref val="0"/>
        </dgm:presLayoutVars>
      </dgm:prSet>
      <dgm:spPr/>
    </dgm:pt>
    <dgm:pt modelId="{0A95863B-ED53-4B72-8C74-E23C37BE9092}" type="pres">
      <dgm:prSet presAssocID="{68139FCC-5EE2-4580-87AF-C70E89AA1A87}" presName="sibTrans" presStyleCnt="0"/>
      <dgm:spPr/>
    </dgm:pt>
    <dgm:pt modelId="{3B1762BD-1773-493A-9963-04A2443C6B87}" type="pres">
      <dgm:prSet presAssocID="{A7D40C22-7B75-4F6E-B253-6F404B3509CC}" presName="compNode" presStyleCnt="0"/>
      <dgm:spPr/>
    </dgm:pt>
    <dgm:pt modelId="{66A0C9D9-64EE-4B5F-A9C6-71F1127D6D73}" type="pres">
      <dgm:prSet presAssocID="{A7D40C22-7B75-4F6E-B253-6F404B3509CC}" presName="bgRect" presStyleLbl="bgShp" presStyleIdx="3" presStyleCnt="4"/>
      <dgm:spPr/>
    </dgm:pt>
    <dgm:pt modelId="{8C0E268F-40B3-4F29-8426-31F692098C85}" type="pres">
      <dgm:prSet presAssocID="{A7D40C22-7B75-4F6E-B253-6F404B3509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F1268CF-1D85-41C6-BA3D-65C003B50535}" type="pres">
      <dgm:prSet presAssocID="{A7D40C22-7B75-4F6E-B253-6F404B3509CC}" presName="spaceRect" presStyleCnt="0"/>
      <dgm:spPr/>
    </dgm:pt>
    <dgm:pt modelId="{DAB7F312-6A98-4C2F-8CE4-14946D3B37C8}" type="pres">
      <dgm:prSet presAssocID="{A7D40C22-7B75-4F6E-B253-6F404B3509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31D00B-94B6-4E61-905D-B100C456D861}" type="presOf" srcId="{52114E57-039A-4D3E-A981-EE46F8E513B2}" destId="{2D450C91-741A-4B81-8216-6F5A1CECD2B2}" srcOrd="0" destOrd="0" presId="urn:microsoft.com/office/officeart/2018/2/layout/IconVerticalSolidList"/>
    <dgm:cxn modelId="{CADF4A2C-8793-4930-807F-A448351A8CBF}" type="presOf" srcId="{84A835E7-9E50-4395-8517-67E82C3D1D01}" destId="{50ACFF23-BE3C-48F6-BD7C-15459EF18535}" srcOrd="0" destOrd="0" presId="urn:microsoft.com/office/officeart/2018/2/layout/IconVerticalSolidList"/>
    <dgm:cxn modelId="{A136F164-317E-41B8-91D6-C6AFC5717C36}" type="presOf" srcId="{686F7436-B044-4200-BBF8-39ED58D5C00A}" destId="{7FE00BC8-7828-44D0-92C3-044999C2CD2B}" srcOrd="0" destOrd="0" presId="urn:microsoft.com/office/officeart/2018/2/layout/IconVerticalSolidList"/>
    <dgm:cxn modelId="{420F849A-298E-4DC5-98D8-5DC8577B1CD9}" type="presOf" srcId="{A7D40C22-7B75-4F6E-B253-6F404B3509CC}" destId="{DAB7F312-6A98-4C2F-8CE4-14946D3B37C8}" srcOrd="0" destOrd="0" presId="urn:microsoft.com/office/officeart/2018/2/layout/IconVerticalSolidList"/>
    <dgm:cxn modelId="{A118F4A6-B776-4FAE-A2AF-1966DECC67AC}" type="presOf" srcId="{213BA9CE-CEB0-41CD-9825-FBDDCE7A3664}" destId="{DBA92242-D1D4-4FBA-85A6-D5A1866F35D6}" srcOrd="0" destOrd="0" presId="urn:microsoft.com/office/officeart/2018/2/layout/IconVerticalSolidList"/>
    <dgm:cxn modelId="{89591AB4-FA73-4632-A91A-373C165677F0}" srcId="{686F7436-B044-4200-BBF8-39ED58D5C00A}" destId="{52114E57-039A-4D3E-A981-EE46F8E513B2}" srcOrd="0" destOrd="0" parTransId="{9BE6CA25-9A39-4B35-A1F9-618C8226CCCF}" sibTransId="{3EBC70EE-9F5D-406F-8333-5EF620856BB1}"/>
    <dgm:cxn modelId="{FB221DBE-6C22-4DFD-9E1C-278799653256}" srcId="{686F7436-B044-4200-BBF8-39ED58D5C00A}" destId="{A7D40C22-7B75-4F6E-B253-6F404B3509CC}" srcOrd="3" destOrd="0" parTransId="{CFE7D50E-2AC4-4F20-8E46-5F37D46FC310}" sibTransId="{FC6A3B75-5B2D-4890-B86C-A530B655F6E8}"/>
    <dgm:cxn modelId="{268E30E1-C677-4935-9B7E-90F87BA4EDA0}" srcId="{686F7436-B044-4200-BBF8-39ED58D5C00A}" destId="{84A835E7-9E50-4395-8517-67E82C3D1D01}" srcOrd="1" destOrd="0" parTransId="{A9F0A68B-9A5C-46B7-BD0C-93252F2619BD}" sibTransId="{2370889C-974C-4C39-B992-C3107CEDF848}"/>
    <dgm:cxn modelId="{2B1E3FF2-4057-41CB-A346-D439E8555265}" srcId="{686F7436-B044-4200-BBF8-39ED58D5C00A}" destId="{213BA9CE-CEB0-41CD-9825-FBDDCE7A3664}" srcOrd="2" destOrd="0" parTransId="{DE7232DA-33CB-4937-BBD3-D6859EDDF9DE}" sibTransId="{68139FCC-5EE2-4580-87AF-C70E89AA1A87}"/>
    <dgm:cxn modelId="{259C7BCE-21A0-4F02-AACC-34B46436AD34}" type="presParOf" srcId="{7FE00BC8-7828-44D0-92C3-044999C2CD2B}" destId="{7B533159-CBEB-4196-AAEF-863C06120F18}" srcOrd="0" destOrd="0" presId="urn:microsoft.com/office/officeart/2018/2/layout/IconVerticalSolidList"/>
    <dgm:cxn modelId="{5C5F4B4A-BB3D-4019-880C-CB89D1CECAC3}" type="presParOf" srcId="{7B533159-CBEB-4196-AAEF-863C06120F18}" destId="{66D8800E-EC43-4E5B-918E-60944829D333}" srcOrd="0" destOrd="0" presId="urn:microsoft.com/office/officeart/2018/2/layout/IconVerticalSolidList"/>
    <dgm:cxn modelId="{09397DCF-E083-4E3B-A68D-88A71AF86459}" type="presParOf" srcId="{7B533159-CBEB-4196-AAEF-863C06120F18}" destId="{34AB24DE-9BFE-423D-AF7C-6EF9FF1E7C8C}" srcOrd="1" destOrd="0" presId="urn:microsoft.com/office/officeart/2018/2/layout/IconVerticalSolidList"/>
    <dgm:cxn modelId="{2310B6C4-209A-4E75-8C3C-D4CEA229D1D2}" type="presParOf" srcId="{7B533159-CBEB-4196-AAEF-863C06120F18}" destId="{4D3249A6-FFAB-4DD5-8AC4-00D895307AA1}" srcOrd="2" destOrd="0" presId="urn:microsoft.com/office/officeart/2018/2/layout/IconVerticalSolidList"/>
    <dgm:cxn modelId="{3103FB97-F451-4687-BE39-4594605D84CC}" type="presParOf" srcId="{7B533159-CBEB-4196-AAEF-863C06120F18}" destId="{2D450C91-741A-4B81-8216-6F5A1CECD2B2}" srcOrd="3" destOrd="0" presId="urn:microsoft.com/office/officeart/2018/2/layout/IconVerticalSolidList"/>
    <dgm:cxn modelId="{EA3E0289-01E3-4354-8698-D255ADCC736B}" type="presParOf" srcId="{7FE00BC8-7828-44D0-92C3-044999C2CD2B}" destId="{5B702E63-7C46-4B43-B49D-2C72B2E5D7EE}" srcOrd="1" destOrd="0" presId="urn:microsoft.com/office/officeart/2018/2/layout/IconVerticalSolidList"/>
    <dgm:cxn modelId="{CE608BA8-BFCD-41E8-BD42-0A929EE5925F}" type="presParOf" srcId="{7FE00BC8-7828-44D0-92C3-044999C2CD2B}" destId="{98A5F073-9312-4F04-817F-B30163D3C77E}" srcOrd="2" destOrd="0" presId="urn:microsoft.com/office/officeart/2018/2/layout/IconVerticalSolidList"/>
    <dgm:cxn modelId="{D8FAFBAA-C465-42DD-B17C-F667609709C9}" type="presParOf" srcId="{98A5F073-9312-4F04-817F-B30163D3C77E}" destId="{E0CF4E21-9C94-46DC-BE98-B75CB7F5B9FE}" srcOrd="0" destOrd="0" presId="urn:microsoft.com/office/officeart/2018/2/layout/IconVerticalSolidList"/>
    <dgm:cxn modelId="{E6F630A3-F1BC-47A1-8DE1-52E807DCF853}" type="presParOf" srcId="{98A5F073-9312-4F04-817F-B30163D3C77E}" destId="{27733933-57D8-49CF-B1C9-56074DA81894}" srcOrd="1" destOrd="0" presId="urn:microsoft.com/office/officeart/2018/2/layout/IconVerticalSolidList"/>
    <dgm:cxn modelId="{0D93EEC9-C38F-4225-B55F-11628746AC20}" type="presParOf" srcId="{98A5F073-9312-4F04-817F-B30163D3C77E}" destId="{45D07ED2-A589-4FE2-A8BA-2C5B0AEB5852}" srcOrd="2" destOrd="0" presId="urn:microsoft.com/office/officeart/2018/2/layout/IconVerticalSolidList"/>
    <dgm:cxn modelId="{6FE56BB4-CA0C-46C1-A361-2491AAD27589}" type="presParOf" srcId="{98A5F073-9312-4F04-817F-B30163D3C77E}" destId="{50ACFF23-BE3C-48F6-BD7C-15459EF18535}" srcOrd="3" destOrd="0" presId="urn:microsoft.com/office/officeart/2018/2/layout/IconVerticalSolidList"/>
    <dgm:cxn modelId="{3B7FF6B9-FA9C-429C-AE36-7E074B105FF3}" type="presParOf" srcId="{7FE00BC8-7828-44D0-92C3-044999C2CD2B}" destId="{2525BD80-CA21-4B77-AE58-4E13F242F334}" srcOrd="3" destOrd="0" presId="urn:microsoft.com/office/officeart/2018/2/layout/IconVerticalSolidList"/>
    <dgm:cxn modelId="{A3CE5503-0C00-4A98-8395-B58DCC26CC2B}" type="presParOf" srcId="{7FE00BC8-7828-44D0-92C3-044999C2CD2B}" destId="{3F22F86F-ECF7-4895-9300-26C9319F2CC3}" srcOrd="4" destOrd="0" presId="urn:microsoft.com/office/officeart/2018/2/layout/IconVerticalSolidList"/>
    <dgm:cxn modelId="{9A74EA45-3F5E-4973-A516-40977409DBCC}" type="presParOf" srcId="{3F22F86F-ECF7-4895-9300-26C9319F2CC3}" destId="{DCBC50CD-DD53-41E8-A6AE-33D8C01F664F}" srcOrd="0" destOrd="0" presId="urn:microsoft.com/office/officeart/2018/2/layout/IconVerticalSolidList"/>
    <dgm:cxn modelId="{E5495A11-0B2C-477F-B254-19B0E98E5652}" type="presParOf" srcId="{3F22F86F-ECF7-4895-9300-26C9319F2CC3}" destId="{891E3FFE-B18B-48FF-86DD-C40D60A213C3}" srcOrd="1" destOrd="0" presId="urn:microsoft.com/office/officeart/2018/2/layout/IconVerticalSolidList"/>
    <dgm:cxn modelId="{70319C3D-75CE-4A54-8E3A-241A34F20293}" type="presParOf" srcId="{3F22F86F-ECF7-4895-9300-26C9319F2CC3}" destId="{D36A9F0E-8D9D-41AC-B539-94CF7A311256}" srcOrd="2" destOrd="0" presId="urn:microsoft.com/office/officeart/2018/2/layout/IconVerticalSolidList"/>
    <dgm:cxn modelId="{D7C3CE27-546A-44D0-ADB5-738684BD7A88}" type="presParOf" srcId="{3F22F86F-ECF7-4895-9300-26C9319F2CC3}" destId="{DBA92242-D1D4-4FBA-85A6-D5A1866F35D6}" srcOrd="3" destOrd="0" presId="urn:microsoft.com/office/officeart/2018/2/layout/IconVerticalSolidList"/>
    <dgm:cxn modelId="{6FFA7D38-15B5-40F8-BC7B-391E6E32C678}" type="presParOf" srcId="{7FE00BC8-7828-44D0-92C3-044999C2CD2B}" destId="{0A95863B-ED53-4B72-8C74-E23C37BE9092}" srcOrd="5" destOrd="0" presId="urn:microsoft.com/office/officeart/2018/2/layout/IconVerticalSolidList"/>
    <dgm:cxn modelId="{B064581B-E725-4FB2-BA00-070DEA72F99C}" type="presParOf" srcId="{7FE00BC8-7828-44D0-92C3-044999C2CD2B}" destId="{3B1762BD-1773-493A-9963-04A2443C6B87}" srcOrd="6" destOrd="0" presId="urn:microsoft.com/office/officeart/2018/2/layout/IconVerticalSolidList"/>
    <dgm:cxn modelId="{CF1B9B6A-CB3F-4944-BAA5-F33BC26C14A4}" type="presParOf" srcId="{3B1762BD-1773-493A-9963-04A2443C6B87}" destId="{66A0C9D9-64EE-4B5F-A9C6-71F1127D6D73}" srcOrd="0" destOrd="0" presId="urn:microsoft.com/office/officeart/2018/2/layout/IconVerticalSolidList"/>
    <dgm:cxn modelId="{7CA89816-A372-47E4-9A2B-CFCE5E700001}" type="presParOf" srcId="{3B1762BD-1773-493A-9963-04A2443C6B87}" destId="{8C0E268F-40B3-4F29-8426-31F692098C85}" srcOrd="1" destOrd="0" presId="urn:microsoft.com/office/officeart/2018/2/layout/IconVerticalSolidList"/>
    <dgm:cxn modelId="{2E93FF73-3C0F-4840-AFA2-F27CC0F3D3CF}" type="presParOf" srcId="{3B1762BD-1773-493A-9963-04A2443C6B87}" destId="{4F1268CF-1D85-41C6-BA3D-65C003B50535}" srcOrd="2" destOrd="0" presId="urn:microsoft.com/office/officeart/2018/2/layout/IconVerticalSolidList"/>
    <dgm:cxn modelId="{98AE609D-9885-48D9-9B7C-A5B9785D2110}" type="presParOf" srcId="{3B1762BD-1773-493A-9963-04A2443C6B87}" destId="{DAB7F312-6A98-4C2F-8CE4-14946D3B37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A0A74-B9D6-478A-AFD2-F1FC7174AD09}">
      <dsp:nvSpPr>
        <dsp:cNvPr id="0" name=""/>
        <dsp:cNvSpPr/>
      </dsp:nvSpPr>
      <dsp:spPr>
        <a:xfrm>
          <a:off x="0" y="0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5D8A9F-2B38-42AB-804D-6A8835590707}">
      <dsp:nvSpPr>
        <dsp:cNvPr id="0" name=""/>
        <dsp:cNvSpPr/>
      </dsp:nvSpPr>
      <dsp:spPr>
        <a:xfrm>
          <a:off x="0" y="0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Thriveni</a:t>
          </a:r>
          <a:r>
            <a:rPr lang="en-US" sz="4000" kern="1200" dirty="0"/>
            <a:t>        Group </a:t>
          </a:r>
          <a:r>
            <a:rPr lang="en-US" sz="4000" b="0" i="0" kern="1200" dirty="0"/>
            <a:t>manager</a:t>
          </a:r>
          <a:endParaRPr lang="en-US" sz="4000" kern="1200" dirty="0"/>
        </a:p>
      </dsp:txBody>
      <dsp:txXfrm>
        <a:off x="0" y="0"/>
        <a:ext cx="7320705" cy="1327668"/>
      </dsp:txXfrm>
    </dsp:sp>
    <dsp:sp modelId="{44FD8FD6-6EEF-438B-B362-D99A9DF1622F}">
      <dsp:nvSpPr>
        <dsp:cNvPr id="0" name=""/>
        <dsp:cNvSpPr/>
      </dsp:nvSpPr>
      <dsp:spPr>
        <a:xfrm>
          <a:off x="0" y="1327668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9C182F-4397-4494-BF2D-C65B4A751C93}">
      <dsp:nvSpPr>
        <dsp:cNvPr id="0" name=""/>
        <dsp:cNvSpPr/>
      </dsp:nvSpPr>
      <dsp:spPr>
        <a:xfrm>
          <a:off x="0" y="1327668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Yuko             Scrum-master</a:t>
          </a:r>
        </a:p>
      </dsp:txBody>
      <dsp:txXfrm>
        <a:off x="0" y="1327668"/>
        <a:ext cx="7320705" cy="1327668"/>
      </dsp:txXfrm>
    </dsp:sp>
    <dsp:sp modelId="{9BC830A9-6B26-47C8-9FBF-868EAEC0EB99}">
      <dsp:nvSpPr>
        <dsp:cNvPr id="0" name=""/>
        <dsp:cNvSpPr/>
      </dsp:nvSpPr>
      <dsp:spPr>
        <a:xfrm>
          <a:off x="0" y="2655337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D21892-ED8D-4A53-9EB6-0D1A9C51E471}">
      <dsp:nvSpPr>
        <dsp:cNvPr id="0" name=""/>
        <dsp:cNvSpPr/>
      </dsp:nvSpPr>
      <dsp:spPr>
        <a:xfrm>
          <a:off x="0" y="2655337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Sajjad            Testing</a:t>
          </a:r>
        </a:p>
      </dsp:txBody>
      <dsp:txXfrm>
        <a:off x="0" y="2655337"/>
        <a:ext cx="7320705" cy="1327668"/>
      </dsp:txXfrm>
    </dsp:sp>
    <dsp:sp modelId="{6F9A782B-22FD-438A-88F9-43A3D8AC0505}">
      <dsp:nvSpPr>
        <dsp:cNvPr id="0" name=""/>
        <dsp:cNvSpPr/>
      </dsp:nvSpPr>
      <dsp:spPr>
        <a:xfrm>
          <a:off x="0" y="3983006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7FF08-B842-4814-8489-42F30030A20A}">
      <dsp:nvSpPr>
        <dsp:cNvPr id="0" name=""/>
        <dsp:cNvSpPr/>
      </dsp:nvSpPr>
      <dsp:spPr>
        <a:xfrm>
          <a:off x="0" y="3983006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Christoffer      Git-manager</a:t>
          </a:r>
        </a:p>
      </dsp:txBody>
      <dsp:txXfrm>
        <a:off x="0" y="3983006"/>
        <a:ext cx="7320705" cy="1327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A9BD-1934-44F3-A8A6-457CBE931C5E}">
      <dsp:nvSpPr>
        <dsp:cNvPr id="0" name=""/>
        <dsp:cNvSpPr/>
      </dsp:nvSpPr>
      <dsp:spPr>
        <a:xfrm>
          <a:off x="0" y="231255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Project idea</a:t>
          </a:r>
          <a:endParaRPr lang="en-US" sz="1900" kern="1200" dirty="0"/>
        </a:p>
      </dsp:txBody>
      <dsp:txXfrm>
        <a:off x="36845" y="268100"/>
        <a:ext cx="6758522" cy="681087"/>
      </dsp:txXfrm>
    </dsp:sp>
    <dsp:sp modelId="{583CF9A3-09CF-41DA-B790-F3639A53A16F}">
      <dsp:nvSpPr>
        <dsp:cNvPr id="0" name=""/>
        <dsp:cNvSpPr/>
      </dsp:nvSpPr>
      <dsp:spPr>
        <a:xfrm>
          <a:off x="0" y="1016168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Dataset - World Energy Consumption from </a:t>
          </a:r>
          <a:r>
            <a:rPr lang="en-US" sz="1900" b="0" i="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6845" y="1053013"/>
        <a:ext cx="6758522" cy="681087"/>
      </dsp:txXfrm>
    </dsp:sp>
    <dsp:sp modelId="{25A2134C-F266-43ED-8B61-15777F4AB977}">
      <dsp:nvSpPr>
        <dsp:cNvPr id="0" name=""/>
        <dsp:cNvSpPr/>
      </dsp:nvSpPr>
      <dsp:spPr>
        <a:xfrm>
          <a:off x="0" y="1850251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Purpose</a:t>
          </a:r>
          <a:endParaRPr lang="en-US" sz="1900" kern="1200" dirty="0"/>
        </a:p>
      </dsp:txBody>
      <dsp:txXfrm>
        <a:off x="36845" y="1887096"/>
        <a:ext cx="6758522" cy="681087"/>
      </dsp:txXfrm>
    </dsp:sp>
    <dsp:sp modelId="{367A6FA0-13C2-4667-994A-E786D7C8C717}">
      <dsp:nvSpPr>
        <dsp:cNvPr id="0" name=""/>
        <dsp:cNvSpPr/>
      </dsp:nvSpPr>
      <dsp:spPr>
        <a:xfrm>
          <a:off x="0" y="2659749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Technologies - Python, SQL, Database, Power Bi, Dash, Machine Learning, Linear Regression, ETL, Git, API</a:t>
          </a:r>
          <a:endParaRPr lang="en-US" sz="1900" kern="1200" dirty="0"/>
        </a:p>
      </dsp:txBody>
      <dsp:txXfrm>
        <a:off x="36845" y="2696594"/>
        <a:ext cx="6758522" cy="681087"/>
      </dsp:txXfrm>
    </dsp:sp>
    <dsp:sp modelId="{188BA2A7-7016-4A81-8277-EFB9C3F32592}">
      <dsp:nvSpPr>
        <dsp:cNvPr id="0" name=""/>
        <dsp:cNvSpPr/>
      </dsp:nvSpPr>
      <dsp:spPr>
        <a:xfrm>
          <a:off x="0" y="3469247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Accomplishment</a:t>
          </a:r>
          <a:endParaRPr lang="en-US" sz="1900" kern="1200" dirty="0"/>
        </a:p>
      </dsp:txBody>
      <dsp:txXfrm>
        <a:off x="36845" y="3506092"/>
        <a:ext cx="6758522" cy="681087"/>
      </dsp:txXfrm>
    </dsp:sp>
    <dsp:sp modelId="{10FCD63C-672C-49A8-B3B3-7D017B0DE3C8}">
      <dsp:nvSpPr>
        <dsp:cNvPr id="0" name=""/>
        <dsp:cNvSpPr/>
      </dsp:nvSpPr>
      <dsp:spPr>
        <a:xfrm>
          <a:off x="0" y="4278745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Usage</a:t>
          </a:r>
        </a:p>
      </dsp:txBody>
      <dsp:txXfrm>
        <a:off x="36845" y="4315590"/>
        <a:ext cx="6758522" cy="681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6F631-FDA7-4E62-9D8D-39059F8CD6AA}">
      <dsp:nvSpPr>
        <dsp:cNvPr id="0" name=""/>
        <dsp:cNvSpPr/>
      </dsp:nvSpPr>
      <dsp:spPr>
        <a:xfrm>
          <a:off x="0" y="612609"/>
          <a:ext cx="6832212" cy="19492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Electricity source distribution</a:t>
          </a:r>
        </a:p>
      </dsp:txBody>
      <dsp:txXfrm>
        <a:off x="95153" y="707762"/>
        <a:ext cx="6641906" cy="1758914"/>
      </dsp:txXfrm>
    </dsp:sp>
    <dsp:sp modelId="{CB559BCD-2021-47EE-9D26-43F55BE5BE53}">
      <dsp:nvSpPr>
        <dsp:cNvPr id="0" name=""/>
        <dsp:cNvSpPr/>
      </dsp:nvSpPr>
      <dsp:spPr>
        <a:xfrm>
          <a:off x="0" y="2702949"/>
          <a:ext cx="6832212" cy="1949220"/>
        </a:xfrm>
        <a:prstGeom prst="round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Energy consumption analyzes </a:t>
          </a:r>
        </a:p>
      </dsp:txBody>
      <dsp:txXfrm>
        <a:off x="95153" y="2798102"/>
        <a:ext cx="6641906" cy="1758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46B07-1D33-492C-904F-B9BFEE1040B4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9143E-B130-4BBD-9D2E-F7A9C3D73885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EDE9D-1218-4640-8E69-821B12729E75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Daily Scrum</a:t>
          </a:r>
        </a:p>
      </dsp:txBody>
      <dsp:txXfrm>
        <a:off x="1011886" y="4113"/>
        <a:ext cx="5820325" cy="876092"/>
      </dsp:txXfrm>
    </dsp:sp>
    <dsp:sp modelId="{713CEAE9-ECAF-49AC-A730-B77BBC35E490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9682C-688C-482A-8CE0-25BF9837133C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C1E8-3BD8-44DA-841F-BB47B0CC2118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Distribution of tasks</a:t>
          </a:r>
        </a:p>
      </dsp:txBody>
      <dsp:txXfrm>
        <a:off x="1011886" y="1099228"/>
        <a:ext cx="5820325" cy="876092"/>
      </dsp:txXfrm>
    </dsp:sp>
    <dsp:sp modelId="{BE5E46C5-F8D1-4021-BE70-1531EEC96F82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DDA84-8EF3-46AE-B945-31302D69BD54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866BC-8431-4072-9AD2-E64469079F3B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Setting up goals for the day</a:t>
          </a:r>
        </a:p>
      </dsp:txBody>
      <dsp:txXfrm>
        <a:off x="1011886" y="2194343"/>
        <a:ext cx="5820325" cy="876092"/>
      </dsp:txXfrm>
    </dsp:sp>
    <dsp:sp modelId="{AA8AC3B0-A584-4CE9-B161-BB8F0D0C133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E4C5D-582B-448F-84DC-EAB702C91595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FEB18-54D2-43AC-B84D-7B7866F62108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Equal participation</a:t>
          </a:r>
        </a:p>
      </dsp:txBody>
      <dsp:txXfrm>
        <a:off x="1011886" y="3289458"/>
        <a:ext cx="5820325" cy="876092"/>
      </dsp:txXfrm>
    </dsp:sp>
    <dsp:sp modelId="{9002BB8A-1629-470F-A427-3E6D67693FA0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FF6EB-9131-4395-A8E1-F553EBE0F9E4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FD640-79F5-4056-9B97-6F88147E03A7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End of the day meeting</a:t>
          </a:r>
        </a:p>
      </dsp:txBody>
      <dsp:txXfrm>
        <a:off x="1011886" y="4384573"/>
        <a:ext cx="5820325" cy="876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C6B21-08F9-49EE-86E9-985B802186F4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C004A-BC70-4E9B-BA4E-14BFA262D109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CC936-1DF2-47F4-8FB8-4A19AA8A1F62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Dataset,  find a good data set, what can we do with it?</a:t>
          </a:r>
        </a:p>
      </dsp:txBody>
      <dsp:txXfrm>
        <a:off x="1736952" y="642"/>
        <a:ext cx="5095259" cy="1503855"/>
      </dsp:txXfrm>
    </dsp:sp>
    <dsp:sp modelId="{FDD44CB1-641F-49FF-BA71-01603016222B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B797D-33CB-417F-813D-D7ACCAA9044E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0612-5EAC-4E66-AD73-E4DB0426957F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techniques should we use?</a:t>
          </a:r>
        </a:p>
      </dsp:txBody>
      <dsp:txXfrm>
        <a:off x="1736952" y="1880461"/>
        <a:ext cx="5095259" cy="1503855"/>
      </dsp:txXfrm>
    </dsp:sp>
    <dsp:sp modelId="{4E47B376-8168-434C-9AF5-78E1E603CB37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68E5-603C-4098-B043-0888F1A5B625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24BA-29DB-4E62-BE48-F6C9EB8BA9EE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</a:t>
          </a:r>
        </a:p>
      </dsp:txBody>
      <dsp:txXfrm>
        <a:off x="1736952" y="3760280"/>
        <a:ext cx="5095259" cy="1503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C1102-5850-4759-8D8E-B2002782A635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B0245-54D0-4E79-8753-D6DEB05C3E02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2ED2-4A0D-416A-875A-1324B0066F9A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another data set, to do further analysis </a:t>
          </a:r>
        </a:p>
      </dsp:txBody>
      <dsp:txXfrm>
        <a:off x="838191" y="1703"/>
        <a:ext cx="5994020" cy="725706"/>
      </dsp:txXfrm>
    </dsp:sp>
    <dsp:sp modelId="{44E6766A-0DB5-4226-B9C8-EDB780B2BEF2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57C6A-6CFA-4DE2-A9EB-F57116811ED4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4F81E-E81E-4802-B0FE-BF54FA42B3CE}">
      <dsp:nvSpPr>
        <dsp:cNvPr id="0" name=""/>
        <dsp:cNvSpPr/>
      </dsp:nvSpPr>
      <dsp:spPr>
        <a:xfrm>
          <a:off x="838191" y="9088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sustainability reports, climate changes</a:t>
          </a:r>
        </a:p>
      </dsp:txBody>
      <dsp:txXfrm>
        <a:off x="838191" y="908836"/>
        <a:ext cx="5994020" cy="725706"/>
      </dsp:txXfrm>
    </dsp:sp>
    <dsp:sp modelId="{66209505-3BBC-4B1A-8B18-E455F0336745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9FBB0-9925-4E0B-B3FF-0514018C17B5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F2E9-BC00-493F-9128-7A27F94BBF43}">
      <dsp:nvSpPr>
        <dsp:cNvPr id="0" name=""/>
        <dsp:cNvSpPr/>
      </dsp:nvSpPr>
      <dsp:spPr>
        <a:xfrm>
          <a:off x="838191" y="18159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cloud</a:t>
          </a:r>
        </a:p>
      </dsp:txBody>
      <dsp:txXfrm>
        <a:off x="838191" y="1815969"/>
        <a:ext cx="5994020" cy="725706"/>
      </dsp:txXfrm>
    </dsp:sp>
    <dsp:sp modelId="{EFC6A3FE-77F3-436F-AAFC-48D41839E7E5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5D770-2E4F-42C2-8587-D778F0D266EB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A9FD7-E451-4FA1-8760-1FD65A070AC5}">
      <dsp:nvSpPr>
        <dsp:cNvPr id="0" name=""/>
        <dsp:cNvSpPr/>
      </dsp:nvSpPr>
      <dsp:spPr>
        <a:xfrm>
          <a:off x="838191" y="2723102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machine learning, prediction analysis, </a:t>
          </a:r>
        </a:p>
      </dsp:txBody>
      <dsp:txXfrm>
        <a:off x="838191" y="2723102"/>
        <a:ext cx="5994020" cy="725706"/>
      </dsp:txXfrm>
    </dsp:sp>
    <dsp:sp modelId="{85AA67C0-9728-427F-9C5B-5FCF17749167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1CE5-D6AD-4102-804A-D2BC0C9AEBCF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69E1A-BBDD-41AB-9E87-4D8700400A38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Classifications, clustering</a:t>
          </a:r>
        </a:p>
      </dsp:txBody>
      <dsp:txXfrm>
        <a:off x="838191" y="3630236"/>
        <a:ext cx="5994020" cy="725706"/>
      </dsp:txXfrm>
    </dsp:sp>
    <dsp:sp modelId="{63935C1F-A667-4514-88D4-E25C7FC856BE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08A9E-2A3E-45A2-8B49-59A8D49A2D11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AE73F-106C-4C3E-BE7A-C134C716E48E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Mobile applications</a:t>
          </a:r>
        </a:p>
      </dsp:txBody>
      <dsp:txXfrm>
        <a:off x="838191" y="4537369"/>
        <a:ext cx="5994020" cy="7257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8800E-EC43-4E5B-918E-60944829D333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B24DE-9BFE-423D-AF7C-6EF9FF1E7C8C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0C91-741A-4B81-8216-6F5A1CECD2B2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Regression</a:t>
          </a:r>
        </a:p>
      </dsp:txBody>
      <dsp:txXfrm>
        <a:off x="1279109" y="2185"/>
        <a:ext cx="5553102" cy="1107454"/>
      </dsp:txXfrm>
    </dsp:sp>
    <dsp:sp modelId="{E0CF4E21-9C94-46DC-BE98-B75CB7F5B9FE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33933-57D8-49CF-B1C9-56074DA81894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CFF23-BE3C-48F6-BD7C-15459EF18535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Dash in combination with Machine learning</a:t>
          </a:r>
        </a:p>
      </dsp:txBody>
      <dsp:txXfrm>
        <a:off x="1279109" y="1386503"/>
        <a:ext cx="5553102" cy="1107454"/>
      </dsp:txXfrm>
    </dsp:sp>
    <dsp:sp modelId="{DCBC50CD-DD53-41E8-A6AE-33D8C01F664F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E3FFE-B18B-48FF-86DD-C40D60A213C3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2242-D1D4-4FBA-85A6-D5A1866F35D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 Bi, connecting to Database</a:t>
          </a:r>
        </a:p>
      </dsp:txBody>
      <dsp:txXfrm>
        <a:off x="1279109" y="2770821"/>
        <a:ext cx="5553102" cy="1107454"/>
      </dsp:txXfrm>
    </dsp:sp>
    <dsp:sp modelId="{66A0C9D9-64EE-4B5F-A9C6-71F1127D6D73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E268F-40B3-4F29-8426-31F692098C85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7F312-6A98-4C2F-8CE4-14946D3B37C8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Agile</a:t>
          </a:r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68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73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75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878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28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7094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949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60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969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76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00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2862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237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78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8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91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D516-803A-4DB7-B704-28470E3DC6FA}" type="datetimeFigureOut">
              <a:rPr lang="en-SE" smtClean="0"/>
              <a:t>2022-09-02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669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E7BE5-BD69-EAC0-5241-9BABF0C2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Energy Data, Mining &amp; Analyzing</a:t>
            </a:r>
            <a:endParaRPr lang="en-SE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8B52-1329-8962-D5FE-F1355CE2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Thriveni Enugu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Yuko Olsson Moriya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Sajjad Ahmed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Christoffer Brodin</a:t>
            </a:r>
            <a:endParaRPr lang="en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3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EA880-4BB2-52DC-BE09-B535D4DE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 You!</a:t>
            </a:r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8B6A-359D-DF6D-C4DB-AFAF7FBC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Questions?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F3F559A3-31F1-444F-DB74-108A2CA3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3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Project group:</a:t>
            </a:r>
            <a:endParaRPr lang="en-SE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10DBF-D1D6-C2CF-B6E0-C132D298A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639314"/>
              </p:ext>
            </p:extLst>
          </p:nvPr>
        </p:nvGraphicFramePr>
        <p:xfrm>
          <a:off x="4713143" y="641551"/>
          <a:ext cx="7320705" cy="531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B788AD3-C741-FA7C-F2AF-77D397C98180}"/>
              </a:ext>
            </a:extLst>
          </p:cNvPr>
          <p:cNvSpPr/>
          <p:nvPr/>
        </p:nvSpPr>
        <p:spPr>
          <a:xfrm>
            <a:off x="7009511" y="924680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C14BA2-06BD-9F07-1899-CB9191AB88F4}"/>
              </a:ext>
            </a:extLst>
          </p:cNvPr>
          <p:cNvSpPr/>
          <p:nvPr/>
        </p:nvSpPr>
        <p:spPr>
          <a:xfrm>
            <a:off x="7009511" y="2302031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32AD057-B237-C7B8-EA03-4CC7A9392E0C}"/>
              </a:ext>
            </a:extLst>
          </p:cNvPr>
          <p:cNvSpPr/>
          <p:nvPr/>
        </p:nvSpPr>
        <p:spPr>
          <a:xfrm>
            <a:off x="7009511" y="3693967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84759CD-61B5-C2FA-F158-9CCD34AF3FB7}"/>
              </a:ext>
            </a:extLst>
          </p:cNvPr>
          <p:cNvSpPr/>
          <p:nvPr/>
        </p:nvSpPr>
        <p:spPr>
          <a:xfrm>
            <a:off x="7558726" y="4941714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80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</a:t>
            </a:r>
            <a:endParaRPr lang="en-SE" sz="3200" dirty="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AACEDA7-0488-E9C0-CAB4-7B5AAB012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42011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43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Demonstration: </a:t>
            </a:r>
            <a:r>
              <a:rPr lang="en-US" sz="3200" dirty="0">
                <a:solidFill>
                  <a:srgbClr val="FEFFFF"/>
                </a:solidFill>
                <a:hlinkClick r:id="rId2"/>
              </a:rPr>
              <a:t>Dash</a:t>
            </a:r>
            <a:r>
              <a:rPr lang="en-US" sz="3200" dirty="0">
                <a:solidFill>
                  <a:srgbClr val="FEFFFF"/>
                </a:solidFill>
              </a:rPr>
              <a:t> / Code</a:t>
            </a:r>
            <a:endParaRPr lang="en-SE" sz="3200" dirty="0">
              <a:solidFill>
                <a:schemeClr val="bg1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81E49-5CE9-A86F-A8D0-58891999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63" y="1181582"/>
            <a:ext cx="7728518" cy="46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6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046C81-3E3B-22F4-38B6-04B59672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4EBB951-E8A2-E88A-A322-9E56A2E7A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95701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09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  <a:latin typeface="-apple-system"/>
              </a:rPr>
              <a:t>Agile methodology: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89E81D-141A-7979-02FF-7524015FD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68952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7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Challenges:</a:t>
            </a:r>
            <a:endParaRPr lang="en-SE" sz="3000">
              <a:solidFill>
                <a:schemeClr val="bg1"/>
              </a:solidFill>
            </a:endParaRP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2E61BD-4609-26D5-8712-38705749C8F4}"/>
              </a:ext>
            </a:extLst>
          </p:cNvPr>
          <p:cNvSpPr txBox="1">
            <a:spLocks/>
          </p:cNvSpPr>
          <p:nvPr/>
        </p:nvSpPr>
        <p:spPr>
          <a:xfrm>
            <a:off x="838200" y="4424278"/>
            <a:ext cx="10515600" cy="1796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SE" sz="1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AF72607-3612-5057-1844-46E45F5C3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7010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1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3CE7A-113A-A3A4-7839-0482480E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Future &amp; Potentials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6A9C0-FC0E-8CFE-4542-90437CFE0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44108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30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47214E-3B88-0B79-7D0A-27EF2D11A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Learnings :</a:t>
            </a:r>
            <a:endParaRPr lang="en-SE" sz="32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F6FD7A-6E7A-36B3-B68E-DBC4F82DB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47068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7250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1453</TotalTime>
  <Words>176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Wisp</vt:lpstr>
      <vt:lpstr>Energy Data, Mining &amp; Analyzing</vt:lpstr>
      <vt:lpstr>Project group:</vt:lpstr>
      <vt:lpstr>Project</vt:lpstr>
      <vt:lpstr>Demonstration: Dash / Code</vt:lpstr>
      <vt:lpstr>Power Bi</vt:lpstr>
      <vt:lpstr>Agile methodology:</vt:lpstr>
      <vt:lpstr>Challenges:</vt:lpstr>
      <vt:lpstr>Future &amp; Potentials</vt:lpstr>
      <vt:lpstr>Learnings 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Christoffer Brodin Nilsson</dc:creator>
  <cp:lastModifiedBy>Christoffer Brodin Nilsson</cp:lastModifiedBy>
  <cp:revision>16</cp:revision>
  <dcterms:created xsi:type="dcterms:W3CDTF">2022-08-29T07:19:02Z</dcterms:created>
  <dcterms:modified xsi:type="dcterms:W3CDTF">2022-09-02T09:14:46Z</dcterms:modified>
</cp:coreProperties>
</file>