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5683-61B7-3A52-97C5-CAF85084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96EE3-C659-9D39-CDFE-C35A799E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B07C-F041-A436-713E-33EBD62F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09D3-0A0F-06D3-7883-2CE7A3A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06F3-96C7-6A17-93C4-D7912D91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10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6F4-CC3D-8A02-ECCF-E1DCCE60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C6A28-3D71-FA81-2735-71EB3610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4613-F738-9175-FB5E-6727EDB6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FCC6-CFFD-F9A5-D62C-5F2FDC66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1D62-CFCC-A7E2-74FF-BE5F5CC2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7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B40A7-50CC-47D7-A649-ADF57A4B1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B307-5CEC-694F-792D-97A0B2C6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7AAD-A654-D913-93B2-16618A44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7107-354A-B4F2-CEFD-0E797F05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A4C8-B031-9F9E-5F68-A471E45F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960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A88A-7B5B-170C-BD77-EC243A84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0705-1AF0-114E-DA8F-10C1018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4A75-DF1C-13C4-8EAE-500EB281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F683-EC8E-6DAC-F5DC-367960AB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5186-D3D9-AAE8-28A3-CE3DD87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723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414B-4424-5DC2-98CB-E3558DB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70061-4726-BCFE-6C49-AB0FFA94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2B0F-B3A2-E273-6315-398B3F47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097-A848-BAF6-393F-6F926FE1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008C-C656-5B54-AF43-A5B2023D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374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122F-3AA6-9015-E75B-CF914AFB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97EE-3C97-A191-7FCB-6AB23F01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93F4B-BFCD-B369-0F8D-E308AAF65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36F13-6D14-C558-DFAE-8BBA76C8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6688-0D22-F35E-0D1C-8D3673C8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47B1-3E80-CF27-3BA0-C12AC179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041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D2AD-55A7-FE05-FB02-E29586CF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81876-5A48-C3B4-E202-6579A4315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73339-C610-CF64-A690-6BAD233D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58B04-0724-A0F1-F98F-A3E43911C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CEAB1-E611-1CE1-BFD5-D10E62D4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6F33-F4D8-4A01-8288-9A37E529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C7E3-383B-A321-81C7-D8984254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F8016-A8BF-CBA9-03FA-2CE93DD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01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A4B7-B643-864A-945F-4046814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A8868-3343-7E79-54F8-E7641CB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C014A-0844-EDF5-D814-F1C0B18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E8D4A-C731-D02C-A676-F08ECB18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743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4BF2D-2C31-05F2-E0F2-279546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1046E-4BF7-72D7-6D91-6978856E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73D3-3AC1-33A3-C41A-7C285376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26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DDC1-ABCD-782A-4FB8-26A69D5A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F72F-CF9F-2F07-7E26-668DC96B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D2864-AD5E-F4D1-F771-2225954F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89CA0-8069-D600-F98C-5C27DFA9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CE3D-B4ED-1644-EE7B-F15DDAD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E192-A458-8058-55E9-10A75CF7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66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1743-8A33-F7AD-CAB5-37CB15FB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9EF67-764F-CD40-BB2D-9161A76F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45B88-EB31-5949-E464-608345C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3CA4-5293-395C-DA24-0E96DBF9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1EE8-52DE-0C34-3DBF-4CE34F98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EE2B-9302-CC62-4633-1871787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264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B7F13-54D2-C838-F625-3635F86E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6615-CB43-90D1-8E54-4070186D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A8B9-E3C4-E3EC-69D2-FE3934F0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428A-D7C4-67C3-EC0D-3F2B60C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AEB1-877F-00F0-C49B-801D01AC7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622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BE5-BD69-EAC0-5241-9BABF0C2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Energy data, mining &amp; analyzing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8B52-1329-8962-D5FE-F1355CE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422" y="3730375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Thriveni</a:t>
            </a:r>
            <a:r>
              <a:rPr lang="en-US" dirty="0"/>
              <a:t> Enugu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Yuko Olsson Moriya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Sajjad Ahmed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Christoffer Brodin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223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A7FC-54CC-1D36-61A3-18578D2E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mängd</a:t>
            </a:r>
            <a:r>
              <a:rPr lang="en-US" dirty="0"/>
              <a:t> data, visa </a:t>
            </a:r>
            <a:r>
              <a:rPr lang="en-US" dirty="0" err="1"/>
              <a:t>tydligt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, </a:t>
            </a:r>
            <a:r>
              <a:rPr lang="en-US" b="0" i="0" dirty="0">
                <a:effectLst/>
                <a:latin typeface="Inter"/>
              </a:rPr>
              <a:t>Electricity generation from, measured in terawatt-hours </a:t>
            </a:r>
            <a:r>
              <a:rPr lang="en-US" dirty="0" err="1"/>
              <a:t>åller</a:t>
            </a:r>
            <a:r>
              <a:rPr lang="en-US" dirty="0"/>
              <a:t>, consumption measured I </a:t>
            </a:r>
            <a:r>
              <a:rPr lang="en-US" dirty="0" err="1"/>
              <a:t>terawtt</a:t>
            </a:r>
            <a:r>
              <a:rPr lang="en-US" dirty="0"/>
              <a:t>-hours, per </a:t>
            </a:r>
            <a:r>
              <a:rPr lang="en-US" dirty="0" err="1"/>
              <a:t>år</a:t>
            </a:r>
            <a:r>
              <a:rPr lang="en-US" dirty="0"/>
              <a:t>, </a:t>
            </a:r>
          </a:p>
          <a:p>
            <a:r>
              <a:rPr lang="en-US" dirty="0"/>
              <a:t>Info</a:t>
            </a:r>
          </a:p>
          <a:p>
            <a:r>
              <a:rPr lang="en-US" dirty="0"/>
              <a:t>Python, SQL, Database, Power Bi, Dash, Machine Learning, Linear Regression, ETL, </a:t>
            </a:r>
            <a:r>
              <a:rPr lang="en-US" dirty="0" err="1"/>
              <a:t>GiT</a:t>
            </a:r>
            <a:r>
              <a:rPr lang="en-US" dirty="0"/>
              <a:t>, API</a:t>
            </a:r>
          </a:p>
          <a:p>
            <a:r>
              <a:rPr lang="en-US" dirty="0"/>
              <a:t>Sustainability: generate/produce energy from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2243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1183-00C2-F32B-D85F-BA0EDD45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 fontScale="90000"/>
          </a:bodyPr>
          <a:lstStyle/>
          <a:p>
            <a:r>
              <a:rPr lang="en-US" dirty="0"/>
              <a:t>Demonstration: Power Bi</a:t>
            </a:r>
            <a:br>
              <a:rPr lang="en-US" dirty="0"/>
            </a:b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980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1183-00C2-F32B-D85F-BA0EDD4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Dash</a:t>
            </a:r>
            <a:br>
              <a:rPr lang="en-US" dirty="0"/>
            </a:br>
            <a:r>
              <a:rPr lang="en-US" dirty="0" err="1">
                <a:hlinkClick r:id="rId2"/>
              </a:rPr>
              <a:t>Dash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78E46-8667-B4E2-E949-8EA44B8D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34" y="1380361"/>
            <a:ext cx="906906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Who’s been doing what?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Thriveni</a:t>
            </a:r>
            <a:r>
              <a:rPr lang="en-US" dirty="0"/>
              <a:t> Enugu, scrum, Power Bi, 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Yuko Olsson Moriya, Power Bi, documentation,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Sajjad Ahmed, Testing, Power Bi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Christoffer Brodin, Git, python, </a:t>
            </a:r>
            <a:endParaRPr lang="en-SE" dirty="0"/>
          </a:p>
          <a:p>
            <a:pPr marL="0" indent="0" algn="l">
              <a:buNone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180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Agile methodology: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Arial" panose="020B0604020202020204" pitchFamily="34" charset="0"/>
              </a:rPr>
              <a:t>Välkomna förändrade krav, även sent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under utvecklingen. </a:t>
            </a:r>
            <a:r>
              <a:rPr lang="sv-SE" b="0" i="0" dirty="0" err="1">
                <a:effectLst/>
                <a:latin typeface="Arial" panose="020B0604020202020204" pitchFamily="34" charset="0"/>
              </a:rPr>
              <a:t>Agila</a:t>
            </a:r>
            <a:r>
              <a:rPr lang="sv-SE" b="0" i="0" dirty="0">
                <a:effectLst/>
                <a:latin typeface="Arial" panose="020B0604020202020204" pitchFamily="34" charset="0"/>
              </a:rPr>
              <a:t> metoder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utnyttjar förändring till kundens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konkurrensfördel.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Arial" panose="020B0604020202020204" pitchFamily="34" charset="0"/>
              </a:rPr>
              <a:t>Verksamhetskunniga och utvecklare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måste arbeta tillsammans dagligen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under hela projektet.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Arial" panose="020B0604020202020204" pitchFamily="34" charset="0"/>
              </a:rPr>
              <a:t>Dagliga möten, på morgonen, vad alla skall göra, </a:t>
            </a:r>
            <a:r>
              <a:rPr lang="sv-SE" b="0" i="0" dirty="0" err="1">
                <a:effectLst/>
                <a:latin typeface="Arial" panose="020B0604020202020204" pitchFamily="34" charset="0"/>
              </a:rPr>
              <a:t>avlustande</a:t>
            </a:r>
            <a:r>
              <a:rPr lang="sv-SE" b="0" i="0" dirty="0">
                <a:effectLst/>
                <a:latin typeface="Arial" panose="020B0604020202020204" pitchFamily="34" charset="0"/>
              </a:rPr>
              <a:t> möte vid dagens slut, vad har vi </a:t>
            </a:r>
            <a:r>
              <a:rPr lang="sv-SE" b="0" i="0" dirty="0" err="1">
                <a:effectLst/>
                <a:latin typeface="Arial" panose="020B0604020202020204" pitchFamily="34" charset="0"/>
              </a:rPr>
              <a:t>åstakommit</a:t>
            </a:r>
            <a:r>
              <a:rPr lang="sv-SE" b="0" i="0" dirty="0">
                <a:effectLst/>
                <a:latin typeface="Arial" panose="020B0604020202020204" pitchFamily="34" charset="0"/>
              </a:rPr>
              <a:t>, vad har varit problematiskt, bra osv.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89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03"/>
            <a:ext cx="10515600" cy="51324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Dataset,  find a good data set, what can we do with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techniques should we use?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Machine Learning, hade inte så </a:t>
            </a:r>
            <a:r>
              <a:rPr lang="en-US" dirty="0" err="1"/>
              <a:t>mycket</a:t>
            </a:r>
            <a:r>
              <a:rPr lang="en-US" dirty="0"/>
              <a:t> </a:t>
            </a:r>
            <a:r>
              <a:rPr lang="en-US" dirty="0" err="1"/>
              <a:t>kunskap</a:t>
            </a:r>
            <a:r>
              <a:rPr lang="en-US" dirty="0"/>
              <a:t>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Regression, greater understanding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Dash in combination with 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Power Bi, connecting to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From dataset to the finish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58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CE7A-113A-A3A4-7839-0482480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step??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EF55-1187-0129-9AFE-29745A2F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3859"/>
          </a:xfrm>
        </p:spPr>
        <p:txBody>
          <a:bodyPr>
            <a:normAutofit/>
          </a:bodyPr>
          <a:lstStyle/>
          <a:p>
            <a:r>
              <a:rPr lang="en-US" dirty="0"/>
              <a:t>Future?</a:t>
            </a:r>
          </a:p>
          <a:p>
            <a:r>
              <a:rPr lang="en-US" dirty="0"/>
              <a:t>Add another data set, to do further analysis </a:t>
            </a:r>
          </a:p>
          <a:p>
            <a:r>
              <a:rPr lang="en-US" dirty="0"/>
              <a:t>Create sustainability reports</a:t>
            </a:r>
          </a:p>
          <a:p>
            <a:r>
              <a:rPr lang="en-US" dirty="0"/>
              <a:t>Use cloud</a:t>
            </a:r>
          </a:p>
          <a:p>
            <a:r>
              <a:rPr lang="en-US" dirty="0"/>
              <a:t>More machine learning, prediction analysis, </a:t>
            </a:r>
          </a:p>
          <a:p>
            <a:r>
              <a:rPr lang="en-US" dirty="0"/>
              <a:t>Classifications</a:t>
            </a:r>
          </a:p>
          <a:p>
            <a:r>
              <a:rPr lang="en-US" dirty="0"/>
              <a:t>Potentials for 2.0??</a:t>
            </a:r>
          </a:p>
          <a:p>
            <a:r>
              <a:rPr lang="en-US" dirty="0"/>
              <a:t>Mobile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0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Energy data, mining &amp; analyzing</vt:lpstr>
      <vt:lpstr>Project idea</vt:lpstr>
      <vt:lpstr>Demonstration: Power Bi </vt:lpstr>
      <vt:lpstr>Demonstration: Dash Dash</vt:lpstr>
      <vt:lpstr>Project group:</vt:lpstr>
      <vt:lpstr>Project group:</vt:lpstr>
      <vt:lpstr>Project group:</vt:lpstr>
      <vt:lpstr>Next step??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Brodin Nilsson</dc:creator>
  <cp:lastModifiedBy>Christoffer Brodin Nilsson</cp:lastModifiedBy>
  <cp:revision>4</cp:revision>
  <dcterms:created xsi:type="dcterms:W3CDTF">2022-08-29T07:19:02Z</dcterms:created>
  <dcterms:modified xsi:type="dcterms:W3CDTF">2022-08-29T09:03:04Z</dcterms:modified>
</cp:coreProperties>
</file>