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D813-83AC-4BAB-B681-45A999844505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5F33-129C-409F-AF28-EBC101BFCA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0648"/>
            <a:ext cx="388865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Home\AppData\Local\Microsoft\Windows\INetCache\IE\V72AMOI5\book_PNG51088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780928"/>
            <a:ext cx="879567" cy="108012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915816" y="2708920"/>
            <a:ext cx="21308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My</a:t>
            </a:r>
          </a:p>
          <a:p>
            <a:pPr algn="ctr"/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BTECH</a:t>
            </a:r>
          </a:p>
          <a:p>
            <a:pPr algn="ctr"/>
            <a:r>
              <a:rPr lang="en-I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Guide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2</cp:revision>
  <dcterms:created xsi:type="dcterms:W3CDTF">2021-06-28T01:11:48Z</dcterms:created>
  <dcterms:modified xsi:type="dcterms:W3CDTF">2021-06-28T01:27:12Z</dcterms:modified>
</cp:coreProperties>
</file>