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61C259-E132-4532-B66C-25FEDE8D0FA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3A7F27-5C86-4C3B-B0D0-69415820847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253310" cy="2071702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freezing" dir="t">
              <a:rot lat="0" lon="0" rev="5640000"/>
            </a:lightRig>
          </a:scene3d>
          <a:sp3d>
            <a:bevelT w="165100" prst="coolSlant"/>
          </a:sp3d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r>
              <a:rPr lang="en-IN" sz="6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atura MT Script Capitals" pitchFamily="66" charset="0"/>
              </a:rPr>
              <a:t>Article / Speech</a:t>
            </a:r>
            <a:endParaRPr lang="en-IN" sz="6600" dirty="0">
              <a:solidFill>
                <a:schemeClr val="accent3">
                  <a:lumMod val="60000"/>
                  <a:lumOff val="40000"/>
                </a:schemeClr>
              </a:solidFill>
              <a:latin typeface="Matura MT Script Capital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571744"/>
            <a:ext cx="7854696" cy="1194946"/>
          </a:xfrm>
        </p:spPr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071538" y="1428736"/>
            <a:ext cx="7072362" cy="221457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00166" y="2928934"/>
            <a:ext cx="6429420" cy="714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ome\AppData\Local\Microsoft\Windows\INetCache\IE\V72AMOI5\640px-Essay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214818"/>
            <a:ext cx="2202672" cy="22145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C:\Users\Home\AppData\Local\Microsoft\Windows\INetCache\IE\V72AMOI5\design-2461957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857496"/>
            <a:ext cx="1428760" cy="1158454"/>
          </a:xfrm>
          <a:prstGeom prst="rect">
            <a:avLst/>
          </a:prstGeom>
          <a:noFill/>
        </p:spPr>
      </p:pic>
      <p:pic>
        <p:nvPicPr>
          <p:cNvPr id="1028" name="Picture 4" descr="C:\Users\Home\AppData\Local\Microsoft\Windows\INetCache\IE\V72AMOI5\design-2461957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2830464"/>
            <a:ext cx="1443018" cy="1170015"/>
          </a:xfrm>
          <a:prstGeom prst="rect">
            <a:avLst/>
          </a:prstGeom>
          <a:noFill/>
        </p:spPr>
      </p:pic>
      <p:pic>
        <p:nvPicPr>
          <p:cNvPr id="1029" name="Picture 5" descr="C:\Users\Home\AppData\Local\Microsoft\Windows\INetCache\IE\ANPNZWRI\abstract-2829965_960_72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3000371"/>
            <a:ext cx="6929486" cy="571505"/>
          </a:xfrm>
          <a:prstGeom prst="rect">
            <a:avLst/>
          </a:prstGeom>
          <a:noFill/>
          <a:effectLst>
            <a:outerShdw blurRad="152400" dist="101600" dir="7380000" sx="101000" sy="101000" algn="ctr" rotWithShape="0">
              <a:srgbClr val="000000"/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143240" y="371475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Lucida Handwriting" pitchFamily="66" charset="0"/>
              </a:rPr>
              <a:t>[ By NAVEEN SAINI ]</a:t>
            </a:r>
            <a:endParaRPr lang="en-IN" dirty="0">
              <a:latin typeface="Lucida Handwriting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atura MT Script Capitals" pitchFamily="66" charset="0"/>
              </a:rPr>
              <a:t>Introduction :-</a:t>
            </a:r>
            <a:endParaRPr lang="en-IN" b="1" i="1" u="sng" dirty="0">
              <a:solidFill>
                <a:schemeClr val="accent2">
                  <a:lumMod val="60000"/>
                  <a:lumOff val="40000"/>
                </a:schemeClr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>
                <a:latin typeface="Comic Sans MS" pitchFamily="66" charset="0"/>
              </a:rPr>
              <a:t>Article writing</a:t>
            </a:r>
            <a:r>
              <a:rPr lang="en-IN" dirty="0" smtClean="0">
                <a:latin typeface="Comic Sans MS" pitchFamily="66" charset="0"/>
              </a:rPr>
              <a:t> is the process of creating a non-fiction text about current or recent news, items of general interest or specific topics. They are published in print formats, such as newspapers and magazines, or online.</a:t>
            </a:r>
          </a:p>
          <a:p>
            <a:r>
              <a:rPr lang="en-IN" b="1" dirty="0" smtClean="0">
                <a:latin typeface="Comic Sans MS" pitchFamily="66" charset="0"/>
              </a:rPr>
              <a:t>Speech Writing</a:t>
            </a:r>
            <a:r>
              <a:rPr lang="en-IN" dirty="0" smtClean="0">
                <a:latin typeface="Comic Sans MS" pitchFamily="66" charset="0"/>
              </a:rPr>
              <a:t> is an art of conveying a message to your audience. Either through oral communication or through other </a:t>
            </a:r>
            <a:r>
              <a:rPr lang="en-IN" b="1" dirty="0" smtClean="0">
                <a:latin typeface="Comic Sans MS" pitchFamily="66" charset="0"/>
              </a:rPr>
              <a:t>means</a:t>
            </a:r>
            <a:r>
              <a:rPr lang="en-IN" dirty="0" smtClean="0">
                <a:latin typeface="Comic Sans MS" pitchFamily="66" charset="0"/>
              </a:rPr>
              <a:t>, such as </a:t>
            </a:r>
            <a:r>
              <a:rPr lang="en-IN" dirty="0" err="1" smtClean="0">
                <a:latin typeface="Comic Sans MS" pitchFamily="66" charset="0"/>
              </a:rPr>
              <a:t>powerpoint</a:t>
            </a:r>
            <a:r>
              <a:rPr lang="en-IN" dirty="0" smtClean="0">
                <a:latin typeface="Comic Sans MS" pitchFamily="66" charset="0"/>
              </a:rPr>
              <a:t> slides, </a:t>
            </a:r>
            <a:r>
              <a:rPr lang="en-IN" b="1" dirty="0" smtClean="0">
                <a:latin typeface="Comic Sans MS" pitchFamily="66" charset="0"/>
              </a:rPr>
              <a:t>speech writing</a:t>
            </a:r>
            <a:r>
              <a:rPr lang="en-IN" dirty="0" smtClean="0">
                <a:latin typeface="Comic Sans MS" pitchFamily="66" charset="0"/>
              </a:rPr>
              <a:t> has the same function as normal </a:t>
            </a:r>
            <a:r>
              <a:rPr lang="en-IN" b="1" dirty="0" smtClean="0">
                <a:latin typeface="Comic Sans MS" pitchFamily="66" charset="0"/>
              </a:rPr>
              <a:t>writing</a:t>
            </a:r>
            <a:r>
              <a:rPr lang="en-IN" dirty="0" smtClean="0">
                <a:latin typeface="Comic Sans MS" pitchFamily="66" charset="0"/>
              </a:rPr>
              <a:t>. The reasons for </a:t>
            </a:r>
            <a:r>
              <a:rPr lang="en-IN" b="1" dirty="0" smtClean="0">
                <a:latin typeface="Comic Sans MS" pitchFamily="66" charset="0"/>
              </a:rPr>
              <a:t>writing</a:t>
            </a:r>
            <a:r>
              <a:rPr lang="en-IN" dirty="0" smtClean="0">
                <a:latin typeface="Comic Sans MS" pitchFamily="66" charset="0"/>
              </a:rPr>
              <a:t> are to inform, to explain or to persuade.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3074" name="Picture 2" descr="C:\Users\Home\AppData\Local\Microsoft\Windows\INetCache\IE\ANPNZWRI\book_PNG210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143636" y="0"/>
            <a:ext cx="3000364" cy="16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IN" u="sng" dirty="0" smtClean="0">
                <a:solidFill>
                  <a:srgbClr val="0070C0"/>
                </a:solidFill>
                <a:latin typeface="Matura MT Script Capitals" pitchFamily="66" charset="0"/>
              </a:rPr>
              <a:t>Format of Article :-</a:t>
            </a:r>
            <a:endParaRPr lang="en-IN" u="sng" dirty="0">
              <a:solidFill>
                <a:srgbClr val="0070C0"/>
              </a:solidFill>
              <a:latin typeface="Matura MT Script Capitals" pitchFamily="66" charset="0"/>
            </a:endParaRPr>
          </a:p>
        </p:txBody>
      </p:sp>
      <p:pic>
        <p:nvPicPr>
          <p:cNvPr id="4" name="Content Placeholder 3" descr="format of article.jpg"/>
          <p:cNvPicPr>
            <a:picLocks noGrp="1" noChangeAspect="1"/>
          </p:cNvPicPr>
          <p:nvPr>
            <p:ph idx="1"/>
          </p:nvPr>
        </p:nvPicPr>
        <p:blipFill>
          <a:blip r:embed="rId2"/>
          <a:srcRect t="9524"/>
          <a:stretch>
            <a:fillRect/>
          </a:stretch>
        </p:blipFill>
        <p:spPr>
          <a:xfrm>
            <a:off x="285720" y="1857364"/>
            <a:ext cx="8429684" cy="4714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9" name="Picture 3" descr="C:\Users\Home\AppData\Local\Microsoft\Windows\INetCache\IE\ANPNZWRI\Books-PNG-Clipart[2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0"/>
            <a:ext cx="2214546" cy="178592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b="1" i="1" u="sng" dirty="0" smtClean="0">
                <a:solidFill>
                  <a:schemeClr val="accent1">
                    <a:lumMod val="75000"/>
                  </a:schemeClr>
                </a:solidFill>
                <a:latin typeface="Matura MT Script Capitals" pitchFamily="66" charset="0"/>
              </a:rPr>
              <a:t>Example of an article :-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Matura MT Script Capitals" pitchFamily="66" charset="0"/>
            </a:endParaRPr>
          </a:p>
        </p:txBody>
      </p:sp>
      <p:pic>
        <p:nvPicPr>
          <p:cNvPr id="4" name="Content Placeholder 3" descr="49e66f0715b91a749dcf9674ac8a3a44.jpg"/>
          <p:cNvPicPr>
            <a:picLocks noGrp="1" noChangeAspect="1"/>
          </p:cNvPicPr>
          <p:nvPr>
            <p:ph idx="1"/>
          </p:nvPr>
        </p:nvPicPr>
        <p:blipFill>
          <a:blip r:embed="rId2"/>
          <a:srcRect t="9620"/>
          <a:stretch>
            <a:fillRect/>
          </a:stretch>
        </p:blipFill>
        <p:spPr>
          <a:xfrm>
            <a:off x="500034" y="1857364"/>
            <a:ext cx="8143932" cy="5000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 descr="C:\Users\Home\AppData\Local\Microsoft\Windows\INetCache\IE\XDCRH1QN\book_PNG5104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174" y="357166"/>
            <a:ext cx="1928826" cy="135729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  <a:latin typeface="Matura MT Script Capitals" pitchFamily="66" charset="0"/>
              </a:rPr>
              <a:t>Marking Scheme of Article in Board Exam :-</a:t>
            </a:r>
            <a:endParaRPr lang="en-IN" u="sng" dirty="0">
              <a:solidFill>
                <a:schemeClr val="accent1">
                  <a:lumMod val="75000"/>
                </a:schemeClr>
              </a:solidFill>
              <a:latin typeface="Matura MT Script Capitals" pitchFamily="66" charset="0"/>
            </a:endParaRPr>
          </a:p>
        </p:txBody>
      </p:sp>
      <p:pic>
        <p:nvPicPr>
          <p:cNvPr id="4" name="Content Placeholder 3" descr="Screenshot 2019-10-29 23.37.30.png"/>
          <p:cNvPicPr>
            <a:picLocks noGrp="1" noChangeAspect="1"/>
          </p:cNvPicPr>
          <p:nvPr>
            <p:ph idx="1"/>
          </p:nvPr>
        </p:nvPicPr>
        <p:blipFill>
          <a:blip r:embed="rId2"/>
          <a:srcRect l="28955" t="40543" r="3334" b="35045"/>
          <a:stretch>
            <a:fillRect/>
          </a:stretch>
        </p:blipFill>
        <p:spPr>
          <a:xfrm>
            <a:off x="0" y="2071678"/>
            <a:ext cx="9144000" cy="3929090"/>
          </a:xfrm>
        </p:spPr>
      </p:pic>
      <p:pic>
        <p:nvPicPr>
          <p:cNvPr id="8194" name="Picture 2" descr="C:\Users\Home\AppData\Local\Microsoft\Windows\INetCache\IE\ANPNZWRI\Book-PNG-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929058" y="6072571"/>
            <a:ext cx="1665323" cy="7854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5400" b="1" i="1" u="sng" dirty="0" smtClean="0">
                <a:solidFill>
                  <a:schemeClr val="accent2">
                    <a:lumMod val="75000"/>
                  </a:schemeClr>
                </a:solidFill>
                <a:latin typeface="Matura MT Script Capitals" pitchFamily="66" charset="0"/>
              </a:rPr>
              <a:t>Format of Speech :-</a:t>
            </a:r>
            <a:endParaRPr lang="en-IN" sz="5400" b="1" i="1" u="sng" dirty="0">
              <a:solidFill>
                <a:schemeClr val="accent2">
                  <a:lumMod val="75000"/>
                </a:schemeClr>
              </a:solidFill>
              <a:latin typeface="Matura MT Script Capitals" pitchFamily="66" charset="0"/>
            </a:endParaRPr>
          </a:p>
        </p:txBody>
      </p:sp>
      <p:pic>
        <p:nvPicPr>
          <p:cNvPr id="4" name="Content Placeholder 3" descr="Debate-Speech-300x237.jpg"/>
          <p:cNvPicPr>
            <a:picLocks noGrp="1" noChangeAspect="1"/>
          </p:cNvPicPr>
          <p:nvPr>
            <p:ph idx="1"/>
          </p:nvPr>
        </p:nvPicPr>
        <p:blipFill>
          <a:blip r:embed="rId2"/>
          <a:srcRect t="9091"/>
          <a:stretch>
            <a:fillRect/>
          </a:stretch>
        </p:blipFill>
        <p:spPr>
          <a:xfrm>
            <a:off x="357158" y="1928802"/>
            <a:ext cx="8429684" cy="4500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18" name="Picture 2" descr="C:\Users\Home\AppData\Local\Microsoft\Windows\INetCache\IE\WWS9CHMW\1024px-Book3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303610"/>
            <a:ext cx="2214546" cy="14823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IN" sz="4800" b="1" u="sng" dirty="0" smtClean="0">
                <a:solidFill>
                  <a:schemeClr val="accent5">
                    <a:lumMod val="75000"/>
                  </a:schemeClr>
                </a:solidFill>
                <a:latin typeface="Matura MT Script Capitals" pitchFamily="66" charset="0"/>
              </a:rPr>
              <a:t>Example of speech writing :-</a:t>
            </a:r>
            <a:r>
              <a:rPr lang="en-IN" sz="4800" b="1" dirty="0" smtClean="0">
                <a:solidFill>
                  <a:schemeClr val="accent5">
                    <a:lumMod val="75000"/>
                  </a:schemeClr>
                </a:solidFill>
                <a:latin typeface="Matura MT Script Capitals" pitchFamily="66" charset="0"/>
              </a:rPr>
              <a:t>     </a:t>
            </a:r>
            <a:endParaRPr lang="en-IN" sz="4800" b="1" dirty="0">
              <a:solidFill>
                <a:schemeClr val="accent5">
                  <a:lumMod val="75000"/>
                </a:schemeClr>
              </a:solidFill>
              <a:latin typeface="Matura MT Script Capitals" pitchFamily="66" charset="0"/>
            </a:endParaRPr>
          </a:p>
        </p:txBody>
      </p:sp>
      <p:pic>
        <p:nvPicPr>
          <p:cNvPr id="4" name="Content Placeholder 3" descr="eg of spee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935163"/>
            <a:ext cx="8429684" cy="4708547"/>
          </a:xfrm>
        </p:spPr>
      </p:pic>
      <p:pic>
        <p:nvPicPr>
          <p:cNvPr id="7170" name="Picture 2" descr="C:\Users\Home\AppData\Local\Microsoft\Windows\INetCache\IE\WWS9CHMW\1280px-Books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86" y="785794"/>
            <a:ext cx="1214414" cy="89658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  <a:latin typeface="Matura MT Script Capitals" pitchFamily="66" charset="0"/>
              </a:rPr>
              <a:t>Marking Scheme of Speech in Board Exam :-</a:t>
            </a:r>
            <a:endParaRPr lang="en-IN" dirty="0"/>
          </a:p>
        </p:txBody>
      </p:sp>
      <p:pic>
        <p:nvPicPr>
          <p:cNvPr id="4" name="Content Placeholder 3" descr="Screenshot 2019-10-29 23.38.32.png"/>
          <p:cNvPicPr>
            <a:picLocks noGrp="1" noChangeAspect="1"/>
          </p:cNvPicPr>
          <p:nvPr>
            <p:ph idx="1"/>
          </p:nvPr>
        </p:nvPicPr>
        <p:blipFill>
          <a:blip r:embed="rId2"/>
          <a:srcRect l="28955" t="14502" r="3334" b="59458"/>
          <a:stretch>
            <a:fillRect/>
          </a:stretch>
        </p:blipFill>
        <p:spPr>
          <a:xfrm>
            <a:off x="428596" y="2143116"/>
            <a:ext cx="8286808" cy="2143140"/>
          </a:xfrm>
        </p:spPr>
      </p:pic>
      <p:pic>
        <p:nvPicPr>
          <p:cNvPr id="5" name="Picture 4" descr="Screenshot 2019-10-29 23.38.32.png"/>
          <p:cNvPicPr>
            <a:picLocks noChangeAspect="1"/>
          </p:cNvPicPr>
          <p:nvPr/>
        </p:nvPicPr>
        <p:blipFill>
          <a:blip r:embed="rId2"/>
          <a:srcRect l="28906" t="70018" r="3125" b="7119"/>
          <a:stretch>
            <a:fillRect/>
          </a:stretch>
        </p:blipFill>
        <p:spPr>
          <a:xfrm>
            <a:off x="428596" y="4214818"/>
            <a:ext cx="8358246" cy="2214578"/>
          </a:xfrm>
          <a:prstGeom prst="rect">
            <a:avLst/>
          </a:prstGeom>
        </p:spPr>
      </p:pic>
      <p:pic>
        <p:nvPicPr>
          <p:cNvPr id="6146" name="Picture 2" descr="C:\Users\Home\AppData\Local\Microsoft\Windows\INetCache\IE\V72AMOI5\541px-Books-aj.svg_aj_ashton_01f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908" y="5857892"/>
            <a:ext cx="857256" cy="100010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147" name="Picture 3" descr="C:\Users\Home\AppData\Local\Microsoft\Windows\INetCache\IE\XDCRH1QN\1155px-Books-aj.svg_aj_ashton_01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8286776" y="5929330"/>
            <a:ext cx="1047475" cy="9286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ome\AppData\Local\Microsoft\Windows\INetCache\IE\V72AMOI5\Thank-You-PNG-Clipart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7"/>
            <a:ext cx="7786742" cy="54114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47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Article / Speech</vt:lpstr>
      <vt:lpstr>Introduction :-</vt:lpstr>
      <vt:lpstr>Format of Article :-</vt:lpstr>
      <vt:lpstr>Example of an article :-</vt:lpstr>
      <vt:lpstr>Marking Scheme of Article in Board Exam :-</vt:lpstr>
      <vt:lpstr>Format of Speech :-</vt:lpstr>
      <vt:lpstr>Example of speech writing :-     </vt:lpstr>
      <vt:lpstr>Marking Scheme of Speech in Board Exam :-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/ Speech</dc:title>
  <dc:creator>Home</dc:creator>
  <cp:lastModifiedBy>Home</cp:lastModifiedBy>
  <cp:revision>31</cp:revision>
  <dcterms:created xsi:type="dcterms:W3CDTF">2019-10-29T17:18:31Z</dcterms:created>
  <dcterms:modified xsi:type="dcterms:W3CDTF">2019-11-15T14:35:23Z</dcterms:modified>
</cp:coreProperties>
</file>