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7C422BE-A298-4966-BD17-D7E4EB1416E8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BF0509D-7BEB-4471-B48D-AD5B5A78090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Kristen ITC" pitchFamily="66" charset="0"/>
              </a:rPr>
              <a:t>Snake Game</a:t>
            </a:r>
            <a:endParaRPr lang="en-IN" sz="5400" b="1" dirty="0">
              <a:latin typeface="Kristen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NAVEEN SAINI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850106"/>
          </a:xfrm>
        </p:spPr>
        <p:txBody>
          <a:bodyPr/>
          <a:lstStyle/>
          <a:p>
            <a:r>
              <a:rPr lang="en-IN" dirty="0" smtClean="0"/>
              <a:t>Screen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7704" y="1556792"/>
            <a:ext cx="5472608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79712" y="1916832"/>
            <a:ext cx="5328592" cy="410445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7971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Snake</a:t>
            </a:r>
            <a:r>
              <a:rPr lang="en-IN" dirty="0" smtClean="0"/>
              <a:t>  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Game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1259632" y="1741458"/>
            <a:ext cx="72008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title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07704" y="63813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36096" y="638132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944" y="623731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500 pixels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812360" y="162880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12360" y="3933056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24328" y="34290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500 pixels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850106"/>
          </a:xfrm>
        </p:spPr>
        <p:txBody>
          <a:bodyPr/>
          <a:lstStyle/>
          <a:p>
            <a:r>
              <a:rPr lang="en-IN" dirty="0" err="1"/>
              <a:t>p</a:t>
            </a:r>
            <a:r>
              <a:rPr lang="en-IN" dirty="0" err="1" smtClean="0"/>
              <a:t>enup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7704" y="1556792"/>
            <a:ext cx="5472608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79712" y="1916832"/>
            <a:ext cx="5328592" cy="410445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7971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Snake</a:t>
            </a:r>
            <a:r>
              <a:rPr lang="en-IN" dirty="0" smtClean="0"/>
              <a:t>  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Game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789040"/>
            <a:ext cx="28803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716016" y="2492896"/>
            <a:ext cx="0" cy="144016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0" y="2348880"/>
            <a:ext cx="28803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07904" y="3212976"/>
            <a:ext cx="936104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3768" y="371703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Without the use of </a:t>
            </a:r>
            <a:r>
              <a:rPr lang="en-IN" dirty="0" err="1" smtClean="0"/>
              <a:t>penup</a:t>
            </a:r>
            <a:r>
              <a:rPr lang="en-IN" dirty="0" smtClean="0"/>
              <a:t>( )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556792"/>
            <a:ext cx="5472608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79712" y="1916832"/>
            <a:ext cx="5328592" cy="410445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7971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Snake</a:t>
            </a:r>
            <a:r>
              <a:rPr lang="en-IN" dirty="0" smtClean="0"/>
              <a:t>  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Game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5" idx="0"/>
            <a:endCxn id="5" idx="2"/>
          </p:cNvCxnSpPr>
          <p:nvPr/>
        </p:nvCxnSpPr>
        <p:spPr>
          <a:xfrm>
            <a:off x="4644008" y="1916832"/>
            <a:ext cx="0" cy="4104456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</p:cNvCxnSpPr>
          <p:nvPr/>
        </p:nvCxnSpPr>
        <p:spPr>
          <a:xfrm flipV="1">
            <a:off x="1979712" y="3933056"/>
            <a:ext cx="5256584" cy="36004"/>
          </a:xfrm>
          <a:prstGeom prst="straightConnector1">
            <a:avLst/>
          </a:prstGeom>
          <a:ln>
            <a:solidFill>
              <a:schemeClr val="bg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4008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( 0,0 )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499992" y="3789040"/>
            <a:ext cx="28803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60032" y="24208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( 0,200 )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995936" y="4869160"/>
            <a:ext cx="792088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364088" y="4869160"/>
            <a:ext cx="57606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499992" y="242088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305</TotalTime>
  <Words>33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Snake Game</vt:lpstr>
      <vt:lpstr>Screen</vt:lpstr>
      <vt:lpstr>penup( )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27</cp:revision>
  <dcterms:created xsi:type="dcterms:W3CDTF">2021-07-04T04:56:31Z</dcterms:created>
  <dcterms:modified xsi:type="dcterms:W3CDTF">2021-07-04T10:02:01Z</dcterms:modified>
</cp:coreProperties>
</file>