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0D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101395-60BE-91BF-2606-8D8ECEBB3C0C}" v="13" dt="2024-06-13T04:06:04.5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stin Liao" userId="S::liao.jus@northeastern.edu::215a67ab-23c2-4b00-ac41-4a57d89de44b" providerId="AD" clId="Web-{69101395-60BE-91BF-2606-8D8ECEBB3C0C}"/>
    <pc:docChg chg="modSld addMainMaster delMainMaster">
      <pc:chgData name="Justin Liao" userId="S::liao.jus@northeastern.edu::215a67ab-23c2-4b00-ac41-4a57d89de44b" providerId="AD" clId="Web-{69101395-60BE-91BF-2606-8D8ECEBB3C0C}" dt="2024-06-13T04:06:04.528" v="11" actId="20577"/>
      <pc:docMkLst>
        <pc:docMk/>
      </pc:docMkLst>
      <pc:sldChg chg="modSp mod setBg modClrScheme chgLayout">
        <pc:chgData name="Justin Liao" userId="S::liao.jus@northeastern.edu::215a67ab-23c2-4b00-ac41-4a57d89de44b" providerId="AD" clId="Web-{69101395-60BE-91BF-2606-8D8ECEBB3C0C}" dt="2024-06-13T04:05:09.165" v="7"/>
        <pc:sldMkLst>
          <pc:docMk/>
          <pc:sldMk cId="1590395000" sldId="256"/>
        </pc:sldMkLst>
        <pc:spChg chg="mod ord">
          <ac:chgData name="Justin Liao" userId="S::liao.jus@northeastern.edu::215a67ab-23c2-4b00-ac41-4a57d89de44b" providerId="AD" clId="Web-{69101395-60BE-91BF-2606-8D8ECEBB3C0C}" dt="2024-06-13T04:04:45.367" v="3"/>
          <ac:spMkLst>
            <pc:docMk/>
            <pc:sldMk cId="1590395000" sldId="256"/>
            <ac:spMk id="2" creationId="{9DC9AA7A-2F2C-3597-38A5-ADDAAE86FC4D}"/>
          </ac:spMkLst>
        </pc:spChg>
        <pc:spChg chg="mod ord">
          <ac:chgData name="Justin Liao" userId="S::liao.jus@northeastern.edu::215a67ab-23c2-4b00-ac41-4a57d89de44b" providerId="AD" clId="Web-{69101395-60BE-91BF-2606-8D8ECEBB3C0C}" dt="2024-06-13T04:04:45.367" v="3"/>
          <ac:spMkLst>
            <pc:docMk/>
            <pc:sldMk cId="1590395000" sldId="256"/>
            <ac:spMk id="3" creationId="{FA3058D4-47AE-C890-A59A-DA57CEB010EE}"/>
          </ac:spMkLst>
        </pc:spChg>
      </pc:sldChg>
      <pc:sldChg chg="modSp mod setBg modClrScheme chgLayout">
        <pc:chgData name="Justin Liao" userId="S::liao.jus@northeastern.edu::215a67ab-23c2-4b00-ac41-4a57d89de44b" providerId="AD" clId="Web-{69101395-60BE-91BF-2606-8D8ECEBB3C0C}" dt="2024-06-13T04:06:04.528" v="11" actId="20577"/>
        <pc:sldMkLst>
          <pc:docMk/>
          <pc:sldMk cId="3897371928" sldId="257"/>
        </pc:sldMkLst>
        <pc:spChg chg="mod ord">
          <ac:chgData name="Justin Liao" userId="S::liao.jus@northeastern.edu::215a67ab-23c2-4b00-ac41-4a57d89de44b" providerId="AD" clId="Web-{69101395-60BE-91BF-2606-8D8ECEBB3C0C}" dt="2024-06-13T04:06:04.528" v="11" actId="20577"/>
          <ac:spMkLst>
            <pc:docMk/>
            <pc:sldMk cId="3897371928" sldId="257"/>
            <ac:spMk id="2" creationId="{7889739C-7933-1F32-5E17-D4411320D644}"/>
          </ac:spMkLst>
        </pc:spChg>
        <pc:spChg chg="mod ord">
          <ac:chgData name="Justin Liao" userId="S::liao.jus@northeastern.edu::215a67ab-23c2-4b00-ac41-4a57d89de44b" providerId="AD" clId="Web-{69101395-60BE-91BF-2606-8D8ECEBB3C0C}" dt="2024-06-13T04:04:45.367" v="3"/>
          <ac:spMkLst>
            <pc:docMk/>
            <pc:sldMk cId="3897371928" sldId="257"/>
            <ac:spMk id="3" creationId="{F5320AED-49F8-D732-357C-7B053423F52C}"/>
          </ac:spMkLst>
        </pc:spChg>
      </pc:sldChg>
      <pc:sldMasterChg chg="del delSldLayout">
        <pc:chgData name="Justin Liao" userId="S::liao.jus@northeastern.edu::215a67ab-23c2-4b00-ac41-4a57d89de44b" providerId="AD" clId="Web-{69101395-60BE-91BF-2606-8D8ECEBB3C0C}" dt="2024-06-13T04:04:22.694" v="0"/>
        <pc:sldMasterMkLst>
          <pc:docMk/>
          <pc:sldMasterMk cId="4235291879" sldId="2147483648"/>
        </pc:sldMasterMkLst>
        <pc:sldLayoutChg chg="del">
          <pc:chgData name="Justin Liao" userId="S::liao.jus@northeastern.edu::215a67ab-23c2-4b00-ac41-4a57d89de44b" providerId="AD" clId="Web-{69101395-60BE-91BF-2606-8D8ECEBB3C0C}" dt="2024-06-13T04:04:22.694" v="0"/>
          <pc:sldLayoutMkLst>
            <pc:docMk/>
            <pc:sldMasterMk cId="4235291879" sldId="2147483648"/>
            <pc:sldLayoutMk cId="2656303522" sldId="2147483649"/>
          </pc:sldLayoutMkLst>
        </pc:sldLayoutChg>
        <pc:sldLayoutChg chg="del">
          <pc:chgData name="Justin Liao" userId="S::liao.jus@northeastern.edu::215a67ab-23c2-4b00-ac41-4a57d89de44b" providerId="AD" clId="Web-{69101395-60BE-91BF-2606-8D8ECEBB3C0C}" dt="2024-06-13T04:04:22.694" v="0"/>
          <pc:sldLayoutMkLst>
            <pc:docMk/>
            <pc:sldMasterMk cId="4235291879" sldId="2147483648"/>
            <pc:sldLayoutMk cId="578115198" sldId="2147483650"/>
          </pc:sldLayoutMkLst>
        </pc:sldLayoutChg>
        <pc:sldLayoutChg chg="del">
          <pc:chgData name="Justin Liao" userId="S::liao.jus@northeastern.edu::215a67ab-23c2-4b00-ac41-4a57d89de44b" providerId="AD" clId="Web-{69101395-60BE-91BF-2606-8D8ECEBB3C0C}" dt="2024-06-13T04:04:22.694" v="0"/>
          <pc:sldLayoutMkLst>
            <pc:docMk/>
            <pc:sldMasterMk cId="4235291879" sldId="2147483648"/>
            <pc:sldLayoutMk cId="865950810" sldId="2147483651"/>
          </pc:sldLayoutMkLst>
        </pc:sldLayoutChg>
        <pc:sldLayoutChg chg="del">
          <pc:chgData name="Justin Liao" userId="S::liao.jus@northeastern.edu::215a67ab-23c2-4b00-ac41-4a57d89de44b" providerId="AD" clId="Web-{69101395-60BE-91BF-2606-8D8ECEBB3C0C}" dt="2024-06-13T04:04:22.694" v="0"/>
          <pc:sldLayoutMkLst>
            <pc:docMk/>
            <pc:sldMasterMk cId="4235291879" sldId="2147483648"/>
            <pc:sldLayoutMk cId="1918331658" sldId="2147483652"/>
          </pc:sldLayoutMkLst>
        </pc:sldLayoutChg>
        <pc:sldLayoutChg chg="del">
          <pc:chgData name="Justin Liao" userId="S::liao.jus@northeastern.edu::215a67ab-23c2-4b00-ac41-4a57d89de44b" providerId="AD" clId="Web-{69101395-60BE-91BF-2606-8D8ECEBB3C0C}" dt="2024-06-13T04:04:22.694" v="0"/>
          <pc:sldLayoutMkLst>
            <pc:docMk/>
            <pc:sldMasterMk cId="4235291879" sldId="2147483648"/>
            <pc:sldLayoutMk cId="3216987142" sldId="2147483653"/>
          </pc:sldLayoutMkLst>
        </pc:sldLayoutChg>
        <pc:sldLayoutChg chg="del">
          <pc:chgData name="Justin Liao" userId="S::liao.jus@northeastern.edu::215a67ab-23c2-4b00-ac41-4a57d89de44b" providerId="AD" clId="Web-{69101395-60BE-91BF-2606-8D8ECEBB3C0C}" dt="2024-06-13T04:04:22.694" v="0"/>
          <pc:sldLayoutMkLst>
            <pc:docMk/>
            <pc:sldMasterMk cId="4235291879" sldId="2147483648"/>
            <pc:sldLayoutMk cId="3149993905" sldId="2147483654"/>
          </pc:sldLayoutMkLst>
        </pc:sldLayoutChg>
        <pc:sldLayoutChg chg="del">
          <pc:chgData name="Justin Liao" userId="S::liao.jus@northeastern.edu::215a67ab-23c2-4b00-ac41-4a57d89de44b" providerId="AD" clId="Web-{69101395-60BE-91BF-2606-8D8ECEBB3C0C}" dt="2024-06-13T04:04:22.694" v="0"/>
          <pc:sldLayoutMkLst>
            <pc:docMk/>
            <pc:sldMasterMk cId="4235291879" sldId="2147483648"/>
            <pc:sldLayoutMk cId="2621505801" sldId="2147483655"/>
          </pc:sldLayoutMkLst>
        </pc:sldLayoutChg>
        <pc:sldLayoutChg chg="del">
          <pc:chgData name="Justin Liao" userId="S::liao.jus@northeastern.edu::215a67ab-23c2-4b00-ac41-4a57d89de44b" providerId="AD" clId="Web-{69101395-60BE-91BF-2606-8D8ECEBB3C0C}" dt="2024-06-13T04:04:22.694" v="0"/>
          <pc:sldLayoutMkLst>
            <pc:docMk/>
            <pc:sldMasterMk cId="4235291879" sldId="2147483648"/>
            <pc:sldLayoutMk cId="2415415188" sldId="2147483656"/>
          </pc:sldLayoutMkLst>
        </pc:sldLayoutChg>
        <pc:sldLayoutChg chg="del">
          <pc:chgData name="Justin Liao" userId="S::liao.jus@northeastern.edu::215a67ab-23c2-4b00-ac41-4a57d89de44b" providerId="AD" clId="Web-{69101395-60BE-91BF-2606-8D8ECEBB3C0C}" dt="2024-06-13T04:04:22.694" v="0"/>
          <pc:sldLayoutMkLst>
            <pc:docMk/>
            <pc:sldMasterMk cId="4235291879" sldId="2147483648"/>
            <pc:sldLayoutMk cId="3446446157" sldId="2147483657"/>
          </pc:sldLayoutMkLst>
        </pc:sldLayoutChg>
        <pc:sldLayoutChg chg="del">
          <pc:chgData name="Justin Liao" userId="S::liao.jus@northeastern.edu::215a67ab-23c2-4b00-ac41-4a57d89de44b" providerId="AD" clId="Web-{69101395-60BE-91BF-2606-8D8ECEBB3C0C}" dt="2024-06-13T04:04:22.694" v="0"/>
          <pc:sldLayoutMkLst>
            <pc:docMk/>
            <pc:sldMasterMk cId="4235291879" sldId="2147483648"/>
            <pc:sldLayoutMk cId="2195052518" sldId="2147483658"/>
          </pc:sldLayoutMkLst>
        </pc:sldLayoutChg>
        <pc:sldLayoutChg chg="del">
          <pc:chgData name="Justin Liao" userId="S::liao.jus@northeastern.edu::215a67ab-23c2-4b00-ac41-4a57d89de44b" providerId="AD" clId="Web-{69101395-60BE-91BF-2606-8D8ECEBB3C0C}" dt="2024-06-13T04:04:22.694" v="0"/>
          <pc:sldLayoutMkLst>
            <pc:docMk/>
            <pc:sldMasterMk cId="4235291879" sldId="2147483648"/>
            <pc:sldLayoutMk cId="4101169860" sldId="2147483659"/>
          </pc:sldLayoutMkLst>
        </pc:sldLayoutChg>
      </pc:sldMasterChg>
      <pc:sldMasterChg chg="add del addSldLayout delSldLayout modSldLayout">
        <pc:chgData name="Justin Liao" userId="S::liao.jus@northeastern.edu::215a67ab-23c2-4b00-ac41-4a57d89de44b" providerId="AD" clId="Web-{69101395-60BE-91BF-2606-8D8ECEBB3C0C}" dt="2024-06-13T04:04:25.006" v="1"/>
        <pc:sldMasterMkLst>
          <pc:docMk/>
          <pc:sldMasterMk cId="4107310602" sldId="2147483660"/>
        </pc:sldMasterMkLst>
        <pc:sldLayoutChg chg="add del mod replId">
          <pc:chgData name="Justin Liao" userId="S::liao.jus@northeastern.edu::215a67ab-23c2-4b00-ac41-4a57d89de44b" providerId="AD" clId="Web-{69101395-60BE-91BF-2606-8D8ECEBB3C0C}" dt="2024-06-13T04:04:25.006" v="1"/>
          <pc:sldLayoutMkLst>
            <pc:docMk/>
            <pc:sldMasterMk cId="4107310602" sldId="2147483660"/>
            <pc:sldLayoutMk cId="603228552" sldId="2147483661"/>
          </pc:sldLayoutMkLst>
        </pc:sldLayoutChg>
        <pc:sldLayoutChg chg="add del mod replId">
          <pc:chgData name="Justin Liao" userId="S::liao.jus@northeastern.edu::215a67ab-23c2-4b00-ac41-4a57d89de44b" providerId="AD" clId="Web-{69101395-60BE-91BF-2606-8D8ECEBB3C0C}" dt="2024-06-13T04:04:25.006" v="1"/>
          <pc:sldLayoutMkLst>
            <pc:docMk/>
            <pc:sldMasterMk cId="4107310602" sldId="2147483660"/>
            <pc:sldLayoutMk cId="1046532674" sldId="2147483662"/>
          </pc:sldLayoutMkLst>
        </pc:sldLayoutChg>
        <pc:sldLayoutChg chg="add del mod replId">
          <pc:chgData name="Justin Liao" userId="S::liao.jus@northeastern.edu::215a67ab-23c2-4b00-ac41-4a57d89de44b" providerId="AD" clId="Web-{69101395-60BE-91BF-2606-8D8ECEBB3C0C}" dt="2024-06-13T04:04:25.006" v="1"/>
          <pc:sldLayoutMkLst>
            <pc:docMk/>
            <pc:sldMasterMk cId="4107310602" sldId="2147483660"/>
            <pc:sldLayoutMk cId="3835018469" sldId="2147483663"/>
          </pc:sldLayoutMkLst>
        </pc:sldLayoutChg>
        <pc:sldLayoutChg chg="add del mod replId">
          <pc:chgData name="Justin Liao" userId="S::liao.jus@northeastern.edu::215a67ab-23c2-4b00-ac41-4a57d89de44b" providerId="AD" clId="Web-{69101395-60BE-91BF-2606-8D8ECEBB3C0C}" dt="2024-06-13T04:04:25.006" v="1"/>
          <pc:sldLayoutMkLst>
            <pc:docMk/>
            <pc:sldMasterMk cId="4107310602" sldId="2147483660"/>
            <pc:sldLayoutMk cId="2462806873" sldId="2147483664"/>
          </pc:sldLayoutMkLst>
        </pc:sldLayoutChg>
        <pc:sldLayoutChg chg="add del mod replId">
          <pc:chgData name="Justin Liao" userId="S::liao.jus@northeastern.edu::215a67ab-23c2-4b00-ac41-4a57d89de44b" providerId="AD" clId="Web-{69101395-60BE-91BF-2606-8D8ECEBB3C0C}" dt="2024-06-13T04:04:25.006" v="1"/>
          <pc:sldLayoutMkLst>
            <pc:docMk/>
            <pc:sldMasterMk cId="4107310602" sldId="2147483660"/>
            <pc:sldLayoutMk cId="3783422922" sldId="2147483665"/>
          </pc:sldLayoutMkLst>
        </pc:sldLayoutChg>
        <pc:sldLayoutChg chg="add del mod replId">
          <pc:chgData name="Justin Liao" userId="S::liao.jus@northeastern.edu::215a67ab-23c2-4b00-ac41-4a57d89de44b" providerId="AD" clId="Web-{69101395-60BE-91BF-2606-8D8ECEBB3C0C}" dt="2024-06-13T04:04:25.006" v="1"/>
          <pc:sldLayoutMkLst>
            <pc:docMk/>
            <pc:sldMasterMk cId="4107310602" sldId="2147483660"/>
            <pc:sldLayoutMk cId="4148428100" sldId="2147483666"/>
          </pc:sldLayoutMkLst>
        </pc:sldLayoutChg>
        <pc:sldLayoutChg chg="add del mod replId">
          <pc:chgData name="Justin Liao" userId="S::liao.jus@northeastern.edu::215a67ab-23c2-4b00-ac41-4a57d89de44b" providerId="AD" clId="Web-{69101395-60BE-91BF-2606-8D8ECEBB3C0C}" dt="2024-06-13T04:04:25.006" v="1"/>
          <pc:sldLayoutMkLst>
            <pc:docMk/>
            <pc:sldMasterMk cId="4107310602" sldId="2147483660"/>
            <pc:sldLayoutMk cId="227298709" sldId="2147483667"/>
          </pc:sldLayoutMkLst>
        </pc:sldLayoutChg>
        <pc:sldLayoutChg chg="add del mod replId">
          <pc:chgData name="Justin Liao" userId="S::liao.jus@northeastern.edu::215a67ab-23c2-4b00-ac41-4a57d89de44b" providerId="AD" clId="Web-{69101395-60BE-91BF-2606-8D8ECEBB3C0C}" dt="2024-06-13T04:04:25.006" v="1"/>
          <pc:sldLayoutMkLst>
            <pc:docMk/>
            <pc:sldMasterMk cId="4107310602" sldId="2147483660"/>
            <pc:sldLayoutMk cId="3889703070" sldId="2147483668"/>
          </pc:sldLayoutMkLst>
        </pc:sldLayoutChg>
        <pc:sldLayoutChg chg="add del mod replId">
          <pc:chgData name="Justin Liao" userId="S::liao.jus@northeastern.edu::215a67ab-23c2-4b00-ac41-4a57d89de44b" providerId="AD" clId="Web-{69101395-60BE-91BF-2606-8D8ECEBB3C0C}" dt="2024-06-13T04:04:25.006" v="1"/>
          <pc:sldLayoutMkLst>
            <pc:docMk/>
            <pc:sldMasterMk cId="4107310602" sldId="2147483660"/>
            <pc:sldLayoutMk cId="673664136" sldId="2147483669"/>
          </pc:sldLayoutMkLst>
        </pc:sldLayoutChg>
        <pc:sldLayoutChg chg="add del mod replId">
          <pc:chgData name="Justin Liao" userId="S::liao.jus@northeastern.edu::215a67ab-23c2-4b00-ac41-4a57d89de44b" providerId="AD" clId="Web-{69101395-60BE-91BF-2606-8D8ECEBB3C0C}" dt="2024-06-13T04:04:25.006" v="1"/>
          <pc:sldLayoutMkLst>
            <pc:docMk/>
            <pc:sldMasterMk cId="4107310602" sldId="2147483660"/>
            <pc:sldLayoutMk cId="1847750289" sldId="2147483670"/>
          </pc:sldLayoutMkLst>
        </pc:sldLayoutChg>
        <pc:sldLayoutChg chg="add del mod replId">
          <pc:chgData name="Justin Liao" userId="S::liao.jus@northeastern.edu::215a67ab-23c2-4b00-ac41-4a57d89de44b" providerId="AD" clId="Web-{69101395-60BE-91BF-2606-8D8ECEBB3C0C}" dt="2024-06-13T04:04:25.006" v="1"/>
          <pc:sldLayoutMkLst>
            <pc:docMk/>
            <pc:sldMasterMk cId="4107310602" sldId="2147483660"/>
            <pc:sldLayoutMk cId="2116994414" sldId="2147483671"/>
          </pc:sldLayoutMkLst>
        </pc:sldLayoutChg>
      </pc:sldMasterChg>
      <pc:sldMasterChg chg="add del addSldLayout delSldLayout modSldLayout">
        <pc:chgData name="Justin Liao" userId="S::liao.jus@northeastern.edu::215a67ab-23c2-4b00-ac41-4a57d89de44b" providerId="AD" clId="Web-{69101395-60BE-91BF-2606-8D8ECEBB3C0C}" dt="2024-06-13T04:04:42.273" v="2"/>
        <pc:sldMasterMkLst>
          <pc:docMk/>
          <pc:sldMasterMk cId="1813155603" sldId="2147483672"/>
        </pc:sldMasterMkLst>
        <pc:sldLayoutChg chg="add del mod replId">
          <pc:chgData name="Justin Liao" userId="S::liao.jus@northeastern.edu::215a67ab-23c2-4b00-ac41-4a57d89de44b" providerId="AD" clId="Web-{69101395-60BE-91BF-2606-8D8ECEBB3C0C}" dt="2024-06-13T04:04:42.273" v="2"/>
          <pc:sldLayoutMkLst>
            <pc:docMk/>
            <pc:sldMasterMk cId="1813155603" sldId="2147483672"/>
            <pc:sldLayoutMk cId="221910377" sldId="2147483673"/>
          </pc:sldLayoutMkLst>
        </pc:sldLayoutChg>
        <pc:sldLayoutChg chg="add del mod replId">
          <pc:chgData name="Justin Liao" userId="S::liao.jus@northeastern.edu::215a67ab-23c2-4b00-ac41-4a57d89de44b" providerId="AD" clId="Web-{69101395-60BE-91BF-2606-8D8ECEBB3C0C}" dt="2024-06-13T04:04:42.273" v="2"/>
          <pc:sldLayoutMkLst>
            <pc:docMk/>
            <pc:sldMasterMk cId="1813155603" sldId="2147483672"/>
            <pc:sldLayoutMk cId="1653035327" sldId="2147483674"/>
          </pc:sldLayoutMkLst>
        </pc:sldLayoutChg>
        <pc:sldLayoutChg chg="add del mod replId">
          <pc:chgData name="Justin Liao" userId="S::liao.jus@northeastern.edu::215a67ab-23c2-4b00-ac41-4a57d89de44b" providerId="AD" clId="Web-{69101395-60BE-91BF-2606-8D8ECEBB3C0C}" dt="2024-06-13T04:04:42.273" v="2"/>
          <pc:sldLayoutMkLst>
            <pc:docMk/>
            <pc:sldMasterMk cId="1813155603" sldId="2147483672"/>
            <pc:sldLayoutMk cId="471696252" sldId="2147483675"/>
          </pc:sldLayoutMkLst>
        </pc:sldLayoutChg>
        <pc:sldLayoutChg chg="add del mod replId">
          <pc:chgData name="Justin Liao" userId="S::liao.jus@northeastern.edu::215a67ab-23c2-4b00-ac41-4a57d89de44b" providerId="AD" clId="Web-{69101395-60BE-91BF-2606-8D8ECEBB3C0C}" dt="2024-06-13T04:04:42.273" v="2"/>
          <pc:sldLayoutMkLst>
            <pc:docMk/>
            <pc:sldMasterMk cId="1813155603" sldId="2147483672"/>
            <pc:sldLayoutMk cId="993602341" sldId="2147483676"/>
          </pc:sldLayoutMkLst>
        </pc:sldLayoutChg>
        <pc:sldLayoutChg chg="add del mod replId">
          <pc:chgData name="Justin Liao" userId="S::liao.jus@northeastern.edu::215a67ab-23c2-4b00-ac41-4a57d89de44b" providerId="AD" clId="Web-{69101395-60BE-91BF-2606-8D8ECEBB3C0C}" dt="2024-06-13T04:04:42.273" v="2"/>
          <pc:sldLayoutMkLst>
            <pc:docMk/>
            <pc:sldMasterMk cId="1813155603" sldId="2147483672"/>
            <pc:sldLayoutMk cId="3384350807" sldId="2147483677"/>
          </pc:sldLayoutMkLst>
        </pc:sldLayoutChg>
        <pc:sldLayoutChg chg="add del mod replId">
          <pc:chgData name="Justin Liao" userId="S::liao.jus@northeastern.edu::215a67ab-23c2-4b00-ac41-4a57d89de44b" providerId="AD" clId="Web-{69101395-60BE-91BF-2606-8D8ECEBB3C0C}" dt="2024-06-13T04:04:42.273" v="2"/>
          <pc:sldLayoutMkLst>
            <pc:docMk/>
            <pc:sldMasterMk cId="1813155603" sldId="2147483672"/>
            <pc:sldLayoutMk cId="4031867412" sldId="2147483678"/>
          </pc:sldLayoutMkLst>
        </pc:sldLayoutChg>
        <pc:sldLayoutChg chg="add del mod replId">
          <pc:chgData name="Justin Liao" userId="S::liao.jus@northeastern.edu::215a67ab-23c2-4b00-ac41-4a57d89de44b" providerId="AD" clId="Web-{69101395-60BE-91BF-2606-8D8ECEBB3C0C}" dt="2024-06-13T04:04:42.273" v="2"/>
          <pc:sldLayoutMkLst>
            <pc:docMk/>
            <pc:sldMasterMk cId="1813155603" sldId="2147483672"/>
            <pc:sldLayoutMk cId="4211834099" sldId="2147483679"/>
          </pc:sldLayoutMkLst>
        </pc:sldLayoutChg>
        <pc:sldLayoutChg chg="add del mod replId">
          <pc:chgData name="Justin Liao" userId="S::liao.jus@northeastern.edu::215a67ab-23c2-4b00-ac41-4a57d89de44b" providerId="AD" clId="Web-{69101395-60BE-91BF-2606-8D8ECEBB3C0C}" dt="2024-06-13T04:04:42.273" v="2"/>
          <pc:sldLayoutMkLst>
            <pc:docMk/>
            <pc:sldMasterMk cId="1813155603" sldId="2147483672"/>
            <pc:sldLayoutMk cId="3882995815" sldId="2147483680"/>
          </pc:sldLayoutMkLst>
        </pc:sldLayoutChg>
        <pc:sldLayoutChg chg="add del mod replId">
          <pc:chgData name="Justin Liao" userId="S::liao.jus@northeastern.edu::215a67ab-23c2-4b00-ac41-4a57d89de44b" providerId="AD" clId="Web-{69101395-60BE-91BF-2606-8D8ECEBB3C0C}" dt="2024-06-13T04:04:42.273" v="2"/>
          <pc:sldLayoutMkLst>
            <pc:docMk/>
            <pc:sldMasterMk cId="1813155603" sldId="2147483672"/>
            <pc:sldLayoutMk cId="3779716910" sldId="2147483681"/>
          </pc:sldLayoutMkLst>
        </pc:sldLayoutChg>
        <pc:sldLayoutChg chg="add del mod replId">
          <pc:chgData name="Justin Liao" userId="S::liao.jus@northeastern.edu::215a67ab-23c2-4b00-ac41-4a57d89de44b" providerId="AD" clId="Web-{69101395-60BE-91BF-2606-8D8ECEBB3C0C}" dt="2024-06-13T04:04:42.273" v="2"/>
          <pc:sldLayoutMkLst>
            <pc:docMk/>
            <pc:sldMasterMk cId="1813155603" sldId="2147483672"/>
            <pc:sldLayoutMk cId="1673981103" sldId="2147483682"/>
          </pc:sldLayoutMkLst>
        </pc:sldLayoutChg>
        <pc:sldLayoutChg chg="add del mod replId">
          <pc:chgData name="Justin Liao" userId="S::liao.jus@northeastern.edu::215a67ab-23c2-4b00-ac41-4a57d89de44b" providerId="AD" clId="Web-{69101395-60BE-91BF-2606-8D8ECEBB3C0C}" dt="2024-06-13T04:04:42.273" v="2"/>
          <pc:sldLayoutMkLst>
            <pc:docMk/>
            <pc:sldMasterMk cId="1813155603" sldId="2147483672"/>
            <pc:sldLayoutMk cId="2426815475" sldId="2147483683"/>
          </pc:sldLayoutMkLst>
        </pc:sldLayoutChg>
      </pc:sldMasterChg>
      <pc:sldMasterChg chg="add del addSldLayout delSldLayout modSldLayout">
        <pc:chgData name="Justin Liao" userId="S::liao.jus@northeastern.edu::215a67ab-23c2-4b00-ac41-4a57d89de44b" providerId="AD" clId="Web-{69101395-60BE-91BF-2606-8D8ECEBB3C0C}" dt="2024-06-13T04:04:45.367" v="3"/>
        <pc:sldMasterMkLst>
          <pc:docMk/>
          <pc:sldMasterMk cId="390883576" sldId="2147483684"/>
        </pc:sldMasterMkLst>
        <pc:sldLayoutChg chg="add del mod replId">
          <pc:chgData name="Justin Liao" userId="S::liao.jus@northeastern.edu::215a67ab-23c2-4b00-ac41-4a57d89de44b" providerId="AD" clId="Web-{69101395-60BE-91BF-2606-8D8ECEBB3C0C}" dt="2024-06-13T04:04:45.367" v="3"/>
          <pc:sldLayoutMkLst>
            <pc:docMk/>
            <pc:sldMasterMk cId="390883576" sldId="2147483684"/>
            <pc:sldLayoutMk cId="2314999390" sldId="2147483685"/>
          </pc:sldLayoutMkLst>
        </pc:sldLayoutChg>
        <pc:sldLayoutChg chg="add del mod replId">
          <pc:chgData name="Justin Liao" userId="S::liao.jus@northeastern.edu::215a67ab-23c2-4b00-ac41-4a57d89de44b" providerId="AD" clId="Web-{69101395-60BE-91BF-2606-8D8ECEBB3C0C}" dt="2024-06-13T04:04:45.367" v="3"/>
          <pc:sldLayoutMkLst>
            <pc:docMk/>
            <pc:sldMasterMk cId="390883576" sldId="2147483684"/>
            <pc:sldLayoutMk cId="2672005659" sldId="2147483686"/>
          </pc:sldLayoutMkLst>
        </pc:sldLayoutChg>
        <pc:sldLayoutChg chg="add del mod replId">
          <pc:chgData name="Justin Liao" userId="S::liao.jus@northeastern.edu::215a67ab-23c2-4b00-ac41-4a57d89de44b" providerId="AD" clId="Web-{69101395-60BE-91BF-2606-8D8ECEBB3C0C}" dt="2024-06-13T04:04:45.367" v="3"/>
          <pc:sldLayoutMkLst>
            <pc:docMk/>
            <pc:sldMasterMk cId="390883576" sldId="2147483684"/>
            <pc:sldLayoutMk cId="742738116" sldId="2147483687"/>
          </pc:sldLayoutMkLst>
        </pc:sldLayoutChg>
        <pc:sldLayoutChg chg="add del mod replId">
          <pc:chgData name="Justin Liao" userId="S::liao.jus@northeastern.edu::215a67ab-23c2-4b00-ac41-4a57d89de44b" providerId="AD" clId="Web-{69101395-60BE-91BF-2606-8D8ECEBB3C0C}" dt="2024-06-13T04:04:45.367" v="3"/>
          <pc:sldLayoutMkLst>
            <pc:docMk/>
            <pc:sldMasterMk cId="390883576" sldId="2147483684"/>
            <pc:sldLayoutMk cId="4102097109" sldId="2147483688"/>
          </pc:sldLayoutMkLst>
        </pc:sldLayoutChg>
        <pc:sldLayoutChg chg="add del mod replId">
          <pc:chgData name="Justin Liao" userId="S::liao.jus@northeastern.edu::215a67ab-23c2-4b00-ac41-4a57d89de44b" providerId="AD" clId="Web-{69101395-60BE-91BF-2606-8D8ECEBB3C0C}" dt="2024-06-13T04:04:45.367" v="3"/>
          <pc:sldLayoutMkLst>
            <pc:docMk/>
            <pc:sldMasterMk cId="390883576" sldId="2147483684"/>
            <pc:sldLayoutMk cId="2018009586" sldId="2147483689"/>
          </pc:sldLayoutMkLst>
        </pc:sldLayoutChg>
        <pc:sldLayoutChg chg="add del mod replId">
          <pc:chgData name="Justin Liao" userId="S::liao.jus@northeastern.edu::215a67ab-23c2-4b00-ac41-4a57d89de44b" providerId="AD" clId="Web-{69101395-60BE-91BF-2606-8D8ECEBB3C0C}" dt="2024-06-13T04:04:45.367" v="3"/>
          <pc:sldLayoutMkLst>
            <pc:docMk/>
            <pc:sldMasterMk cId="390883576" sldId="2147483684"/>
            <pc:sldLayoutMk cId="1192258017" sldId="2147483690"/>
          </pc:sldLayoutMkLst>
        </pc:sldLayoutChg>
        <pc:sldLayoutChg chg="add del mod replId">
          <pc:chgData name="Justin Liao" userId="S::liao.jus@northeastern.edu::215a67ab-23c2-4b00-ac41-4a57d89de44b" providerId="AD" clId="Web-{69101395-60BE-91BF-2606-8D8ECEBB3C0C}" dt="2024-06-13T04:04:45.367" v="3"/>
          <pc:sldLayoutMkLst>
            <pc:docMk/>
            <pc:sldMasterMk cId="390883576" sldId="2147483684"/>
            <pc:sldLayoutMk cId="714485907" sldId="2147483691"/>
          </pc:sldLayoutMkLst>
        </pc:sldLayoutChg>
        <pc:sldLayoutChg chg="add del mod replId">
          <pc:chgData name="Justin Liao" userId="S::liao.jus@northeastern.edu::215a67ab-23c2-4b00-ac41-4a57d89de44b" providerId="AD" clId="Web-{69101395-60BE-91BF-2606-8D8ECEBB3C0C}" dt="2024-06-13T04:04:45.367" v="3"/>
          <pc:sldLayoutMkLst>
            <pc:docMk/>
            <pc:sldMasterMk cId="390883576" sldId="2147483684"/>
            <pc:sldLayoutMk cId="130192460" sldId="2147483692"/>
          </pc:sldLayoutMkLst>
        </pc:sldLayoutChg>
        <pc:sldLayoutChg chg="add del mod replId">
          <pc:chgData name="Justin Liao" userId="S::liao.jus@northeastern.edu::215a67ab-23c2-4b00-ac41-4a57d89de44b" providerId="AD" clId="Web-{69101395-60BE-91BF-2606-8D8ECEBB3C0C}" dt="2024-06-13T04:04:45.367" v="3"/>
          <pc:sldLayoutMkLst>
            <pc:docMk/>
            <pc:sldMasterMk cId="390883576" sldId="2147483684"/>
            <pc:sldLayoutMk cId="254404559" sldId="2147483693"/>
          </pc:sldLayoutMkLst>
        </pc:sldLayoutChg>
        <pc:sldLayoutChg chg="add del mod replId">
          <pc:chgData name="Justin Liao" userId="S::liao.jus@northeastern.edu::215a67ab-23c2-4b00-ac41-4a57d89de44b" providerId="AD" clId="Web-{69101395-60BE-91BF-2606-8D8ECEBB3C0C}" dt="2024-06-13T04:04:45.367" v="3"/>
          <pc:sldLayoutMkLst>
            <pc:docMk/>
            <pc:sldMasterMk cId="390883576" sldId="2147483684"/>
            <pc:sldLayoutMk cId="91453702" sldId="2147483694"/>
          </pc:sldLayoutMkLst>
        </pc:sldLayoutChg>
        <pc:sldLayoutChg chg="add del mod replId">
          <pc:chgData name="Justin Liao" userId="S::liao.jus@northeastern.edu::215a67ab-23c2-4b00-ac41-4a57d89de44b" providerId="AD" clId="Web-{69101395-60BE-91BF-2606-8D8ECEBB3C0C}" dt="2024-06-13T04:04:45.367" v="3"/>
          <pc:sldLayoutMkLst>
            <pc:docMk/>
            <pc:sldMasterMk cId="390883576" sldId="2147483684"/>
            <pc:sldLayoutMk cId="1548493360" sldId="2147483695"/>
          </pc:sldLayoutMkLst>
        </pc:sldLayoutChg>
      </pc:sldMasterChg>
      <pc:sldMasterChg chg="add addSldLayout modSldLayout">
        <pc:chgData name="Justin Liao" userId="S::liao.jus@northeastern.edu::215a67ab-23c2-4b00-ac41-4a57d89de44b" providerId="AD" clId="Web-{69101395-60BE-91BF-2606-8D8ECEBB3C0C}" dt="2024-06-13T04:04:45.367" v="3"/>
        <pc:sldMasterMkLst>
          <pc:docMk/>
          <pc:sldMasterMk cId="3883845551" sldId="2147483696"/>
        </pc:sldMasterMkLst>
        <pc:sldLayoutChg chg="add mod replId">
          <pc:chgData name="Justin Liao" userId="S::liao.jus@northeastern.edu::215a67ab-23c2-4b00-ac41-4a57d89de44b" providerId="AD" clId="Web-{69101395-60BE-91BF-2606-8D8ECEBB3C0C}" dt="2024-06-13T04:04:45.367" v="3"/>
          <pc:sldLayoutMkLst>
            <pc:docMk/>
            <pc:sldMasterMk cId="3883845551" sldId="2147483696"/>
            <pc:sldLayoutMk cId="1221139637" sldId="2147483697"/>
          </pc:sldLayoutMkLst>
        </pc:sldLayoutChg>
        <pc:sldLayoutChg chg="add mod replId">
          <pc:chgData name="Justin Liao" userId="S::liao.jus@northeastern.edu::215a67ab-23c2-4b00-ac41-4a57d89de44b" providerId="AD" clId="Web-{69101395-60BE-91BF-2606-8D8ECEBB3C0C}" dt="2024-06-13T04:04:45.367" v="3"/>
          <pc:sldLayoutMkLst>
            <pc:docMk/>
            <pc:sldMasterMk cId="3883845551" sldId="2147483696"/>
            <pc:sldLayoutMk cId="4164898962" sldId="2147483698"/>
          </pc:sldLayoutMkLst>
        </pc:sldLayoutChg>
        <pc:sldLayoutChg chg="add mod replId">
          <pc:chgData name="Justin Liao" userId="S::liao.jus@northeastern.edu::215a67ab-23c2-4b00-ac41-4a57d89de44b" providerId="AD" clId="Web-{69101395-60BE-91BF-2606-8D8ECEBB3C0C}" dt="2024-06-13T04:04:45.367" v="3"/>
          <pc:sldLayoutMkLst>
            <pc:docMk/>
            <pc:sldMasterMk cId="3883845551" sldId="2147483696"/>
            <pc:sldLayoutMk cId="3162745605" sldId="2147483699"/>
          </pc:sldLayoutMkLst>
        </pc:sldLayoutChg>
        <pc:sldLayoutChg chg="add mod replId">
          <pc:chgData name="Justin Liao" userId="S::liao.jus@northeastern.edu::215a67ab-23c2-4b00-ac41-4a57d89de44b" providerId="AD" clId="Web-{69101395-60BE-91BF-2606-8D8ECEBB3C0C}" dt="2024-06-13T04:04:45.367" v="3"/>
          <pc:sldLayoutMkLst>
            <pc:docMk/>
            <pc:sldMasterMk cId="3883845551" sldId="2147483696"/>
            <pc:sldLayoutMk cId="850022375" sldId="2147483700"/>
          </pc:sldLayoutMkLst>
        </pc:sldLayoutChg>
        <pc:sldLayoutChg chg="add mod replId">
          <pc:chgData name="Justin Liao" userId="S::liao.jus@northeastern.edu::215a67ab-23c2-4b00-ac41-4a57d89de44b" providerId="AD" clId="Web-{69101395-60BE-91BF-2606-8D8ECEBB3C0C}" dt="2024-06-13T04:04:45.367" v="3"/>
          <pc:sldLayoutMkLst>
            <pc:docMk/>
            <pc:sldMasterMk cId="3883845551" sldId="2147483696"/>
            <pc:sldLayoutMk cId="559804412" sldId="2147483701"/>
          </pc:sldLayoutMkLst>
        </pc:sldLayoutChg>
        <pc:sldLayoutChg chg="add mod replId">
          <pc:chgData name="Justin Liao" userId="S::liao.jus@northeastern.edu::215a67ab-23c2-4b00-ac41-4a57d89de44b" providerId="AD" clId="Web-{69101395-60BE-91BF-2606-8D8ECEBB3C0C}" dt="2024-06-13T04:04:45.367" v="3"/>
          <pc:sldLayoutMkLst>
            <pc:docMk/>
            <pc:sldMasterMk cId="3883845551" sldId="2147483696"/>
            <pc:sldLayoutMk cId="46016464" sldId="2147483702"/>
          </pc:sldLayoutMkLst>
        </pc:sldLayoutChg>
        <pc:sldLayoutChg chg="add mod replId">
          <pc:chgData name="Justin Liao" userId="S::liao.jus@northeastern.edu::215a67ab-23c2-4b00-ac41-4a57d89de44b" providerId="AD" clId="Web-{69101395-60BE-91BF-2606-8D8ECEBB3C0C}" dt="2024-06-13T04:04:45.367" v="3"/>
          <pc:sldLayoutMkLst>
            <pc:docMk/>
            <pc:sldMasterMk cId="3883845551" sldId="2147483696"/>
            <pc:sldLayoutMk cId="2950239033" sldId="2147483703"/>
          </pc:sldLayoutMkLst>
        </pc:sldLayoutChg>
        <pc:sldLayoutChg chg="add mod replId">
          <pc:chgData name="Justin Liao" userId="S::liao.jus@northeastern.edu::215a67ab-23c2-4b00-ac41-4a57d89de44b" providerId="AD" clId="Web-{69101395-60BE-91BF-2606-8D8ECEBB3C0C}" dt="2024-06-13T04:04:45.367" v="3"/>
          <pc:sldLayoutMkLst>
            <pc:docMk/>
            <pc:sldMasterMk cId="3883845551" sldId="2147483696"/>
            <pc:sldLayoutMk cId="943521951" sldId="2147483704"/>
          </pc:sldLayoutMkLst>
        </pc:sldLayoutChg>
        <pc:sldLayoutChg chg="add mod replId">
          <pc:chgData name="Justin Liao" userId="S::liao.jus@northeastern.edu::215a67ab-23c2-4b00-ac41-4a57d89de44b" providerId="AD" clId="Web-{69101395-60BE-91BF-2606-8D8ECEBB3C0C}" dt="2024-06-13T04:04:45.367" v="3"/>
          <pc:sldLayoutMkLst>
            <pc:docMk/>
            <pc:sldMasterMk cId="3883845551" sldId="2147483696"/>
            <pc:sldLayoutMk cId="3066949695" sldId="2147483705"/>
          </pc:sldLayoutMkLst>
        </pc:sldLayoutChg>
        <pc:sldLayoutChg chg="add mod replId">
          <pc:chgData name="Justin Liao" userId="S::liao.jus@northeastern.edu::215a67ab-23c2-4b00-ac41-4a57d89de44b" providerId="AD" clId="Web-{69101395-60BE-91BF-2606-8D8ECEBB3C0C}" dt="2024-06-13T04:04:45.367" v="3"/>
          <pc:sldLayoutMkLst>
            <pc:docMk/>
            <pc:sldMasterMk cId="3883845551" sldId="2147483696"/>
            <pc:sldLayoutMk cId="2890484261" sldId="2147483706"/>
          </pc:sldLayoutMkLst>
        </pc:sldLayoutChg>
        <pc:sldLayoutChg chg="add mod replId">
          <pc:chgData name="Justin Liao" userId="S::liao.jus@northeastern.edu::215a67ab-23c2-4b00-ac41-4a57d89de44b" providerId="AD" clId="Web-{69101395-60BE-91BF-2606-8D8ECEBB3C0C}" dt="2024-06-13T04:04:45.367" v="3"/>
          <pc:sldLayoutMkLst>
            <pc:docMk/>
            <pc:sldMasterMk cId="3883845551" sldId="2147483696"/>
            <pc:sldLayoutMk cId="1785983160" sldId="2147483707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0F8CF-692C-4963-8B5E-D1C0928CF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7714388" cy="326063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19655-1613-4CC0-BBE9-BD2CB2C3C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612" y="4848464"/>
            <a:ext cx="7714388" cy="1085849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67FFF-6BC4-4DF0-BC55-B2C3BFD8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70120-CDFC-48DE-A6EA-6DEEDD0E436A}" type="datetimeFigureOut">
              <a:rPr lang="en-US" dirty="0"/>
              <a:t>6/12/2024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89830-A1B7-484B-832C-F64A558B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8F727-72C8-47A9-8E54-AD845902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ED5540-64E5-4258-ABA4-753F07B71B38}"/>
              </a:ext>
            </a:extLst>
          </p:cNvPr>
          <p:cNvCxnSpPr>
            <a:cxnSpLocks/>
          </p:cNvCxnSpPr>
          <p:nvPr/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1139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A5DE-E5C6-4DB9-AD28-8F1EAC6F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3E08E-9B2D-4740-9AC6-D5E1CFB95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29566" y="2229957"/>
            <a:ext cx="9238434" cy="386604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E3736-E8AA-4F58-9D3A-27050B28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F5BA7-0A17-4D30-9B66-E29324151C73}" type="datetimeFigureOut">
              <a:rPr lang="en-US" dirty="0"/>
              <a:t>6/12/2024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95E84-15BC-478B-9DAB-15025867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9D98F-E0A8-4254-A957-7F17811D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484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DE70F5-2276-4F91-9FC2-8DA4B5288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4000" y="1467699"/>
            <a:ext cx="1758461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856C5-C2FD-45E4-A631-AC06B5495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82312" y="1467699"/>
            <a:ext cx="7839379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336EA-B6DD-4115-9C67-79A24C866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BB1B-D40A-4DB9-B3DE-BAAE675B83CD}" type="datetimeFigureOut">
              <a:rPr lang="en-US" dirty="0"/>
              <a:t>6/12/2024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A668B-1DAB-449C-9BA4-7B1572A2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6567E-119D-4C98-93FF-73A33280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983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F94C-BCB1-4F4C-AF70-DD2A5C4E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09B75-A057-44B5-872F-DF01BDC8E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286000"/>
            <a:ext cx="9238434" cy="381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6260C-3219-4812-88F2-3162D37F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9FAAF-C467-4C93-8ECD-39AF5A14D498}" type="datetimeFigureOut">
              <a:rPr lang="en-US" dirty="0"/>
              <a:t>6/12/2024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62B73-9C01-4BE3-A199-782BE6EB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61492-EB56-4454-9D2A-8BB94AACB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898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980A128-A52A-402C-865B-1BF08D7F04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00447-3778-4AB7-ACB3-7C2313FE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745" y="1287554"/>
            <a:ext cx="8284963" cy="3113064"/>
          </a:xfrm>
        </p:spPr>
        <p:txBody>
          <a:bodyPr anchor="t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910C9-BA3C-4D31-9C62-2C2408591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1744" y="4619707"/>
            <a:ext cx="7722256" cy="147629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42E8A-6B69-406B-A3DF-0A1B7683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7E480-B2BA-4553-A144-61E7F75833ED}" type="datetimeFigureOut">
              <a:rPr lang="en-US" dirty="0"/>
              <a:t>6/12/2024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665CF-4461-4BB8-8F3A-ED1CB108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98B27-5EF3-49F4-B3CE-F3CF419A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745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3F3BA-5AD5-4F15-97B2-E4652D1D4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13411"/>
            <a:ext cx="9238434" cy="8895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997B8-1FD3-40E6-A486-256EB41DB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9566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3F4D8-AA9A-4AF7-86EA-E4D797B98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8823E-BC08-4810-9BFF-35D2EA2A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E682A-6B53-4B08-AE4D-4C5E659103CC}" type="datetimeFigureOut">
              <a:rPr lang="en-US" dirty="0"/>
              <a:t>6/12/2024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D2BFB-BB2C-4C4A-A6E1-DD223C2BE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369B2-12F8-4583-8A7F-523C9A3E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022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717F-84B9-44BA-8DD6-680394AB1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79150"/>
            <a:ext cx="9238434" cy="8239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217D6-7448-4625-964F-5D82F65F1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7" y="2013217"/>
            <a:ext cx="4495799" cy="704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A534C-0B54-4327-99C0-4F0019FD2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29567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9D4A63-0795-4B74-8C11-5FE794411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13215"/>
            <a:ext cx="4495800" cy="70423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D16F3-F747-441B-9854-27225954D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168E2-6B97-486E-B0E4-4E7F5CDB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9F0F6-BEBB-4894-ABB2-75C5CBE0DDB9}" type="datetimeFigureOut">
              <a:rPr lang="en-US" dirty="0"/>
              <a:t>6/12/2024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5D3E2B-2F4E-4347-A8E9-27EB7D03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4F5-6876-414E-9E30-84706A3F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0D2F04-5474-46B9-B838-858CDF4AB2D2}"/>
              </a:ext>
            </a:extLst>
          </p:cNvPr>
          <p:cNvCxnSpPr>
            <a:cxnSpLocks/>
          </p:cNvCxnSpPr>
          <p:nvPr/>
        </p:nvCxnSpPr>
        <p:spPr>
          <a:xfrm>
            <a:off x="6270727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ADEE893-BE45-47F3-BCF0-02424B3503CC}"/>
              </a:ext>
            </a:extLst>
          </p:cNvPr>
          <p:cNvSpPr/>
          <p:nvPr/>
        </p:nvSpPr>
        <p:spPr>
          <a:xfrm>
            <a:off x="-1171838" y="4592406"/>
            <a:ext cx="808262" cy="3897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FB5178A-4501-4B56-8BF1-D083D7B021CE}"/>
              </a:ext>
            </a:extLst>
          </p:cNvPr>
          <p:cNvCxnSpPr>
            <a:cxnSpLocks/>
          </p:cNvCxnSpPr>
          <p:nvPr/>
        </p:nvCxnSpPr>
        <p:spPr>
          <a:xfrm>
            <a:off x="1524000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9804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2109C6-041C-42BA-B507-8EA298046E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BF877-20DD-40F4-AEA8-E1B6D535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7DC874-15B5-4338-B7D1-8E393AB4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E9E5F-17D9-4A30-9DA3-64E46A6DF111}" type="datetimeFigureOut">
              <a:rPr lang="en-US" dirty="0"/>
              <a:t>6/12/2024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6BAE3-24C5-483F-9141-D860A265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AEEB4-66F8-4008-B616-804FB9D9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16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6C975-8FFB-4A4B-9213-774EE3901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AC5F0-3BC3-4718-BCCA-24B5655EC864}" type="datetimeFigureOut">
              <a:rPr lang="en-US" dirty="0"/>
              <a:t>6/12/2024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BA744F-475D-4105-8E4A-025815549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FA64C-7966-4D6F-88D7-4B89F2A1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239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ED5F-AB94-4DCF-8971-B8B2B55AF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740" y="1558944"/>
            <a:ext cx="3279689" cy="1864196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EE4CB-68CF-4BF3-A891-8277AFD13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0"/>
            <a:ext cx="5333999" cy="5334000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92E72-B66D-40EE-B182-5585382A6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3741" y="3649682"/>
            <a:ext cx="3233096" cy="1933605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3B694-B050-45F3-AE6F-A86A129F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8BD81-465B-40F2-9A54-9DF3B12AF598}" type="datetimeFigureOut">
              <a:rPr lang="en-US" dirty="0"/>
              <a:t>6/12/2024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AE423-9CA5-46B3-96B1-7586AD020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B973D-F1F7-47BC-996D-6100B7C8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521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E9949-4A1F-4DA9-9B75-A6180F95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543" y="1383126"/>
            <a:ext cx="3289886" cy="2045874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8D794-C670-4569-93D9-0FF8B35AA7AE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5334001" y="762000"/>
            <a:ext cx="5333999" cy="5334000"/>
          </a:xfrm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486F6-AE67-4B34-B8E2-0B7576DC2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3544" y="3649682"/>
            <a:ext cx="3243292" cy="168431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8B11C-BB63-49A6-B488-29D4FBF8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B3CEF-64EF-4C43-9530-8E9CBFD2CAD1}" type="datetimeFigureOut">
              <a:rPr lang="en-US" dirty="0"/>
              <a:t>6/12/2024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B9166-6D36-4F0A-9ADD-33D49A0C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22B8F-7760-41B3-9053-DD90255B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949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4152A-7FE0-4708-B7C1-DBEC8F133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1621"/>
            <a:ext cx="9238434" cy="8613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1AB53-BAF9-439D-9451-47193CF2F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6" y="2285999"/>
            <a:ext cx="9238434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96D9F-562A-496F-A530-A561994DC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B70A3DFD-A535-46B2-84C1-61DC8B16A904}" type="datetimeFigureOut">
              <a:rPr lang="en-US" dirty="0"/>
              <a:t>6/12/2024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060FE-AAC3-4FAE-9EB4-BCAE72D95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7EDB2-8F31-42FA-B253-62D241466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196A61CA-0502-4EE4-9724-96EA822543E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8455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/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466344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64008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80">
          <p15:clr>
            <a:srgbClr val="F26B43"/>
          </p15:clr>
        </p15:guide>
        <p15:guide id="2" pos="3840">
          <p15:clr>
            <a:srgbClr val="F26B43"/>
          </p15:clr>
        </p15:guide>
        <p15:guide id="3" pos="7200">
          <p15:clr>
            <a:srgbClr val="F26B43"/>
          </p15:clr>
        </p15:guide>
        <p15:guide id="4" pos="6720">
          <p15:clr>
            <a:srgbClr val="F26B43"/>
          </p15:clr>
        </p15:guide>
        <p15:guide id="16" pos="480">
          <p15:clr>
            <a:srgbClr val="F26B43"/>
          </p15:clr>
        </p15:guide>
        <p15:guide id="23" orient="horz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9AA7A-2F2C-3597-38A5-ADDAAE86FC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Sky High Carbon: Addressing Europe's Airplane Emissions Challenge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3058D4-47AE-C890-A59A-DA57CEB010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Roshan Peri, Justin Liao, Carolina Chassi, Kevin </a:t>
            </a:r>
            <a:r>
              <a:rPr lang="en-US" err="1"/>
              <a:t>Ohgami</a:t>
            </a: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90395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0D0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9739C-7933-1F32-5E17-D4411320D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20AED-49F8-D732-357C-7B053423F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371928"/>
      </p:ext>
    </p:extLst>
  </p:cSld>
  <p:clrMapOvr>
    <a:masterClrMapping/>
  </p:clrMapOvr>
</p:sld>
</file>

<file path=ppt/theme/theme1.xml><?xml version="1.0" encoding="utf-8"?>
<a:theme xmlns:a="http://schemas.openxmlformats.org/drawingml/2006/main" name="PortalVTI">
  <a:themeElements>
    <a:clrScheme name="PortalVTI">
      <a:dk1>
        <a:sysClr val="windowText" lastClr="000000"/>
      </a:dk1>
      <a:lt1>
        <a:sysClr val="window" lastClr="FFFFFF"/>
      </a:lt1>
      <a:dk2>
        <a:srgbClr val="051618"/>
      </a:dk2>
      <a:lt2>
        <a:srgbClr val="E8E8DF"/>
      </a:lt2>
      <a:accent1>
        <a:srgbClr val="2D714C"/>
      </a:accent1>
      <a:accent2>
        <a:srgbClr val="1F7985"/>
      </a:accent2>
      <a:accent3>
        <a:srgbClr val="0D6756"/>
      </a:accent3>
      <a:accent4>
        <a:srgbClr val="40945E"/>
      </a:accent4>
      <a:accent5>
        <a:srgbClr val="389896"/>
      </a:accent5>
      <a:accent6>
        <a:srgbClr val="64924A"/>
      </a:accent6>
      <a:hlink>
        <a:srgbClr val="1F855C"/>
      </a:hlink>
      <a:folHlink>
        <a:srgbClr val="227390"/>
      </a:folHlink>
    </a:clrScheme>
    <a:fontScheme name="PortalVTI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Portal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rtalVTI" id="{E3A4BB4D-5227-4A6D-99D3-DBAB0FE4C68F}" vid="{BE515EFD-5A7A-4BFE-BE06-A21DB8499C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PortalVTI</vt:lpstr>
      <vt:lpstr>Sky High Carbon: Addressing Europe's Airplane Emissions Challenge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Sky High Carbon: Addressing Europe's Airplane Emissions Challenge</dc:title>
  <dc:creator>Roshan Peri</dc:creator>
  <cp:revision>1</cp:revision>
  <dcterms:created xsi:type="dcterms:W3CDTF">2024-06-13T02:13:41Z</dcterms:created>
  <dcterms:modified xsi:type="dcterms:W3CDTF">2024-06-13T04:06:29Z</dcterms:modified>
</cp:coreProperties>
</file>