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A84C-DE9B-43DF-B491-79C19BE0E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104DA-3660-4522-BCDE-6906769E6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77BAC-D995-423D-8FDE-08128BB7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E9E-CF9B-4061-B4B3-F3BCD82403A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79C7-4FAF-467B-94BE-F1DEBC99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B030-458D-418F-BC88-864E67C0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C3E-751F-49EE-887C-0F1B2041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4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5B3D-A4ED-4FD1-A4AF-070C17AC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FE589-C63F-4A8F-83DC-EB20F5EB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27256-CC2D-4ADC-B7BD-0C45E939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E9E-CF9B-4061-B4B3-F3BCD82403A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A8077-FA4B-402C-82F7-4EE6D9E4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2A742-C086-4E1D-BCE5-EFD8A1C2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C3E-751F-49EE-887C-0F1B2041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7DBBA-F795-4EC2-B7DA-4AF8E3027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6D1A3-EBFF-4BDD-922B-CFA828971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0E64E-96ED-4D8C-8016-88E95CE5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E9E-CF9B-4061-B4B3-F3BCD82403A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F48A-59DC-45A1-9982-B0B6B4C5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487C-5F72-4B56-BF93-D6D76D45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C3E-751F-49EE-887C-0F1B2041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ED09-20DA-4E09-B48C-504B6BD4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B135-B113-4AF4-BCC0-2F5EDEEA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AC041-761D-4848-93CF-3D871619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E9E-CF9B-4061-B4B3-F3BCD82403A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96696-6F9E-4004-A30B-5370C5CD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51845-0EB8-40F9-8EEF-C532D036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C3E-751F-49EE-887C-0F1B2041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5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2D59-7DBA-4A91-B489-9F0D852B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8B8E5-6FDC-447E-AC28-8E45EC7D6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C14CB-60E7-4D3D-9CB1-D0BE9BAA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E9E-CF9B-4061-B4B3-F3BCD82403A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AF73-9A0E-4EB1-BEAE-A1B7D01A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AF12D-ACED-4366-B62A-0C4CEAFD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C3E-751F-49EE-887C-0F1B2041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0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6271-6D3C-4B20-8B90-A2470709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1B36-F3AB-4FCD-8BF0-22B02A75F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37A45-1943-4D94-8F38-E8C545A3E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421EF-C542-4E32-874B-36E6565B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E9E-CF9B-4061-B4B3-F3BCD82403A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23EF7-7485-4865-BEC1-5800CB1E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C8328-169D-494E-AF52-D4135D8D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C3E-751F-49EE-887C-0F1B2041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9F59-9511-4D2A-ADEE-D5BED109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AD53D-0574-49BA-9C6A-750C50929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F3356-8A8A-4EE0-96FE-8745D1568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94B2E-16FB-4949-B388-052651888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9C7E5-2B1A-452C-B3A5-B7A769141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32C4-7F12-47DF-AE74-2E8C9F46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E9E-CF9B-4061-B4B3-F3BCD82403A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FB1E8-666E-4B35-B81A-78B48FFA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B9821-545E-4BE1-A7DF-5B922B68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C3E-751F-49EE-887C-0F1B2041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00BA-FFFC-490D-ACC1-4B78EC92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154D6-8413-48CC-9D88-9F50E86F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E9E-CF9B-4061-B4B3-F3BCD82403A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AC23F-45BE-43FE-BD25-D3312F53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D03E7-8C67-45AD-85E6-93DBB6A6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C3E-751F-49EE-887C-0F1B2041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3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512E1-9EA4-4871-A6F1-1302A815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E9E-CF9B-4061-B4B3-F3BCD82403A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7EFF4-41B7-43FC-B04C-71BB0503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88D56-B20B-4C40-8DD6-615A61EE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C3E-751F-49EE-887C-0F1B2041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8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F6EE-8E1F-4BB7-918F-F601C5B1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F9E6-B6A6-42BD-9B63-3C574DAC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DCDFD-61A2-4C94-8122-BB5B1A2B6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0478B-1A78-4379-BC5B-0178291A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E9E-CF9B-4061-B4B3-F3BCD82403A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9CD33-7731-49BB-BD65-437A84BC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7D01C-B24B-4643-A7E1-B659D3A7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C3E-751F-49EE-887C-0F1B2041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17F8-C02F-421A-BA21-02EADC31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E31EF-EFCF-4446-8209-16A5DE0E3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96320-DC98-4ABE-8249-7817D8378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09257-8CFB-4FEE-B2CC-DC764324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E9E-CF9B-4061-B4B3-F3BCD82403A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E013-012F-4FED-B7C1-0225BAB8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6F744-EEEA-4225-B041-DAF87AEB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2C3E-751F-49EE-887C-0F1B2041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74FD9-50D8-4620-97FD-A9D66737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44ECD-E4A3-491F-8591-114EA722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F3AB8-57C2-4128-B408-A56434A2D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AE9E-CF9B-4061-B4B3-F3BCD82403A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55E5F-4DD1-44CD-B198-63E38A1FA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DB0E-2B63-4D31-8B7D-CDBCD0FDB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2C3E-751F-49EE-887C-0F1B2041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2DAA-89A1-4A99-B217-687F34D99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...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6C571-6617-4AE3-847E-34C3E6106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</a:t>
            </a:r>
            <a:r>
              <a:rPr lang="pt-BR"/>
              <a:t> Off !!!!!!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...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... </dc:title>
  <dc:creator>Logon Aluno</dc:creator>
  <cp:lastModifiedBy>Logon Aluno</cp:lastModifiedBy>
  <cp:revision>1</cp:revision>
  <dcterms:created xsi:type="dcterms:W3CDTF">2024-03-26T23:04:00Z</dcterms:created>
  <dcterms:modified xsi:type="dcterms:W3CDTF">2024-03-26T23:04:46Z</dcterms:modified>
</cp:coreProperties>
</file>