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92F5-93D5-4DBE-ABEA-B86898102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C4E76-E1C1-4AB0-89A4-5D3A87258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13DB-6E09-4537-861B-D5EB4C88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C5DC-AD31-45EA-8523-8611C1C7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0925-4737-44AA-AD7C-66ED8170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6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39BC-0B1E-48F0-95E5-E1439AC6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6C23-5487-478F-8F3F-9064FD802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14C5-9911-4499-A515-63618E6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850A-9DA5-48B6-8174-E4F68089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F17E-263B-49BF-A4D1-7F94B75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1C246-B9D1-4F0A-9C9C-6378F2F45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226A1-E02E-4D23-9DAF-F9A7D1D1F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01DD-5360-417D-8DA4-29978875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065A-9AD3-4756-8CDD-7F08A0F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59D7-7CBA-48C5-85E0-25D4EFF2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86D2-05F6-4AC8-8DC4-7DC74F6E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D2DD-5495-41EC-B92D-A0DBC972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F06B-5960-44AD-83F2-ACFACC90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77F9E-88FA-472B-8F01-620FD951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9783-EB3C-417D-A83F-D552B80A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5F1C-18AB-4DD5-AE4C-17D764A8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28C6-3748-4506-A9FE-8259ED0A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9C7B-AA5A-4670-A844-15C044A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365D-07C3-455A-A80F-3F46AD6A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D1E1-7A5E-4A47-8126-48749E68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2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5E11-FBBB-4B43-B5AF-F96FEBE2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9B15-F0C4-474A-9031-FC3269CF2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FEE4-19BD-4615-8195-B349AB2C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87D2-8A15-47DC-B9FA-5FDF2A0F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4CAE-6593-4B4C-B820-89641C54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6EB05-83CC-4732-8ADA-7C42ECFB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E2CB-B61C-49E5-B25A-AD66D852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51C8-183F-49A3-8FDF-BECEFD05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3705D-4C41-4E06-9C7F-D8F38178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4B5C9-CF64-4177-AD5B-ADFFD0FA3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F7F81-2FEB-4AB7-BED8-1C0547800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4F39A-6D74-4A87-86F0-8D93D584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58CB7-7622-49FA-A508-2776950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D9F45-CFA7-417B-A213-A4D21AF6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5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19EA-B06E-4565-B325-252D87E8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A6181-7401-465B-AF93-9595260A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F6BB4-AA8C-4799-AEBF-96DCA643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6072B-E542-49C0-8728-27FF1BB9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28952-DBC1-4851-BA89-404A12C0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B499A-FF7B-41D3-B75C-452C8DCB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C73C-2662-486A-9BC8-42D5B6FD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1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F37A-A324-4B62-8518-CECD072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B8BD-66A7-4FB6-A31E-82ADD02D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1A08-218D-47F5-B720-3647172C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21A8B-35EE-46F5-AA08-C9C64465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9C261-3DDD-4185-B18F-6A9B11F7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3AF20-6970-4D5C-9AA1-3ED3DF3D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4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DD0E-FCD2-4C6C-9C61-27573047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50B97-107F-47E6-97BD-1D9EE796E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6D9B-8B17-466C-BFE7-EB0ECCCB9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C1FE1-C7B0-4537-9986-84619C4F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A7E5-93DC-47DC-8B58-7481216B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F6F24-CD0F-4041-AD22-3C1B8FC8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2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055FA-303E-43DF-A04B-1FBFBD65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6DAA0-9AD0-49CF-A759-07D07818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52EC9-FF90-417B-AEC4-B2CD3C437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67F5-98C4-4049-9878-25BC6D60538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11D0-276E-409D-9C4C-CB6A619D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8D51-B172-487F-9EF1-0DF9D49CF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3810-F5A7-471E-B6F4-F12BFA3D1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0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bc-1b77afe9-2e28.cloud.databrick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atabricks.com/dev-tools/databricks-connect.html#conflicting-pyspark-install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c-exxxxxx8-xxxx.cloud.databricks.com/" TargetMode="External"/><Relationship Id="rId2" Type="http://schemas.openxmlformats.org/officeDocument/2006/relationships/hyperlink" Target="https://dbc-e4474a08-6d6d.cloud.databricks.com/?o=26932xxxxxxxxx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pipeline/#scripted-pipeline-fundamentals" TargetMode="External"/><Relationship Id="rId2" Type="http://schemas.openxmlformats.org/officeDocument/2006/relationships/hyperlink" Target="https://www.jenkins.io/doc/book/pipeline/#declarative-pipeline-fundament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nkins.io/doc/book/pipeline/#step" TargetMode="External"/><Relationship Id="rId4" Type="http://schemas.openxmlformats.org/officeDocument/2006/relationships/hyperlink" Target="https://www.jenkins.io/doc/book/pipeline/#st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7F18-4671-4E53-BC17-421714CF0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Databricks CICD with Jenkins, </a:t>
            </a:r>
            <a:r>
              <a:rPr lang="en-US" dirty="0" err="1"/>
              <a:t>git,AWS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A925C-B1B7-4E46-81CC-8382664F6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Nilakantha Singh Deo</a:t>
            </a:r>
          </a:p>
          <a:p>
            <a:r>
              <a:rPr lang="en-US" dirty="0"/>
              <a:t>KPI Partners, India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8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3BD0-EC03-48BE-B0A5-B94966AE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Scripted Pipeline fundamentals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235E26-22DF-4E04-97F9-E932734B8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303" y="952373"/>
            <a:ext cx="8077615" cy="2476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4A29B-E36A-406E-AD60-D2D39BAF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31" y="3622968"/>
            <a:ext cx="2489328" cy="2590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79B35A-B051-425F-A7FE-77B87A28F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159" y="3511836"/>
            <a:ext cx="8014112" cy="2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4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1A41-8833-4725-901B-63EF509A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18518-96EF-47D4-BBCE-31E704E5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618"/>
            <a:ext cx="2806844" cy="4146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EDF69-BC49-4F65-9132-E0C7E630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56" y="1355618"/>
            <a:ext cx="3238666" cy="26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0F6C-BFB7-4152-8511-FCD8F4E7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Step:2Install Databricks-cli on windows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AA30-0023-4B1B-8FB0-228D42DE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To install run : </a:t>
            </a:r>
            <a:r>
              <a:rPr lang="en-IN" i="1" dirty="0"/>
              <a:t>pip install </a:t>
            </a:r>
            <a:r>
              <a:rPr lang="en-IN" i="1" dirty="0" err="1"/>
              <a:t>databricks</a:t>
            </a:r>
            <a:r>
              <a:rPr lang="en-IN" i="1" dirty="0"/>
              <a:t>-cli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IN" dirty="0"/>
              <a:t>o upgrade run : </a:t>
            </a:r>
            <a:r>
              <a:rPr lang="en-IN" i="1" dirty="0"/>
              <a:t>pip install </a:t>
            </a:r>
            <a:r>
              <a:rPr lang="en-IN" i="1" dirty="0" err="1"/>
              <a:t>databricks</a:t>
            </a:r>
            <a:r>
              <a:rPr lang="en-IN" i="1" dirty="0"/>
              <a:t>-cli --upgrade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Keep the following things in handy before configuring </a:t>
            </a:r>
            <a:r>
              <a:rPr lang="en-US" dirty="0" err="1"/>
              <a:t>databricks</a:t>
            </a:r>
            <a:r>
              <a:rPr lang="en-US" dirty="0"/>
              <a:t> locally:</a:t>
            </a:r>
          </a:p>
          <a:p>
            <a:pPr marL="0" indent="0">
              <a:buNone/>
            </a:pPr>
            <a:r>
              <a:rPr lang="en-US" b="1" dirty="0"/>
              <a:t>	Databricks host:</a:t>
            </a:r>
            <a:r>
              <a:rPr lang="en-US" dirty="0"/>
              <a:t> should look like </a:t>
            </a:r>
            <a:r>
              <a:rPr lang="en-US" i="1" dirty="0">
                <a:hlinkClick r:id="rId2"/>
              </a:rPr>
              <a:t>https://dbc-xxxxxxxx-xxxx.cloud.databricks.com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AccessToken</a:t>
            </a:r>
            <a:r>
              <a:rPr lang="en-US" b="1" dirty="0"/>
              <a:t> :</a:t>
            </a:r>
            <a:r>
              <a:rPr lang="en-US" dirty="0"/>
              <a:t>should look like: </a:t>
            </a:r>
            <a:r>
              <a:rPr lang="en-US" i="1" dirty="0"/>
              <a:t>dxxxxxxxxxxxxxxxxxxxxxxxxxxxxxxxxx01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Clusterid</a:t>
            </a:r>
            <a:r>
              <a:rPr lang="en-US" b="1" dirty="0"/>
              <a:t> :</a:t>
            </a:r>
            <a:r>
              <a:rPr lang="en-US" dirty="0"/>
              <a:t>should look like: </a:t>
            </a:r>
            <a:r>
              <a:rPr lang="en-US" i="1" dirty="0"/>
              <a:t>0513-xxxxxx-xxxxxxxx</a:t>
            </a:r>
            <a:endParaRPr lang="en-IN" i="1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S</a:t>
            </a:r>
            <a:r>
              <a:rPr lang="en-IN" dirty="0" err="1"/>
              <a:t>etup</a:t>
            </a:r>
            <a:r>
              <a:rPr lang="en-IN" dirty="0"/>
              <a:t> authentication using : </a:t>
            </a:r>
            <a:r>
              <a:rPr lang="en-IN" i="1" dirty="0" err="1"/>
              <a:t>databricks</a:t>
            </a:r>
            <a:r>
              <a:rPr lang="en-IN" i="1" dirty="0"/>
              <a:t> configure --token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73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FF1D-581D-4300-956F-1743DDAD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Step:2Install pyspark on local machine inside </a:t>
            </a:r>
            <a:r>
              <a:rPr lang="en-US" dirty="0" err="1"/>
              <a:t>vscode</a:t>
            </a:r>
            <a:r>
              <a:rPr lang="en-US" dirty="0"/>
              <a:t> ide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1F7C3C-653E-48FB-AC89-8F373FCF5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085172"/>
            <a:ext cx="12009748" cy="4924425"/>
          </a:xfrm>
          <a:prstGeom prst="rect">
            <a:avLst/>
          </a:prstGeom>
          <a:solidFill>
            <a:srgbClr val="E8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404040"/>
                </a:solidFill>
                <a:latin typeface="DMSans"/>
              </a:rPr>
              <a:t>Step 1: Install the client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600" dirty="0">
                <a:solidFill>
                  <a:srgbClr val="404040"/>
                </a:solidFill>
                <a:latin typeface="DMSans"/>
              </a:rPr>
              <a:t>Uninstall </a:t>
            </a:r>
            <a:r>
              <a:rPr lang="en-US" altLang="en-US" sz="1600" dirty="0" err="1">
                <a:solidFill>
                  <a:srgbClr val="404040"/>
                </a:solidFill>
                <a:latin typeface="DMSans"/>
              </a:rPr>
              <a:t>PySpark</a:t>
            </a:r>
            <a:r>
              <a:rPr lang="en-US" altLang="en-US" sz="1600" dirty="0">
                <a:solidFill>
                  <a:srgbClr val="404040"/>
                </a:solidFill>
                <a:latin typeface="DMSans"/>
              </a:rPr>
              <a:t>. This is required because the </a:t>
            </a:r>
            <a:r>
              <a:rPr lang="en-US" altLang="en-US" sz="1600" dirty="0" err="1">
                <a:solidFill>
                  <a:srgbClr val="052247"/>
                </a:solidFill>
                <a:latin typeface="DMMono"/>
              </a:rPr>
              <a:t>databricks</a:t>
            </a:r>
            <a:r>
              <a:rPr lang="en-US" altLang="en-US" sz="1600" dirty="0">
                <a:solidFill>
                  <a:srgbClr val="052247"/>
                </a:solidFill>
                <a:latin typeface="DMMono"/>
              </a:rPr>
              <a:t>-connect</a:t>
            </a:r>
            <a:r>
              <a:rPr lang="en-US" altLang="en-US" sz="1600" dirty="0">
                <a:solidFill>
                  <a:srgbClr val="404040"/>
                </a:solidFill>
                <a:latin typeface="DMSans"/>
              </a:rPr>
              <a:t> package conflicts with </a:t>
            </a:r>
            <a:r>
              <a:rPr lang="en-US" altLang="en-US" sz="1600" dirty="0" err="1">
                <a:solidFill>
                  <a:srgbClr val="404040"/>
                </a:solidFill>
                <a:latin typeface="DMSans"/>
              </a:rPr>
              <a:t>PySpark</a:t>
            </a:r>
            <a:r>
              <a:rPr lang="en-US" altLang="en-US" sz="1600" dirty="0">
                <a:solidFill>
                  <a:srgbClr val="404040"/>
                </a:solidFill>
                <a:latin typeface="DMSans"/>
              </a:rPr>
              <a:t>. For details, see </a:t>
            </a:r>
            <a:r>
              <a:rPr lang="en-US" altLang="en-US" sz="1600" dirty="0">
                <a:solidFill>
                  <a:srgbClr val="BD2B26"/>
                </a:solidFill>
                <a:latin typeface="DMSans"/>
                <a:hlinkClick r:id="rId2"/>
              </a:rPr>
              <a:t>Conflicting </a:t>
            </a:r>
            <a:r>
              <a:rPr lang="en-US" altLang="en-US" sz="1600" dirty="0" err="1">
                <a:solidFill>
                  <a:srgbClr val="BD2B26"/>
                </a:solidFill>
                <a:latin typeface="DMSans"/>
                <a:hlinkClick r:id="rId2"/>
              </a:rPr>
              <a:t>PySpark</a:t>
            </a:r>
            <a:r>
              <a:rPr lang="en-US" altLang="en-US" sz="1600" dirty="0">
                <a:solidFill>
                  <a:srgbClr val="BD2B26"/>
                </a:solidFill>
                <a:latin typeface="DMSans"/>
                <a:hlinkClick r:id="rId2"/>
              </a:rPr>
              <a:t> installations</a:t>
            </a:r>
            <a:r>
              <a:rPr lang="en-US" altLang="en-US" sz="1600" dirty="0">
                <a:solidFill>
                  <a:srgbClr val="404040"/>
                </a:solidFill>
                <a:latin typeface="DMSans"/>
              </a:rPr>
              <a:t>.</a:t>
            </a:r>
            <a:endParaRPr lang="en-US" altLang="en-US" sz="1600" b="1" dirty="0">
              <a:solidFill>
                <a:srgbClr val="404040"/>
              </a:solidFill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52247"/>
                </a:solidFill>
                <a:latin typeface="Consolas" panose="020B0609020204030204" pitchFamily="49" charset="0"/>
              </a:rPr>
              <a:t>pip uninstall pyspark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52247"/>
                </a:solidFill>
                <a:latin typeface="Consolas" panose="020B0609020204030204" pitchFamily="49" charset="0"/>
              </a:rPr>
              <a:t>pip uninstall </a:t>
            </a:r>
            <a:r>
              <a:rPr lang="en-US" altLang="en-US" sz="1600" dirty="0" err="1">
                <a:solidFill>
                  <a:srgbClr val="052247"/>
                </a:solidFill>
                <a:latin typeface="Consolas" panose="020B0609020204030204" pitchFamily="49" charset="0"/>
              </a:rPr>
              <a:t>databricks</a:t>
            </a:r>
            <a:r>
              <a:rPr lang="en-US" altLang="en-US" sz="1600" dirty="0">
                <a:solidFill>
                  <a:srgbClr val="052247"/>
                </a:solidFill>
                <a:latin typeface="Consolas" panose="020B0609020204030204" pitchFamily="49" charset="0"/>
              </a:rPr>
              <a:t>-connect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52247"/>
                </a:solidFill>
                <a:latin typeface="Consolas" panose="020B0609020204030204" pitchFamily="49" charset="0"/>
              </a:rPr>
              <a:t>pip install -U </a:t>
            </a:r>
            <a:r>
              <a:rPr lang="en-US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databricks</a:t>
            </a:r>
            <a:r>
              <a:rPr lang="en-US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-connect==9.1.*"</a:t>
            </a:r>
            <a:r>
              <a:rPr lang="en-US" altLang="en-US" sz="1600" dirty="0">
                <a:solidFill>
                  <a:srgbClr val="05224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# or X.Y.* to match your cluster version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04040"/>
              </a:solidFill>
              <a:latin typeface="DM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M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04040"/>
              </a:solidFill>
              <a:latin typeface="DM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M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DM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Check version in the Databricks&gt;&gt;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23725-7951-4123-A96D-4F350ECD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88" y="2649846"/>
            <a:ext cx="3655636" cy="381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BB956-A092-4231-A21E-BE9DABA3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67" y="3084928"/>
            <a:ext cx="7880755" cy="153042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2EEFED5-170D-450F-A3E7-79BBCA14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3" y="2403625"/>
            <a:ext cx="65" cy="24622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0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A1BC-AD79-4550-9334-BB7E40AA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3: Configure connection properties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D6D3-0AAC-4E42-A7E9-C2AE6083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7454"/>
            <a:ext cx="10515600" cy="568783"/>
          </a:xfrm>
        </p:spPr>
        <p:txBody>
          <a:bodyPr/>
          <a:lstStyle/>
          <a:p>
            <a:r>
              <a:rPr lang="en-US" dirty="0"/>
              <a:t>Get all the details of the workspace from Databricks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E46DB8-EC6D-4F5F-B536-C6DE5AF0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14" y="2077692"/>
            <a:ext cx="1173637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To find cluster id 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orgid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etc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 check the link below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https://&lt;databricks-instance&gt;/#/setting/clusters/&lt;cluster-id&gt;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52247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Example : if my link in Databricks is </a:t>
            </a:r>
            <a:r>
              <a:rPr lang="en-US" dirty="0">
                <a:hlinkClick r:id="rId2"/>
              </a:rPr>
              <a:t>https://dbc-e4474a08-6d6d.cloud.databricks.com/?o=26932xxxxxxxxx8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:</a:t>
            </a:r>
          </a:p>
          <a:p>
            <a:r>
              <a:rPr lang="en-US" dirty="0"/>
              <a:t>Databricks host: </a:t>
            </a:r>
            <a:r>
              <a:rPr lang="en-US" dirty="0">
                <a:hlinkClick r:id="rId3"/>
              </a:rPr>
              <a:t>https://dbc-exxxxxx8-xxxx.cloud.databricks.com</a:t>
            </a:r>
            <a:endParaRPr lang="en-US" dirty="0"/>
          </a:p>
          <a:p>
            <a:r>
              <a:rPr lang="en-US" dirty="0"/>
              <a:t>Port:</a:t>
            </a:r>
          </a:p>
          <a:p>
            <a:r>
              <a:rPr lang="en-US" dirty="0" err="1"/>
              <a:t>Clusterid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dbc-exxxxxx8-xxxx</a:t>
            </a:r>
            <a:endParaRPr lang="en-US" dirty="0"/>
          </a:p>
          <a:p>
            <a:r>
              <a:rPr lang="en-US" dirty="0"/>
              <a:t>					Access token&gt;&gt;&gt;</a:t>
            </a:r>
          </a:p>
          <a:p>
            <a:endParaRPr lang="en-US" dirty="0"/>
          </a:p>
          <a:p>
            <a:r>
              <a:rPr lang="en-US" dirty="0" err="1"/>
              <a:t>OrgId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26932xxxxxxxxx8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run the following command</a:t>
            </a:r>
          </a:p>
          <a:p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6337F-6C2E-4F6C-ABC2-1EB3E4A1A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375" y="3387799"/>
            <a:ext cx="4781338" cy="312294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5FD2DCC-4CE8-4328-87EC-8247CCA1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57" y="5496657"/>
            <a:ext cx="4543719" cy="30777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databricks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-connect configure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4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2B77-667A-4181-A8FF-E269223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Install other supportive tools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5490-BBA2-47D7-843D-5224848E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pytest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databricks</a:t>
            </a:r>
            <a:r>
              <a:rPr lang="en-US" dirty="0"/>
              <a:t>-cli</a:t>
            </a:r>
          </a:p>
          <a:p>
            <a:r>
              <a:rPr lang="en-US" dirty="0"/>
              <a:t>pip install </a:t>
            </a:r>
            <a:r>
              <a:rPr lang="en-US" dirty="0" err="1"/>
              <a:t>databricks</a:t>
            </a:r>
            <a:r>
              <a:rPr lang="en-US" dirty="0"/>
              <a:t>-connect</a:t>
            </a:r>
          </a:p>
          <a:p>
            <a:r>
              <a:rPr lang="en-US" dirty="0"/>
              <a:t>pip install requests</a:t>
            </a:r>
          </a:p>
          <a:p>
            <a:r>
              <a:rPr lang="en-US" dirty="0" err="1"/>
              <a:t>databricks-conntect</a:t>
            </a:r>
            <a:r>
              <a:rPr lang="en-US" dirty="0"/>
              <a:t> test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A909D-C9C2-4A9E-9418-0584AC60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7731"/>
            <a:ext cx="7810901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17CE-0B21-4ABB-9BB7-1F79E0A1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databricks</a:t>
            </a:r>
            <a:r>
              <a:rPr lang="en-US" dirty="0"/>
              <a:t> cli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71A9-ADAC-434C-B2DB-9E7A45C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</a:t>
            </a:r>
          </a:p>
          <a:p>
            <a:pPr lvl="1"/>
            <a:r>
              <a:rPr lang="en-US" i="1" dirty="0" err="1"/>
              <a:t>databricks</a:t>
            </a:r>
            <a:r>
              <a:rPr lang="en-US" i="1" dirty="0"/>
              <a:t> workspace list </a:t>
            </a:r>
          </a:p>
          <a:p>
            <a:pPr lvl="1"/>
            <a:r>
              <a:rPr lang="en-US" i="1" dirty="0"/>
              <a:t>It should return the workspace list if any .</a:t>
            </a:r>
          </a:p>
          <a:p>
            <a:pPr lvl="1"/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B818F-7DBE-46DC-B1BA-FCE1E600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254" y="2224180"/>
            <a:ext cx="3645087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4942-5B68-4F05-9014-98316EC9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concept</a:t>
            </a:r>
            <a:endParaRPr lang="en-IN" dirty="0"/>
          </a:p>
        </p:txBody>
      </p:sp>
      <p:pic>
        <p:nvPicPr>
          <p:cNvPr id="1026" name="Picture 2" descr="Pipeline Flow">
            <a:extLst>
              <a:ext uri="{FF2B5EF4-FFF2-40B4-BE49-F238E27FC236}">
                <a16:creationId xmlns:a16="http://schemas.microsoft.com/office/drawing/2014/main" id="{CB55C7B4-50A3-44C1-9D47-49164FBA1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693"/>
            <a:ext cx="10515600" cy="396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8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5652-35BF-45E6-852E-717F5F97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syntax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9F0D-0A84-4EE7-9111-BE2E9926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syntax overview</a:t>
            </a:r>
          </a:p>
          <a:p>
            <a:r>
              <a:rPr lang="en-US" dirty="0"/>
              <a:t>The following Pipeline code skeletons illustrate the fundamental differences between </a:t>
            </a:r>
            <a:r>
              <a:rPr lang="en-US" dirty="0">
                <a:hlinkClick r:id="rId2"/>
              </a:rPr>
              <a:t>Declarative Pipeline syntax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Scripted Pipeline syntax</a:t>
            </a:r>
            <a:r>
              <a:rPr lang="en-US" dirty="0"/>
              <a:t>.</a:t>
            </a:r>
          </a:p>
          <a:p>
            <a:r>
              <a:rPr lang="en-US" dirty="0"/>
              <a:t>Be aware that both </a:t>
            </a:r>
            <a:r>
              <a:rPr lang="en-US" dirty="0">
                <a:hlinkClick r:id="rId4"/>
              </a:rPr>
              <a:t>stages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steps</a:t>
            </a:r>
            <a:r>
              <a:rPr lang="en-US" dirty="0"/>
              <a:t> (above) are common elements of both Declarative and Scripted Pipeline syntax.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C2C8-5647-4A8E-BFC9-9C6DC971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661"/>
            <a:ext cx="10515600" cy="70953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Declarative Pipeline fundamentals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7972D1-FB12-4697-9E42-4475F91E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28" y="1397623"/>
            <a:ext cx="700490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5568"/>
                </a:solidFill>
                <a:effectLst/>
                <a:latin typeface="-apple-system"/>
              </a:rPr>
              <a:t>In Declarative Pipeline syntax,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pipeline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5568"/>
                </a:solidFill>
                <a:effectLst/>
                <a:latin typeface="-apple-system"/>
              </a:rPr>
              <a:t> block defines all the work done throughout your entire Pipeline.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5568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3D57FF-E44A-4C13-B009-EDC7EDD98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39" y="1290334"/>
            <a:ext cx="3353024" cy="5479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E2DEF6-EB09-4F4F-A5DA-84B53592E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95" y="2368634"/>
            <a:ext cx="6915166" cy="31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7999</TotalTime>
  <Words>401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Consolas</vt:lpstr>
      <vt:lpstr>DMMono</vt:lpstr>
      <vt:lpstr>DMSans</vt:lpstr>
      <vt:lpstr>inherit</vt:lpstr>
      <vt:lpstr>SFMono-Regular</vt:lpstr>
      <vt:lpstr>Office Theme</vt:lpstr>
      <vt:lpstr>Databricks CICD with Jenkins, git,AWS </vt:lpstr>
      <vt:lpstr>Step:2Install Databricks-cli on windows </vt:lpstr>
      <vt:lpstr>Step:2Install pyspark on local machine inside vscode ide</vt:lpstr>
      <vt:lpstr>Step 3: Configure connection properties  </vt:lpstr>
      <vt:lpstr> Install other supportive tools </vt:lpstr>
      <vt:lpstr>Test databricks cli </vt:lpstr>
      <vt:lpstr>Pipeline concept</vt:lpstr>
      <vt:lpstr>Pipeline syntax  </vt:lpstr>
      <vt:lpstr>  Declarative Pipeline fundamentals  </vt:lpstr>
      <vt:lpstr>Scripted Pipeline fundamentals  </vt:lpstr>
      <vt:lpstr>Example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CLI</dc:title>
  <dc:creator>Nilakantha</dc:creator>
  <cp:lastModifiedBy>Nilakantha</cp:lastModifiedBy>
  <cp:revision>14</cp:revision>
  <dcterms:created xsi:type="dcterms:W3CDTF">2022-05-19T05:47:57Z</dcterms:created>
  <dcterms:modified xsi:type="dcterms:W3CDTF">2022-05-27T11:44:47Z</dcterms:modified>
</cp:coreProperties>
</file>