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6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47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8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3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60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81ED-9C36-48D6-9419-0C75D3D4775E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B441-D7C8-46E5-BF72-9156A96C7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4896077"/>
            <a:ext cx="12192000" cy="19619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1750785"/>
            <a:ext cx="12192000" cy="3145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2080986" y="2860221"/>
            <a:ext cx="8030028" cy="9264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6600" b="1" dirty="0" err="1" smtClean="0">
                <a:latin typeface="Arial Black" panose="020B0A04020102020204" pitchFamily="34" charset="0"/>
              </a:rPr>
              <a:t>Хак</a:t>
            </a:r>
            <a:r>
              <a:rPr lang="ru-RU" sz="6600" b="1" dirty="0" smtClean="0">
                <a:latin typeface="Arial Black" panose="020B0A04020102020204" pitchFamily="34" charset="0"/>
              </a:rPr>
              <a:t>-проект сайт</a:t>
            </a:r>
            <a:endParaRPr lang="ru-RU" sz="6600" b="1" dirty="0">
              <a:latin typeface="Arial Black" panose="020B0A04020102020204" pitchFamily="34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524000" y="4943588"/>
            <a:ext cx="9144000" cy="18669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Авторы проекта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Зо</a:t>
            </a:r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Константин, </a:t>
            </a:r>
            <a:r>
              <a:rPr lang="ru-RU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Чигвинцев</a:t>
            </a:r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Дмитрий, 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Прохорец</a:t>
            </a:r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Дмитрий, </a:t>
            </a:r>
            <a:r>
              <a:rPr lang="ru-RU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Кушелевский</a:t>
            </a:r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Сергей, </a:t>
            </a:r>
          </a:p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Калита Платон, </a:t>
            </a:r>
            <a:r>
              <a:rPr lang="ru-RU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Кожаев</a:t>
            </a:r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Максим</a:t>
            </a: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12192000" cy="17507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0" y="272484"/>
            <a:ext cx="3363912" cy="11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3" y="1256274"/>
            <a:ext cx="2115280" cy="45855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40" y="1181439"/>
            <a:ext cx="2080590" cy="4753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41" y="1162487"/>
            <a:ext cx="2125979" cy="48420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71" y="1270240"/>
            <a:ext cx="2031358" cy="46265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82" y="1281611"/>
            <a:ext cx="2034292" cy="45396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245" y="1281611"/>
            <a:ext cx="2145278" cy="488604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-7773" y="5834742"/>
            <a:ext cx="12199773" cy="1023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-483300" y="-6749"/>
            <a:ext cx="12806860" cy="1312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1670" y="7765"/>
            <a:ext cx="2969564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HACK #1</a:t>
            </a:r>
            <a:endParaRPr lang="ru-RU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0" descr="Picture backgroun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9" y="149281"/>
            <a:ext cx="2807035" cy="10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53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7777" y="5769429"/>
            <a:ext cx="12199773" cy="1312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7773" y="0"/>
            <a:ext cx="12199773" cy="1312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3158" y="-13496"/>
            <a:ext cx="4117910" cy="1325563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Проблема</a:t>
            </a:r>
            <a:endParaRPr lang="ru-RU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422" y="6205311"/>
            <a:ext cx="11553373" cy="876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Отсутствие сайта у лаборатории логических игр</a:t>
            </a:r>
            <a:endParaRPr lang="en-US" sz="32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2724797" y="435187"/>
            <a:ext cx="6734627" cy="621112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10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9" y="149281"/>
            <a:ext cx="2807035" cy="10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9773" cy="1312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0814" y="0"/>
            <a:ext cx="5098143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Функции сайта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10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9" y="149281"/>
            <a:ext cx="2807035" cy="10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blob:https://web.telegram.org/a99b1892-6ccb-4917-b954-fb683cc469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" y="987652"/>
            <a:ext cx="12172134" cy="79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8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312067"/>
            <a:ext cx="12192000" cy="565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7773" y="0"/>
            <a:ext cx="12199773" cy="1312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11785" y="14514"/>
            <a:ext cx="8160656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Этапы развития проекта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4313" y="1698171"/>
            <a:ext cx="10515600" cy="45229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Определились с языками программирования (</a:t>
            </a: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html, CSS, JavaScript)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Написание кода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Создание дизайна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Размещение сайта на хостинге</a:t>
            </a:r>
            <a:endParaRPr lang="en-US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Исправление ошибок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Защита проекта</a:t>
            </a:r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6" y="211820"/>
            <a:ext cx="921200" cy="9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755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7507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750784"/>
            <a:ext cx="12192000" cy="510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546" y="2770071"/>
            <a:ext cx="10668908" cy="272528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</a:t>
            </a:r>
            <a:endParaRPr lang="ru-RU" sz="6600" dirty="0"/>
          </a:p>
        </p:txBody>
      </p:sp>
      <p:pic>
        <p:nvPicPr>
          <p:cNvPr id="4" name="Picture 10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0" y="272484"/>
            <a:ext cx="3363912" cy="11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4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Тема Office</vt:lpstr>
      <vt:lpstr>Хак-проект сайт</vt:lpstr>
      <vt:lpstr>HACK #1</vt:lpstr>
      <vt:lpstr>Проблема</vt:lpstr>
      <vt:lpstr>Функции сайта</vt:lpstr>
      <vt:lpstr>Этапы развития проекта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2025</dc:title>
  <dc:creator>СПО Студент</dc:creator>
  <cp:lastModifiedBy>СПО Студент</cp:lastModifiedBy>
  <cp:revision>16</cp:revision>
  <dcterms:created xsi:type="dcterms:W3CDTF">2025-04-04T06:41:13Z</dcterms:created>
  <dcterms:modified xsi:type="dcterms:W3CDTF">2025-04-04T09:59:45Z</dcterms:modified>
</cp:coreProperties>
</file>