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7" r:id="rId2"/>
    <p:sldId id="267" r:id="rId3"/>
    <p:sldId id="258" r:id="rId4"/>
    <p:sldId id="260" r:id="rId5"/>
    <p:sldId id="259" r:id="rId6"/>
    <p:sldId id="261" r:id="rId7"/>
    <p:sldId id="262" r:id="rId8"/>
    <p:sldId id="263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E30F-AE16-487E-B2C4-9695099D4232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A769-C18B-4333-BE98-3334928E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0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E30F-AE16-487E-B2C4-9695099D4232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A769-C18B-4333-BE98-3334928E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2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E30F-AE16-487E-B2C4-9695099D4232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A769-C18B-4333-BE98-3334928E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58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E30F-AE16-487E-B2C4-9695099D4232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A769-C18B-4333-BE98-3334928E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17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E30F-AE16-487E-B2C4-9695099D4232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A769-C18B-4333-BE98-3334928E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83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E30F-AE16-487E-B2C4-9695099D4232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A769-C18B-4333-BE98-3334928E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4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E30F-AE16-487E-B2C4-9695099D4232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A769-C18B-4333-BE98-3334928E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81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E30F-AE16-487E-B2C4-9695099D4232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A769-C18B-4333-BE98-3334928E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64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E30F-AE16-487E-B2C4-9695099D4232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A769-C18B-4333-BE98-3334928E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94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E30F-AE16-487E-B2C4-9695099D4232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A769-C18B-4333-BE98-3334928E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54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E30F-AE16-487E-B2C4-9695099D4232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A769-C18B-4333-BE98-3334928E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15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E30F-AE16-487E-B2C4-9695099D4232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A769-C18B-4333-BE98-3334928E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416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537E5-4142-4C50-84A2-A56674A92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для лаборатории логических игр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148C55-5D16-4C02-8F10-33768FC73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772"/>
            <a:ext cx="9144000" cy="104002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аквариум</a:t>
            </a:r>
          </a:p>
        </p:txBody>
      </p:sp>
    </p:spTree>
    <p:extLst>
      <p:ext uri="{BB962C8B-B14F-4D97-AF65-F5344CB8AC3E}">
        <p14:creationId xmlns:p14="http://schemas.microsoft.com/office/powerpoint/2010/main" val="204874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57677-DD2D-4EA5-9D31-22CDC406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134"/>
            <a:ext cx="10515600" cy="141240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946F45-BF7C-41BF-A686-3EF7BB5F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71351"/>
            <a:ext cx="10515600" cy="305812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Фишка сайта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Логотип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сайта</a:t>
            </a:r>
          </a:p>
        </p:txBody>
      </p:sp>
    </p:spTree>
    <p:extLst>
      <p:ext uri="{BB962C8B-B14F-4D97-AF65-F5344CB8AC3E}">
        <p14:creationId xmlns:p14="http://schemas.microsoft.com/office/powerpoint/2010/main" val="150905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57677-DD2D-4EA5-9D31-22CDC406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134"/>
            <a:ext cx="10515600" cy="141240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946F45-BF7C-41BF-A686-3EF7BB5F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10250"/>
            <a:ext cx="10515600" cy="2539142"/>
          </a:xfrm>
        </p:spPr>
        <p:txBody>
          <a:bodyPr/>
          <a:lstStyle/>
          <a:p>
            <a:pPr marL="342900" indent="-342900">
              <a:buFont typeface="Segoe UI Emoji" panose="020B0502040204020203" pitchFamily="34" charset="0"/>
              <a:buChar char="♟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Лаборатория логических игр нуждается в сайте,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набрать аудиторию и познакомить её с новыми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видами развлечений</a:t>
            </a:r>
          </a:p>
        </p:txBody>
      </p:sp>
    </p:spTree>
    <p:extLst>
      <p:ext uri="{BB962C8B-B14F-4D97-AF65-F5344CB8AC3E}">
        <p14:creationId xmlns:p14="http://schemas.microsoft.com/office/powerpoint/2010/main" val="268040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57677-DD2D-4EA5-9D31-22CDC406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134"/>
            <a:ext cx="10515600" cy="141240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Фишка сайта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946F45-BF7C-41BF-A686-3EF7BB5F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50509"/>
            <a:ext cx="10515600" cy="25391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Ностальгический дизайн, загороженный логотип</a:t>
            </a:r>
          </a:p>
        </p:txBody>
      </p:sp>
    </p:spTree>
    <p:extLst>
      <p:ext uri="{BB962C8B-B14F-4D97-AF65-F5344CB8AC3E}">
        <p14:creationId xmlns:p14="http://schemas.microsoft.com/office/powerpoint/2010/main" val="18780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57677-DD2D-4EA5-9D31-22CDC406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134"/>
            <a:ext cx="10515600" cy="141240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946F45-BF7C-41BF-A686-3EF7BB5F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50509"/>
            <a:ext cx="10515600" cy="2539142"/>
          </a:xfrm>
        </p:spPr>
        <p:txBody>
          <a:bodyPr/>
          <a:lstStyle/>
          <a:p>
            <a:pPr marL="342900" indent="-342900">
              <a:buFont typeface="Segoe UI Emoji" panose="020B0502040204020203" pitchFamily="34" charset="0"/>
              <a:buChar char="♟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14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57677-DD2D-4EA5-9D31-22CDC406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134"/>
            <a:ext cx="10515600" cy="141240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946F45-BF7C-41BF-A686-3EF7BB5F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50509"/>
            <a:ext cx="10515600" cy="2539142"/>
          </a:xfrm>
        </p:spPr>
        <p:txBody>
          <a:bodyPr/>
          <a:lstStyle/>
          <a:p>
            <a:pPr marL="342900" indent="-342900">
              <a:buFont typeface="Segoe UI Emoji" panose="020B0502040204020203" pitchFamily="34" charset="0"/>
              <a:buChar char="♟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Фигма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0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57677-DD2D-4EA5-9D31-22CDC406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134"/>
            <a:ext cx="10515600" cy="141240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Логотип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C1D6A5-A85C-43AA-9150-4DFCA5E5F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820" y="2412162"/>
            <a:ext cx="4120980" cy="4229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BD5DFD-42D6-41B6-8756-24610938922B}"/>
              </a:ext>
            </a:extLst>
          </p:cNvPr>
          <p:cNvSpPr txBox="1"/>
          <p:nvPr/>
        </p:nvSpPr>
        <p:spPr>
          <a:xfrm>
            <a:off x="838200" y="3429000"/>
            <a:ext cx="4971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Segoe UI Emoji" panose="020B0502040204020203" pitchFamily="34" charset="0"/>
              <a:buChar char="♟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Пешка на красном фоне</a:t>
            </a:r>
          </a:p>
        </p:txBody>
      </p:sp>
    </p:spTree>
    <p:extLst>
      <p:ext uri="{BB962C8B-B14F-4D97-AF65-F5344CB8AC3E}">
        <p14:creationId xmlns:p14="http://schemas.microsoft.com/office/powerpoint/2010/main" val="203073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57677-DD2D-4EA5-9D31-22CDC406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134"/>
            <a:ext cx="10515600" cy="141240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сайта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0DEC35-D626-45C8-846E-7CEBD8956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75" y="2615512"/>
            <a:ext cx="4843849" cy="363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5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57677-DD2D-4EA5-9D31-22CDC406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134"/>
            <a:ext cx="10515600" cy="141240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2283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61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 Emoji</vt:lpstr>
      <vt:lpstr>Times New Roman</vt:lpstr>
      <vt:lpstr>Office Theme</vt:lpstr>
      <vt:lpstr>Сайт для лаборатории логических игр</vt:lpstr>
      <vt:lpstr>Содержание</vt:lpstr>
      <vt:lpstr>Актуальность</vt:lpstr>
      <vt:lpstr>Фишка сайта</vt:lpstr>
      <vt:lpstr>Back-end</vt:lpstr>
      <vt:lpstr>Front-end</vt:lpstr>
      <vt:lpstr>Логотип</vt:lpstr>
      <vt:lpstr>Вид сайта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лаборатории логических игр</dc:title>
  <dc:creator>Екатерина Косолапова</dc:creator>
  <cp:lastModifiedBy>Екатерина Косолапова</cp:lastModifiedBy>
  <cp:revision>11</cp:revision>
  <dcterms:created xsi:type="dcterms:W3CDTF">2025-04-04T07:32:08Z</dcterms:created>
  <dcterms:modified xsi:type="dcterms:W3CDTF">2025-04-04T09:58:24Z</dcterms:modified>
</cp:coreProperties>
</file>