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Tomorrow Semi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omorrow" panose="020B0604020202020204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98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Структура сайта - это основные разделы и функциональные блоки, которые составляют наш веб-ресурс • Регистрация - это страница, где пользователи могут зарегистрироваться на сайте и создать свой личный аккаунт • Новости - это раздел, где мы публикуем актуальные новости и информацию для наших посетителей • Окно - это всплывающее окно или модальное окно, которое может появляться при регистрации или других действиях • Соцсети - это блок с ссылками на наши страницы в социальных сетях, чтобы посетители могли легко найти и подписаться на нас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8185"/>
            <a:ext cx="120466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Лаборатории логических игр СПО РАНХиГС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625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Проект цифровой трансформации научной лаборатории. Разработка современного информационного ресурса. </a:t>
            </a:r>
            <a:endParaRPr lang="ru-RU" sz="1750" dirty="0" smtClean="0">
              <a:solidFill>
                <a:srgbClr val="C9C9C0"/>
              </a:solidFill>
              <a:latin typeface="Tomorrow" pitchFamily="34" charset="0"/>
              <a:ea typeface="Tomorrow" pitchFamily="34" charset="-122"/>
              <a:cs typeface="Tomorrow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Цель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: создание сайта-визитки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115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Команда: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29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Федоров Максим (спикер)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71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Ясашный Тимофей (помощник дизайнера)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13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Ли Александр (дизайнер)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56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Самойлов Максим (full stack разработчик)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98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Шипиков Иван ( full stack разработчик)</a:t>
            </a:r>
            <a:endParaRPr lang="en-US" sz="1750" dirty="0"/>
          </a:p>
        </p:txBody>
      </p:sp>
      <p:pic>
        <p:nvPicPr>
          <p:cNvPr id="1026" name="Picture 2" descr="https://upload.wikimedia.org/wikipedia/ru/0/03/RANEP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180" y="3115728"/>
            <a:ext cx="3578943" cy="486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6941574" y="7472516"/>
            <a:ext cx="4542503" cy="609600"/>
          </a:xfrm>
          <a:prstGeom prst="rect">
            <a:avLst/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2713110" y="7639665"/>
            <a:ext cx="1828800" cy="589935"/>
          </a:xfrm>
          <a:prstGeom prst="rect">
            <a:avLst/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8782"/>
            <a:ext cx="605063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Ход работы над проектом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16762"/>
            <a:ext cx="963930" cy="115681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46922" y="1909524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Анализ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2046922" y="2326362"/>
            <a:ext cx="117896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Изучение задачи и требований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73573"/>
            <a:ext cx="963930" cy="11568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46922" y="3066336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Планирование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2046922" y="3483173"/>
            <a:ext cx="117896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Сроки, ресурсы, этапы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030385"/>
            <a:ext cx="963930" cy="115681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46922" y="422314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Реализация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2046922" y="4639985"/>
            <a:ext cx="117896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Разработка и тестирование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187196"/>
            <a:ext cx="963930" cy="115681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46922" y="537995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Контроль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2046922" y="5796796"/>
            <a:ext cx="117896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Проверка результатов</a:t>
            </a:r>
            <a:endParaRPr lang="en-US" sz="15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344007"/>
            <a:ext cx="963930" cy="115681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46922" y="6536769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Завершение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2046922" y="6953607"/>
            <a:ext cx="117896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Внедрение и отчёт</a:t>
            </a:r>
            <a:endParaRPr lang="en-US" sz="15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2713110" y="7639665"/>
            <a:ext cx="1828800" cy="589935"/>
          </a:xfrm>
          <a:prstGeom prst="rect">
            <a:avLst/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331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Концепция дизайна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371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237970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337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Минимализм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8276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Научный стиль оформления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878860" y="37149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Адаптивность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Дизайн для всех устройств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0"/>
          <p:cNvSpPr/>
          <p:nvPr/>
        </p:nvSpPr>
        <p:spPr>
          <a:xfrm>
            <a:off x="878860" y="50502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Цвета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Корпоративные тона РАНХиГС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93790" y="63430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7" name="Text 14"/>
          <p:cNvSpPr/>
          <p:nvPr/>
        </p:nvSpPr>
        <p:spPr>
          <a:xfrm>
            <a:off x="878860" y="638556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530906" y="63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Навигация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530906" y="683347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Интуитивно понятная структура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875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Структура сайта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3653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4863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Регистрация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35376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Информация о регистрации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63653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7655481" y="4863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Новости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55481" y="535376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Каталог с новостями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63971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Окно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88752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Окно регистрации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17029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14" name="Text 11"/>
          <p:cNvSpPr/>
          <p:nvPr/>
        </p:nvSpPr>
        <p:spPr>
          <a:xfrm>
            <a:off x="7655481" y="63971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Соцсети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55481" y="688752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Ссылки на соц-сети</a:t>
            </a:r>
            <a:endParaRPr lang="en-US" sz="17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713110" y="7639665"/>
            <a:ext cx="1828800" cy="589935"/>
          </a:xfrm>
          <a:prstGeom prst="rect">
            <a:avLst/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61308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Технологический стек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javascript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javascript, HTML, CSS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32974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Локальная база данных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javascript</a:t>
            </a:r>
            <a:endParaRPr lang="en-US" sz="175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713110" y="7639665"/>
            <a:ext cx="1828800" cy="589935"/>
          </a:xfrm>
          <a:prstGeom prst="rect">
            <a:avLst/>
          </a:prstGeom>
          <a:solidFill>
            <a:srgbClr val="1D1D1B"/>
          </a:solidFill>
          <a:ln>
            <a:solidFill>
              <a:srgbClr val="1D1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475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Преимущества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9654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59033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Совместимость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2796540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425904" y="3590330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Кроссплатформенность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2796540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58138" y="359033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Быстродействие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93790" y="5773222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Браузерная совместимость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56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Дальнейшее развитие сайта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3333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833330"/>
            <a:ext cx="2875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Совершенствование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32374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Технологий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91346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Улучшение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40388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Систем безопасности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99360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4993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Поддержка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48401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Текущего функционала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607373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14" name="Text 11"/>
          <p:cNvSpPr/>
          <p:nvPr/>
        </p:nvSpPr>
        <p:spPr>
          <a:xfrm>
            <a:off x="2324695" y="60737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Разработка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56415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Нового функционала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248</Words>
  <Application>Microsoft Office PowerPoint</Application>
  <PresentationFormat>Произвольный</PresentationFormat>
  <Paragraphs>71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Tomorrow Semi Bold</vt:lpstr>
      <vt:lpstr>Calibri</vt:lpstr>
      <vt:lpstr>Tomorrow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СПО Студент</cp:lastModifiedBy>
  <cp:revision>3</cp:revision>
  <dcterms:created xsi:type="dcterms:W3CDTF">2025-04-04T09:42:02Z</dcterms:created>
  <dcterms:modified xsi:type="dcterms:W3CDTF">2025-04-04T09:51:42Z</dcterms:modified>
</cp:coreProperties>
</file>