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8"/>
  </p:notesMasterIdLst>
  <p:sldIdLst>
    <p:sldId id="259" r:id="rId5"/>
    <p:sldId id="351" r:id="rId6"/>
    <p:sldId id="289" r:id="rId7"/>
    <p:sldId id="388" r:id="rId8"/>
    <p:sldId id="291" r:id="rId9"/>
    <p:sldId id="292" r:id="rId10"/>
    <p:sldId id="401" r:id="rId11"/>
    <p:sldId id="293" r:id="rId12"/>
    <p:sldId id="403" r:id="rId13"/>
    <p:sldId id="404" r:id="rId14"/>
    <p:sldId id="405" r:id="rId15"/>
    <p:sldId id="406" r:id="rId16"/>
    <p:sldId id="39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ANG, Hailong [AAE]" userId="3ac6741d-d8be-4537-9d51-d2383e05e522" providerId="ADAL" clId="{96FDFB05-7612-452D-A4DA-80DE34253DB6}"/>
    <pc:docChg chg="custSel delSld modSld modMainMaster">
      <pc:chgData name="HUANG, Hailong [AAE]" userId="3ac6741d-d8be-4537-9d51-d2383e05e522" providerId="ADAL" clId="{96FDFB05-7612-452D-A4DA-80DE34253DB6}" dt="2024-01-06T03:58:18.573" v="43"/>
      <pc:docMkLst>
        <pc:docMk/>
      </pc:docMkLst>
      <pc:sldChg chg="delSp modSp">
        <pc:chgData name="HUANG, Hailong [AAE]" userId="3ac6741d-d8be-4537-9d51-d2383e05e522" providerId="ADAL" clId="{96FDFB05-7612-452D-A4DA-80DE34253DB6}" dt="2024-01-06T03:58:18.573" v="43"/>
        <pc:sldMkLst>
          <pc:docMk/>
          <pc:sldMk cId="3190957416" sldId="259"/>
        </pc:sldMkLst>
        <pc:spChg chg="del">
          <ac:chgData name="HUANG, Hailong [AAE]" userId="3ac6741d-d8be-4537-9d51-d2383e05e522" providerId="ADAL" clId="{96FDFB05-7612-452D-A4DA-80DE34253DB6}" dt="2024-01-06T03:48:18.942" v="2" actId="478"/>
          <ac:spMkLst>
            <pc:docMk/>
            <pc:sldMk cId="3190957416" sldId="259"/>
            <ac:spMk id="3" creationId="{D1A8CB77-6517-4C29-B809-B6D704FB845B}"/>
          </ac:spMkLst>
        </pc:spChg>
        <pc:spChg chg="mod">
          <ac:chgData name="HUANG, Hailong [AAE]" userId="3ac6741d-d8be-4537-9d51-d2383e05e522" providerId="ADAL" clId="{96FDFB05-7612-452D-A4DA-80DE34253DB6}" dt="2024-01-06T03:48:14.029" v="1" actId="20577"/>
          <ac:spMkLst>
            <pc:docMk/>
            <pc:sldMk cId="3190957416" sldId="259"/>
            <ac:spMk id="8" creationId="{568ABDC9-6019-4583-893A-8AD134F35BD2}"/>
          </ac:spMkLst>
        </pc:spChg>
        <pc:spChg chg="mod">
          <ac:chgData name="HUANG, Hailong [AAE]" userId="3ac6741d-d8be-4537-9d51-d2383e05e522" providerId="ADAL" clId="{96FDFB05-7612-452D-A4DA-80DE34253DB6}" dt="2024-01-06T03:58:18.573" v="43"/>
          <ac:spMkLst>
            <pc:docMk/>
            <pc:sldMk cId="3190957416" sldId="259"/>
            <ac:spMk id="9" creationId="{E7BF93C3-2ED4-4697-8597-A451C9450F27}"/>
          </ac:spMkLst>
        </pc:spChg>
      </pc:sldChg>
      <pc:sldChg chg="modSp">
        <pc:chgData name="HUANG, Hailong [AAE]" userId="3ac6741d-d8be-4537-9d51-d2383e05e522" providerId="ADAL" clId="{96FDFB05-7612-452D-A4DA-80DE34253DB6}" dt="2024-01-06T03:49:49.822" v="26"/>
        <pc:sldMkLst>
          <pc:docMk/>
          <pc:sldMk cId="3883771906" sldId="289"/>
        </pc:sldMkLst>
        <pc:spChg chg="mod">
          <ac:chgData name="HUANG, Hailong [AAE]" userId="3ac6741d-d8be-4537-9d51-d2383e05e522" providerId="ADAL" clId="{96FDFB05-7612-452D-A4DA-80DE34253DB6}" dt="2024-01-06T03:49:49.822" v="26"/>
          <ac:spMkLst>
            <pc:docMk/>
            <pc:sldMk cId="3883771906" sldId="289"/>
            <ac:spMk id="2" creationId="{7BE7E688-EEB4-4092-840B-D9E4F68912C4}"/>
          </ac:spMkLst>
        </pc:spChg>
        <pc:spChg chg="mod">
          <ac:chgData name="HUANG, Hailong [AAE]" userId="3ac6741d-d8be-4537-9d51-d2383e05e522" providerId="ADAL" clId="{96FDFB05-7612-452D-A4DA-80DE34253DB6}" dt="2024-01-06T03:49:39.591" v="18"/>
          <ac:spMkLst>
            <pc:docMk/>
            <pc:sldMk cId="3883771906" sldId="289"/>
            <ac:spMk id="4" creationId="{C00F6D47-3493-4E42-9EDF-C9F8AA4BE4F4}"/>
          </ac:spMkLst>
        </pc:spChg>
      </pc:sldChg>
      <pc:sldChg chg="modSp">
        <pc:chgData name="HUANG, Hailong [AAE]" userId="3ac6741d-d8be-4537-9d51-d2383e05e522" providerId="ADAL" clId="{96FDFB05-7612-452D-A4DA-80DE34253DB6}" dt="2024-01-06T03:50:00.720" v="28"/>
        <pc:sldMkLst>
          <pc:docMk/>
          <pc:sldMk cId="97794750" sldId="291"/>
        </pc:sldMkLst>
        <pc:spChg chg="mod">
          <ac:chgData name="HUANG, Hailong [AAE]" userId="3ac6741d-d8be-4537-9d51-d2383e05e522" providerId="ADAL" clId="{96FDFB05-7612-452D-A4DA-80DE34253DB6}" dt="2024-01-06T03:50:00.720" v="28"/>
          <ac:spMkLst>
            <pc:docMk/>
            <pc:sldMk cId="97794750" sldId="291"/>
            <ac:spMk id="4" creationId="{C00F6D47-3493-4E42-9EDF-C9F8AA4BE4F4}"/>
          </ac:spMkLst>
        </pc:spChg>
      </pc:sldChg>
      <pc:sldChg chg="modSp">
        <pc:chgData name="HUANG, Hailong [AAE]" userId="3ac6741d-d8be-4537-9d51-d2383e05e522" providerId="ADAL" clId="{96FDFB05-7612-452D-A4DA-80DE34253DB6}" dt="2024-01-06T03:50:04.621" v="29"/>
        <pc:sldMkLst>
          <pc:docMk/>
          <pc:sldMk cId="1489158566" sldId="292"/>
        </pc:sldMkLst>
        <pc:spChg chg="mod">
          <ac:chgData name="HUANG, Hailong [AAE]" userId="3ac6741d-d8be-4537-9d51-d2383e05e522" providerId="ADAL" clId="{96FDFB05-7612-452D-A4DA-80DE34253DB6}" dt="2024-01-06T03:50:04.621" v="29"/>
          <ac:spMkLst>
            <pc:docMk/>
            <pc:sldMk cId="1489158566" sldId="292"/>
            <ac:spMk id="4" creationId="{C00F6D47-3493-4E42-9EDF-C9F8AA4BE4F4}"/>
          </ac:spMkLst>
        </pc:spChg>
      </pc:sldChg>
      <pc:sldChg chg="modSp">
        <pc:chgData name="HUANG, Hailong [AAE]" userId="3ac6741d-d8be-4537-9d51-d2383e05e522" providerId="ADAL" clId="{96FDFB05-7612-452D-A4DA-80DE34253DB6}" dt="2024-01-06T03:50:09.215" v="31"/>
        <pc:sldMkLst>
          <pc:docMk/>
          <pc:sldMk cId="189977283" sldId="293"/>
        </pc:sldMkLst>
        <pc:spChg chg="mod">
          <ac:chgData name="HUANG, Hailong [AAE]" userId="3ac6741d-d8be-4537-9d51-d2383e05e522" providerId="ADAL" clId="{96FDFB05-7612-452D-A4DA-80DE34253DB6}" dt="2024-01-06T03:50:09.215" v="31"/>
          <ac:spMkLst>
            <pc:docMk/>
            <pc:sldMk cId="189977283" sldId="293"/>
            <ac:spMk id="4" creationId="{C00F6D47-3493-4E42-9EDF-C9F8AA4BE4F4}"/>
          </ac:spMkLst>
        </pc:spChg>
      </pc:sldChg>
      <pc:sldChg chg="addSp delSp modSp delAnim">
        <pc:chgData name="HUANG, Hailong [AAE]" userId="3ac6741d-d8be-4537-9d51-d2383e05e522" providerId="ADAL" clId="{96FDFB05-7612-452D-A4DA-80DE34253DB6}" dt="2024-01-06T03:49:16.802" v="8" actId="20577"/>
        <pc:sldMkLst>
          <pc:docMk/>
          <pc:sldMk cId="4055943435" sldId="351"/>
        </pc:sldMkLst>
        <pc:spChg chg="add">
          <ac:chgData name="HUANG, Hailong [AAE]" userId="3ac6741d-d8be-4537-9d51-d2383e05e522" providerId="ADAL" clId="{96FDFB05-7612-452D-A4DA-80DE34253DB6}" dt="2024-01-06T03:49:05.777" v="4"/>
          <ac:spMkLst>
            <pc:docMk/>
            <pc:sldMk cId="4055943435" sldId="351"/>
            <ac:spMk id="9" creationId="{407B5A38-741F-4755-8A5C-C5ED124D77AF}"/>
          </ac:spMkLst>
        </pc:spChg>
        <pc:spChg chg="del">
          <ac:chgData name="HUANG, Hailong [AAE]" userId="3ac6741d-d8be-4537-9d51-d2383e05e522" providerId="ADAL" clId="{96FDFB05-7612-452D-A4DA-80DE34253DB6}" dt="2024-01-06T03:49:09.420" v="5" actId="478"/>
          <ac:spMkLst>
            <pc:docMk/>
            <pc:sldMk cId="4055943435" sldId="351"/>
            <ac:spMk id="10" creationId="{AF5AB7EE-D16E-4C6D-8C09-6AC73E14E52B}"/>
          </ac:spMkLst>
        </pc:spChg>
        <pc:spChg chg="del">
          <ac:chgData name="HUANG, Hailong [AAE]" userId="3ac6741d-d8be-4537-9d51-d2383e05e522" providerId="ADAL" clId="{96FDFB05-7612-452D-A4DA-80DE34253DB6}" dt="2024-01-06T03:49:05.416" v="3" actId="478"/>
          <ac:spMkLst>
            <pc:docMk/>
            <pc:sldMk cId="4055943435" sldId="351"/>
            <ac:spMk id="11" creationId="{D10E0669-94C9-4C81-B900-4BC9B86E8B07}"/>
          </ac:spMkLst>
        </pc:spChg>
        <pc:spChg chg="del">
          <ac:chgData name="HUANG, Hailong [AAE]" userId="3ac6741d-d8be-4537-9d51-d2383e05e522" providerId="ADAL" clId="{96FDFB05-7612-452D-A4DA-80DE34253DB6}" dt="2024-01-06T03:49:05.416" v="3" actId="478"/>
          <ac:spMkLst>
            <pc:docMk/>
            <pc:sldMk cId="4055943435" sldId="351"/>
            <ac:spMk id="12" creationId="{C984C746-1516-4BE8-BCC9-424D2DC3CF2C}"/>
          </ac:spMkLst>
        </pc:spChg>
        <pc:spChg chg="del">
          <ac:chgData name="HUANG, Hailong [AAE]" userId="3ac6741d-d8be-4537-9d51-d2383e05e522" providerId="ADAL" clId="{96FDFB05-7612-452D-A4DA-80DE34253DB6}" dt="2024-01-06T03:49:11.032" v="6" actId="478"/>
          <ac:spMkLst>
            <pc:docMk/>
            <pc:sldMk cId="4055943435" sldId="351"/>
            <ac:spMk id="13" creationId="{596B24A5-4C80-4DB2-B779-FA82651E51BC}"/>
          </ac:spMkLst>
        </pc:spChg>
        <pc:spChg chg="mod">
          <ac:chgData name="HUANG, Hailong [AAE]" userId="3ac6741d-d8be-4537-9d51-d2383e05e522" providerId="ADAL" clId="{96FDFB05-7612-452D-A4DA-80DE34253DB6}" dt="2024-01-06T03:49:16.802" v="8" actId="20577"/>
          <ac:spMkLst>
            <pc:docMk/>
            <pc:sldMk cId="4055943435" sldId="351"/>
            <ac:spMk id="15" creationId="{14BF8F23-3945-4001-B460-B0DD001F373A}"/>
          </ac:spMkLst>
        </pc:spChg>
        <pc:spChg chg="add mod">
          <ac:chgData name="HUANG, Hailong [AAE]" userId="3ac6741d-d8be-4537-9d51-d2383e05e522" providerId="ADAL" clId="{96FDFB05-7612-452D-A4DA-80DE34253DB6}" dt="2024-01-06T03:49:14.567" v="7" actId="207"/>
          <ac:spMkLst>
            <pc:docMk/>
            <pc:sldMk cId="4055943435" sldId="351"/>
            <ac:spMk id="16" creationId="{1F44424C-E501-49D8-8BBC-8F72386E064C}"/>
          </ac:spMkLst>
        </pc:spChg>
      </pc:sldChg>
      <pc:sldChg chg="modSp">
        <pc:chgData name="HUANG, Hailong [AAE]" userId="3ac6741d-d8be-4537-9d51-d2383e05e522" providerId="ADAL" clId="{96FDFB05-7612-452D-A4DA-80DE34253DB6}" dt="2024-01-06T03:49:57.501" v="27"/>
        <pc:sldMkLst>
          <pc:docMk/>
          <pc:sldMk cId="2180105389" sldId="388"/>
        </pc:sldMkLst>
        <pc:spChg chg="mod">
          <ac:chgData name="HUANG, Hailong [AAE]" userId="3ac6741d-d8be-4537-9d51-d2383e05e522" providerId="ADAL" clId="{96FDFB05-7612-452D-A4DA-80DE34253DB6}" dt="2024-01-06T03:49:57.501" v="27"/>
          <ac:spMkLst>
            <pc:docMk/>
            <pc:sldMk cId="2180105389" sldId="388"/>
            <ac:spMk id="4" creationId="{C00F6D47-3493-4E42-9EDF-C9F8AA4BE4F4}"/>
          </ac:spMkLst>
        </pc:spChg>
      </pc:sldChg>
      <pc:sldChg chg="modSp">
        <pc:chgData name="HUANG, Hailong [AAE]" userId="3ac6741d-d8be-4537-9d51-d2383e05e522" providerId="ADAL" clId="{96FDFB05-7612-452D-A4DA-80DE34253DB6}" dt="2024-01-06T03:50:06.802" v="30"/>
        <pc:sldMkLst>
          <pc:docMk/>
          <pc:sldMk cId="771379532" sldId="401"/>
        </pc:sldMkLst>
        <pc:spChg chg="mod">
          <ac:chgData name="HUANG, Hailong [AAE]" userId="3ac6741d-d8be-4537-9d51-d2383e05e522" providerId="ADAL" clId="{96FDFB05-7612-452D-A4DA-80DE34253DB6}" dt="2024-01-06T03:50:06.802" v="30"/>
          <ac:spMkLst>
            <pc:docMk/>
            <pc:sldMk cId="771379532" sldId="401"/>
            <ac:spMk id="4" creationId="{C00F6D47-3493-4E42-9EDF-C9F8AA4BE4F4}"/>
          </ac:spMkLst>
        </pc:spChg>
      </pc:sldChg>
      <pc:sldChg chg="modSp">
        <pc:chgData name="HUANG, Hailong [AAE]" userId="3ac6741d-d8be-4537-9d51-d2383e05e522" providerId="ADAL" clId="{96FDFB05-7612-452D-A4DA-80DE34253DB6}" dt="2024-01-06T03:50:11.518" v="32"/>
        <pc:sldMkLst>
          <pc:docMk/>
          <pc:sldMk cId="3247242939" sldId="403"/>
        </pc:sldMkLst>
        <pc:spChg chg="mod">
          <ac:chgData name="HUANG, Hailong [AAE]" userId="3ac6741d-d8be-4537-9d51-d2383e05e522" providerId="ADAL" clId="{96FDFB05-7612-452D-A4DA-80DE34253DB6}" dt="2024-01-06T03:50:11.518" v="32"/>
          <ac:spMkLst>
            <pc:docMk/>
            <pc:sldMk cId="3247242939" sldId="403"/>
            <ac:spMk id="4" creationId="{C00F6D47-3493-4E42-9EDF-C9F8AA4BE4F4}"/>
          </ac:spMkLst>
        </pc:spChg>
      </pc:sldChg>
      <pc:sldChg chg="modSp">
        <pc:chgData name="HUANG, Hailong [AAE]" userId="3ac6741d-d8be-4537-9d51-d2383e05e522" providerId="ADAL" clId="{96FDFB05-7612-452D-A4DA-80DE34253DB6}" dt="2024-01-06T03:50:13.587" v="33"/>
        <pc:sldMkLst>
          <pc:docMk/>
          <pc:sldMk cId="3328338171" sldId="404"/>
        </pc:sldMkLst>
        <pc:spChg chg="mod">
          <ac:chgData name="HUANG, Hailong [AAE]" userId="3ac6741d-d8be-4537-9d51-d2383e05e522" providerId="ADAL" clId="{96FDFB05-7612-452D-A4DA-80DE34253DB6}" dt="2024-01-06T03:50:13.587" v="33"/>
          <ac:spMkLst>
            <pc:docMk/>
            <pc:sldMk cId="3328338171" sldId="404"/>
            <ac:spMk id="4" creationId="{C00F6D47-3493-4E42-9EDF-C9F8AA4BE4F4}"/>
          </ac:spMkLst>
        </pc:spChg>
      </pc:sldChg>
      <pc:sldChg chg="modSp">
        <pc:chgData name="HUANG, Hailong [AAE]" userId="3ac6741d-d8be-4537-9d51-d2383e05e522" providerId="ADAL" clId="{96FDFB05-7612-452D-A4DA-80DE34253DB6}" dt="2024-01-06T03:50:15.558" v="34"/>
        <pc:sldMkLst>
          <pc:docMk/>
          <pc:sldMk cId="3005729872" sldId="405"/>
        </pc:sldMkLst>
        <pc:spChg chg="mod">
          <ac:chgData name="HUANG, Hailong [AAE]" userId="3ac6741d-d8be-4537-9d51-d2383e05e522" providerId="ADAL" clId="{96FDFB05-7612-452D-A4DA-80DE34253DB6}" dt="2024-01-06T03:50:15.558" v="34"/>
          <ac:spMkLst>
            <pc:docMk/>
            <pc:sldMk cId="3005729872" sldId="405"/>
            <ac:spMk id="4" creationId="{C00F6D47-3493-4E42-9EDF-C9F8AA4BE4F4}"/>
          </ac:spMkLst>
        </pc:spChg>
      </pc:sldChg>
      <pc:sldChg chg="modSp">
        <pc:chgData name="HUANG, Hailong [AAE]" userId="3ac6741d-d8be-4537-9d51-d2383e05e522" providerId="ADAL" clId="{96FDFB05-7612-452D-A4DA-80DE34253DB6}" dt="2024-01-06T03:51:59.501" v="40" actId="1076"/>
        <pc:sldMkLst>
          <pc:docMk/>
          <pc:sldMk cId="1388119457" sldId="406"/>
        </pc:sldMkLst>
        <pc:spChg chg="mod">
          <ac:chgData name="HUANG, Hailong [AAE]" userId="3ac6741d-d8be-4537-9d51-d2383e05e522" providerId="ADAL" clId="{96FDFB05-7612-452D-A4DA-80DE34253DB6}" dt="2024-01-06T03:50:18.718" v="35"/>
          <ac:spMkLst>
            <pc:docMk/>
            <pc:sldMk cId="1388119457" sldId="406"/>
            <ac:spMk id="4" creationId="{C00F6D47-3493-4E42-9EDF-C9F8AA4BE4F4}"/>
          </ac:spMkLst>
        </pc:spChg>
        <pc:spChg chg="mod">
          <ac:chgData name="HUANG, Hailong [AAE]" userId="3ac6741d-d8be-4537-9d51-d2383e05e522" providerId="ADAL" clId="{96FDFB05-7612-452D-A4DA-80DE34253DB6}" dt="2024-01-06T03:51:59.501" v="40" actId="1076"/>
          <ac:spMkLst>
            <pc:docMk/>
            <pc:sldMk cId="1388119457" sldId="406"/>
            <ac:spMk id="11" creationId="{BE5BC231-8BB2-484A-A808-1AF19A0C22C1}"/>
          </ac:spMkLst>
        </pc:spChg>
      </pc:sldChg>
      <pc:sldMasterChg chg="modSldLayout">
        <pc:chgData name="HUANG, Hailong [AAE]" userId="3ac6741d-d8be-4537-9d51-d2383e05e522" providerId="ADAL" clId="{96FDFB05-7612-452D-A4DA-80DE34253DB6}" dt="2024-01-06T03:52:41.820" v="42" actId="20577"/>
        <pc:sldMasterMkLst>
          <pc:docMk/>
          <pc:sldMasterMk cId="2691480414" sldId="2147483648"/>
        </pc:sldMasterMkLst>
        <pc:sldLayoutChg chg="modSp">
          <pc:chgData name="HUANG, Hailong [AAE]" userId="3ac6741d-d8be-4537-9d51-d2383e05e522" providerId="ADAL" clId="{96FDFB05-7612-452D-A4DA-80DE34253DB6}" dt="2024-01-06T03:52:41.820" v="42" actId="20577"/>
          <pc:sldLayoutMkLst>
            <pc:docMk/>
            <pc:sldMasterMk cId="2691480414" sldId="2147483648"/>
            <pc:sldLayoutMk cId="631441284" sldId="2147483650"/>
          </pc:sldLayoutMkLst>
          <pc:spChg chg="mod">
            <ac:chgData name="HUANG, Hailong [AAE]" userId="3ac6741d-d8be-4537-9d51-d2383e05e522" providerId="ADAL" clId="{96FDFB05-7612-452D-A4DA-80DE34253DB6}" dt="2024-01-06T03:52:41.820" v="42" actId="20577"/>
            <ac:spMkLst>
              <pc:docMk/>
              <pc:sldMasterMk cId="2691480414" sldId="2147483648"/>
              <pc:sldLayoutMk cId="631441284" sldId="2147483650"/>
              <ac:spMk id="6" creationId="{1514D3CF-9BAA-4182-9987-DFBE2B6F7C08}"/>
            </ac:spMkLst>
          </pc:spChg>
        </pc:sldLayoutChg>
      </pc:sldMasterChg>
    </pc:docChg>
  </pc:docChgLst>
  <pc:docChgLst>
    <pc:chgData name="HUANG, Hailong [AAE]" userId="3ac6741d-d8be-4537-9d51-d2383e05e522" providerId="ADAL" clId="{C7B30C9A-A2BC-457D-A157-2EAEE0282AA6}"/>
  </pc:docChgLst>
  <pc:docChgLst>
    <pc:chgData name="HUANG, Hailong [AAE]" userId="3ac6741d-d8be-4537-9d51-d2383e05e522" providerId="ADAL" clId="{D9B0F50D-74E7-4445-A04D-3F2D60CD9E08}"/>
    <pc:docChg chg="modSld">
      <pc:chgData name="HUANG, Hailong [AAE]" userId="3ac6741d-d8be-4537-9d51-d2383e05e522" providerId="ADAL" clId="{D9B0F50D-74E7-4445-A04D-3F2D60CD9E08}" dt="2024-01-10T03:14:16.364" v="0" actId="20577"/>
      <pc:docMkLst>
        <pc:docMk/>
      </pc:docMkLst>
      <pc:sldChg chg="modSp">
        <pc:chgData name="HUANG, Hailong [AAE]" userId="3ac6741d-d8be-4537-9d51-d2383e05e522" providerId="ADAL" clId="{D9B0F50D-74E7-4445-A04D-3F2D60CD9E08}" dt="2024-01-10T03:14:16.364" v="0" actId="20577"/>
        <pc:sldMkLst>
          <pc:docMk/>
          <pc:sldMk cId="4055943435" sldId="351"/>
        </pc:sldMkLst>
        <pc:spChg chg="mod">
          <ac:chgData name="HUANG, Hailong [AAE]" userId="3ac6741d-d8be-4537-9d51-d2383e05e522" providerId="ADAL" clId="{D9B0F50D-74E7-4445-A04D-3F2D60CD9E08}" dt="2024-01-10T03:14:16.364" v="0" actId="20577"/>
          <ac:spMkLst>
            <pc:docMk/>
            <pc:sldMk cId="4055943435" sldId="351"/>
            <ac:spMk id="16" creationId="{1F44424C-E501-49D8-8BBC-8F72386E064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49359-3475-42B2-AA1C-1896978EC9F7}" type="datetimeFigureOut">
              <a:rPr lang="en-HK" smtClean="0"/>
              <a:t>10/1/2024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4AC25-C883-406E-B771-4326E1F5EA4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00087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607BA-B8E8-463E-8D30-A76FFC37C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3BC26-70CC-4A98-9D2C-893976660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65E84-6D32-49E3-861D-964A7C32C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9BCF-6C36-4DBB-B627-17476A45E288}" type="datetime1">
              <a:rPr lang="en-HK" smtClean="0"/>
              <a:t>10/1/2024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CC7D8-2A29-4A6D-B315-11B4AD0B5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DB618-3DD6-40DE-A65F-3C782685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11C3-FFEB-4D8F-A9C0-EA228989434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83232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E7DB-65CF-4496-A77F-B5CC1F924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13F0B-2CE6-4594-8EA2-39FFA8C2B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3C3F0-391C-475A-8D89-24A5C38E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A7EB-A38C-41F8-9D98-6D36465CA319}" type="datetime1">
              <a:rPr lang="en-HK" smtClean="0"/>
              <a:t>10/1/2024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8CC8F-1A92-4C6D-A978-CEDDC5C6C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A2951-D0FE-48D2-B83C-A1C73ACDE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11C3-FFEB-4D8F-A9C0-EA228989434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7296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D45643-8C21-4DB9-9ACA-2F4E9FE2D1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0D32D-909A-4FA8-8778-F9F1BCAE8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2672A-A665-43BD-A427-E37529693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E07C-A305-4C76-9BF6-725AD3604265}" type="datetime1">
              <a:rPr lang="en-HK" smtClean="0"/>
              <a:t>10/1/2024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B09EE-139B-4779-85A2-B1FF7AF7C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7F896-8F0B-4C75-8EC0-A6BB8842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11C3-FFEB-4D8F-A9C0-EA228989434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1691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331E-90BA-4768-8C40-683569EF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A0424-5F9D-47C6-8193-AF8FE4182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1ED94-C181-4850-AFC7-BCC34570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28D7-4704-4785-8A33-93FBA6AF76F2}" type="datetime1">
              <a:rPr lang="en-HK" smtClean="0"/>
              <a:t>10/1/2024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106C0-F2D5-47CB-BAB7-25C74BED2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4D3CF-9BAA-4182-9987-DFBE2B6F7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992" y="182562"/>
            <a:ext cx="2743200" cy="365125"/>
          </a:xfrm>
        </p:spPr>
        <p:txBody>
          <a:bodyPr/>
          <a:lstStyle>
            <a:lvl1pPr>
              <a:defRPr sz="1600"/>
            </a:lvl1pPr>
          </a:lstStyle>
          <a:p>
            <a:r>
              <a:rPr lang="en-HK" dirty="0"/>
              <a:t>Slide </a:t>
            </a:r>
            <a:fld id="{08A811C3-FFEB-4D8F-A9C0-EA2289894345}" type="slidenum">
              <a:rPr lang="en-HK" smtClean="0"/>
              <a:pPr/>
              <a:t>‹#›</a:t>
            </a:fld>
            <a:r>
              <a:rPr lang="en-HK" dirty="0"/>
              <a:t> of 13</a:t>
            </a:r>
          </a:p>
        </p:txBody>
      </p:sp>
    </p:spTree>
    <p:extLst>
      <p:ext uri="{BB962C8B-B14F-4D97-AF65-F5344CB8AC3E}">
        <p14:creationId xmlns:p14="http://schemas.microsoft.com/office/powerpoint/2010/main" val="63144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1C013-2EA6-478B-9E71-6975496C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229A7-7876-45A8-8EE2-E796804B2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F3453-4B55-4950-B6CF-6B6D6955A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DD1F0-93ED-4641-B2BA-0F2093AEAA1E}" type="datetime1">
              <a:rPr lang="en-HK" smtClean="0"/>
              <a:t>10/1/2024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2DD26-9D72-4A82-9AF3-84A91BBD9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82E42-A9CF-4F4C-9AA1-918B96A5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11C3-FFEB-4D8F-A9C0-EA228989434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7236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07496-7856-4DC8-9DC2-5A0D00042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D1824-7EB9-4980-9162-068306984B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7C31F-1B83-4D23-B662-A896E379F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56162-20B3-4815-98BA-B54822DF6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CB51-F85A-437C-9A2E-5AF7F61348FC}" type="datetime1">
              <a:rPr lang="en-HK" smtClean="0"/>
              <a:t>10/1/2024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EDF80-B3B3-46A5-A68B-FF305D3AD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25F3C-8323-4057-8506-F4D04C237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11C3-FFEB-4D8F-A9C0-EA228989434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6192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86AF-3B09-423B-8CB9-B7ADD435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F1565-4773-4A5E-9EC7-60360200E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0F83D-E3D7-48AB-9D3F-2F63D11F6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ABF1DB-7FB1-48B3-876F-569F6D697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2C26AF-2F5A-4FF5-8711-40530A843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4FAC4-7FBF-40F6-BAAB-962DE83A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D105-095A-4AFF-A5A6-2601D1C2827D}" type="datetime1">
              <a:rPr lang="en-HK" smtClean="0"/>
              <a:t>10/1/2024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75083-3DFF-4EC8-BB5F-227E9A4D6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B1BFE5-E271-41A4-9FE9-91F96C9B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11C3-FFEB-4D8F-A9C0-EA228989434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37933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05FB3-E635-468A-89A5-933530E6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28748C-82F9-40B2-882A-230C6CBD1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4AE4-D00A-42F9-8AF8-BF150180FCEA}" type="datetime1">
              <a:rPr lang="en-HK" smtClean="0"/>
              <a:t>10/1/2024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150A67-D839-4184-9517-9DC4F5B32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ADDD3F-6720-4AEF-9D8D-690FFB9B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11C3-FFEB-4D8F-A9C0-EA228989434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6794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377E7-70DA-4A04-840E-CF109C6FB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7419-EBF3-4EC1-9C81-38617DC37343}" type="datetime1">
              <a:rPr lang="en-HK" smtClean="0"/>
              <a:t>10/1/2024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A97A12-D964-4F3F-9FB5-1521C02A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F744C-7147-4B1A-8E65-873005FC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11C3-FFEB-4D8F-A9C0-EA228989434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9140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6964D-07DE-4162-9193-A5074EB5B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8ED34-FA7B-48E5-93F1-F85D6110D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FE5C7-F1AC-4993-B56C-0181A2A0B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013F9-475D-495A-BD0B-5E2FA126E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F55A-73B1-4C5D-9483-F4773DD3E353}" type="datetime1">
              <a:rPr lang="en-HK" smtClean="0"/>
              <a:t>10/1/2024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DD653-DE32-464A-A5C6-7AD799FF8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6159D-E029-42DF-B3E6-2D6728C41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11C3-FFEB-4D8F-A9C0-EA228989434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8232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80A97-A98D-42FE-B3C5-F220E25A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EE1A26-F1F4-4EB2-ABB3-9766E02EC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7A531-8D37-4A04-9F38-7BE32FCE9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A7E41-9AB5-4B35-9091-D90A82B5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2DC2-514E-4852-B704-BD23D66C1BDE}" type="datetime1">
              <a:rPr lang="en-HK" smtClean="0"/>
              <a:t>10/1/2024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5B0CA-9B88-472E-9159-88CD3C24A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7DAC3-FA78-42E3-A6FD-BB0DC6B2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11C3-FFEB-4D8F-A9C0-EA228989434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8877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AA24A9-6AD0-4A6B-A538-05F7BC2B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C4BEC-A2D9-4E76-80BE-4E9A68DDD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14EEF-C220-45D4-84BA-B335ED2E8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BBA46-D4DC-4322-815A-FE859F6A47B2}" type="datetime1">
              <a:rPr lang="en-HK" smtClean="0"/>
              <a:t>10/1/2024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35C11-A79A-4626-8A5D-EDEC1A3EB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C0598-33D6-4218-95BD-618A0B781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HK" dirty="0"/>
              <a:t>Slide </a:t>
            </a:r>
            <a:fld id="{08A811C3-FFEB-4D8F-A9C0-EA2289894345}" type="slidenum">
              <a:rPr lang="en-HK" smtClean="0"/>
              <a:pPr/>
              <a:t>‹#›</a:t>
            </a:fld>
            <a:r>
              <a:rPr lang="en-HK" dirty="0"/>
              <a:t> of 73</a:t>
            </a:r>
          </a:p>
        </p:txBody>
      </p:sp>
    </p:spTree>
    <p:extLst>
      <p:ext uri="{BB962C8B-B14F-4D97-AF65-F5344CB8AC3E}">
        <p14:creationId xmlns:p14="http://schemas.microsoft.com/office/powerpoint/2010/main" val="269148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view/hailong-huang/hom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20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440.png"/><Relationship Id="rId4" Type="http://schemas.openxmlformats.org/officeDocument/2006/relationships/image" Target="../media/image24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 Hong Kong Polytechnic University (PolyU)">
            <a:extLst>
              <a:ext uri="{FF2B5EF4-FFF2-40B4-BE49-F238E27FC236}">
                <a16:creationId xmlns:a16="http://schemas.microsoft.com/office/drawing/2014/main" id="{3166E09D-59B8-4306-B4E3-997A48D3E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03" y="112150"/>
            <a:ext cx="4919663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ome | Department of Aeronautical and Aviation Engineering">
            <a:extLst>
              <a:ext uri="{FF2B5EF4-FFF2-40B4-BE49-F238E27FC236}">
                <a16:creationId xmlns:a16="http://schemas.microsoft.com/office/drawing/2014/main" id="{5D2CAADF-75F0-4E07-A58B-54CBCE368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312" y="218950"/>
            <a:ext cx="5057902" cy="99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E3E7922-DE36-4F9C-BBFB-123EF95B6579}"/>
              </a:ext>
            </a:extLst>
          </p:cNvPr>
          <p:cNvSpPr txBox="1">
            <a:spLocks/>
          </p:cNvSpPr>
          <p:nvPr/>
        </p:nvSpPr>
        <p:spPr>
          <a:xfrm>
            <a:off x="435785" y="2400431"/>
            <a:ext cx="11320429" cy="795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A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B3765F1-ADE0-42A9-BDA0-4AE429AFF423}"/>
              </a:ext>
            </a:extLst>
          </p:cNvPr>
          <p:cNvSpPr txBox="1">
            <a:spLocks/>
          </p:cNvSpPr>
          <p:nvPr/>
        </p:nvSpPr>
        <p:spPr>
          <a:xfrm>
            <a:off x="688408" y="4780437"/>
            <a:ext cx="10601325" cy="14275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Hailong Huang</a:t>
            </a:r>
          </a:p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Aeronautical and Aviation Engineering</a:t>
            </a:r>
          </a:p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Hong Kong Polytechnic University</a:t>
            </a:r>
          </a:p>
          <a:p>
            <a:endParaRPr lang="en-A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8ABDC9-6019-4583-893A-8AD134F35BD2}"/>
              </a:ext>
            </a:extLst>
          </p:cNvPr>
          <p:cNvSpPr txBox="1">
            <a:spLocks/>
          </p:cNvSpPr>
          <p:nvPr/>
        </p:nvSpPr>
        <p:spPr>
          <a:xfrm>
            <a:off x="435785" y="3314832"/>
            <a:ext cx="11320429" cy="795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HK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4: L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 2</a:t>
            </a:r>
            <a:endParaRPr lang="en-A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7BF93C3-2ED4-4697-8597-A451C9450F27}"/>
              </a:ext>
            </a:extLst>
          </p:cNvPr>
          <p:cNvSpPr txBox="1">
            <a:spLocks/>
          </p:cNvSpPr>
          <p:nvPr/>
        </p:nvSpPr>
        <p:spPr>
          <a:xfrm>
            <a:off x="435785" y="1864776"/>
            <a:ext cx="11320429" cy="795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 Mechanics and Control Systems</a:t>
            </a:r>
            <a:endParaRPr lang="en-A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86868C2-15E5-46C6-A95E-DBFBF200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HK"/>
              <a:t>Slide </a:t>
            </a:r>
            <a:fld id="{08A811C3-FFEB-4D8F-A9C0-EA2289894345}" type="slidenum">
              <a:rPr lang="en-HK" smtClean="0"/>
              <a:pPr/>
              <a:t>1</a:t>
            </a:fld>
            <a:r>
              <a:rPr lang="en-HK"/>
              <a:t> of 13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190957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F0D5520-B3E2-4A3F-B2A4-E252045725B6}"/>
              </a:ext>
            </a:extLst>
          </p:cNvPr>
          <p:cNvCxnSpPr/>
          <p:nvPr/>
        </p:nvCxnSpPr>
        <p:spPr>
          <a:xfrm>
            <a:off x="0" y="715367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C00F6D47-3493-4E42-9EDF-C9F8AA4BE4F4}"/>
              </a:ext>
            </a:extLst>
          </p:cNvPr>
          <p:cNvSpPr txBox="1">
            <a:spLocks/>
          </p:cNvSpPr>
          <p:nvPr/>
        </p:nvSpPr>
        <p:spPr>
          <a:xfrm>
            <a:off x="838200" y="254422"/>
            <a:ext cx="10515600" cy="2970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b="1" dirty="0">
                <a:latin typeface="Arial" pitchFamily="34" charset="0"/>
                <a:ea typeface="HY헤드라인M" pitchFamily="18" charset="-127"/>
                <a:cs typeface="Arial" pitchFamily="34" charset="0"/>
              </a:rPr>
              <a:t>L</a:t>
            </a:r>
            <a:r>
              <a:rPr lang="en-US" altLang="zh-CN" sz="3200" b="1" dirty="0">
                <a:latin typeface="Arial" pitchFamily="34" charset="0"/>
                <a:ea typeface="HY헤드라인M" pitchFamily="18" charset="-127"/>
                <a:cs typeface="Arial" pitchFamily="34" charset="0"/>
              </a:rPr>
              <a:t>ab</a:t>
            </a:r>
            <a:r>
              <a:rPr lang="en-AU" sz="3200" b="1" dirty="0">
                <a:latin typeface="Arial" pitchFamily="34" charset="0"/>
                <a:ea typeface="HY헤드라인M" pitchFamily="18" charset="-127"/>
                <a:cs typeface="Arial" pitchFamily="34" charset="0"/>
              </a:rPr>
              <a:t>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5500EC-B365-4338-8E12-2812791EA69A}"/>
              </a:ext>
            </a:extLst>
          </p:cNvPr>
          <p:cNvSpPr/>
          <p:nvPr/>
        </p:nvSpPr>
        <p:spPr>
          <a:xfrm>
            <a:off x="4881052" y="103514"/>
            <a:ext cx="28867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HK" sz="2800" dirty="0">
                <a:ea typeface="Cambria Math" panose="02040503050406030204" pitchFamily="18" charset="0"/>
              </a:rPr>
              <a:t>Expected result - 2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D6015C-D916-438E-B6FE-F1719FC90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22" y="804001"/>
            <a:ext cx="10060577" cy="601957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C7200-956B-48C4-A6CF-FEB1EEC56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HK"/>
              <a:t>Slide </a:t>
            </a:r>
            <a:fld id="{08A811C3-FFEB-4D8F-A9C0-EA2289894345}" type="slidenum">
              <a:rPr lang="en-HK" smtClean="0"/>
              <a:pPr/>
              <a:t>10</a:t>
            </a:fld>
            <a:r>
              <a:rPr lang="en-HK"/>
              <a:t> of 13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328338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F0D5520-B3E2-4A3F-B2A4-E252045725B6}"/>
              </a:ext>
            </a:extLst>
          </p:cNvPr>
          <p:cNvCxnSpPr/>
          <p:nvPr/>
        </p:nvCxnSpPr>
        <p:spPr>
          <a:xfrm>
            <a:off x="0" y="715367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C00F6D47-3493-4E42-9EDF-C9F8AA4BE4F4}"/>
              </a:ext>
            </a:extLst>
          </p:cNvPr>
          <p:cNvSpPr txBox="1">
            <a:spLocks/>
          </p:cNvSpPr>
          <p:nvPr/>
        </p:nvSpPr>
        <p:spPr>
          <a:xfrm>
            <a:off x="838200" y="254422"/>
            <a:ext cx="10515600" cy="2970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b="1" dirty="0">
                <a:latin typeface="Arial" pitchFamily="34" charset="0"/>
                <a:ea typeface="HY헤드라인M" pitchFamily="18" charset="-127"/>
                <a:cs typeface="Arial" pitchFamily="34" charset="0"/>
              </a:rPr>
              <a:t>L</a:t>
            </a:r>
            <a:r>
              <a:rPr lang="en-US" altLang="zh-CN" sz="3200" b="1" dirty="0">
                <a:latin typeface="Arial" pitchFamily="34" charset="0"/>
                <a:ea typeface="HY헤드라인M" pitchFamily="18" charset="-127"/>
                <a:cs typeface="Arial" pitchFamily="34" charset="0"/>
              </a:rPr>
              <a:t>ab</a:t>
            </a:r>
            <a:r>
              <a:rPr lang="en-AU" sz="3200" b="1" dirty="0">
                <a:latin typeface="Arial" pitchFamily="34" charset="0"/>
                <a:ea typeface="HY헤드라인M" pitchFamily="18" charset="-127"/>
                <a:cs typeface="Arial" pitchFamily="34" charset="0"/>
              </a:rPr>
              <a:t>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5500EC-B365-4338-8E12-2812791EA69A}"/>
              </a:ext>
            </a:extLst>
          </p:cNvPr>
          <p:cNvSpPr/>
          <p:nvPr/>
        </p:nvSpPr>
        <p:spPr>
          <a:xfrm>
            <a:off x="4881052" y="103514"/>
            <a:ext cx="28867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HK" sz="2800" dirty="0">
                <a:ea typeface="Cambria Math" panose="02040503050406030204" pitchFamily="18" charset="0"/>
              </a:rPr>
              <a:t>Expected result - 3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E76D0F-ACD1-48A2-AECF-D87D2E7E3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716" y="753950"/>
            <a:ext cx="9826567" cy="604206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861F8-C570-4D3D-ABA3-5BCDC5A9E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HK"/>
              <a:t>Slide </a:t>
            </a:r>
            <a:fld id="{08A811C3-FFEB-4D8F-A9C0-EA2289894345}" type="slidenum">
              <a:rPr lang="en-HK" smtClean="0"/>
              <a:pPr/>
              <a:t>11</a:t>
            </a:fld>
            <a:r>
              <a:rPr lang="en-HK"/>
              <a:t> of 13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005729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F0D5520-B3E2-4A3F-B2A4-E252045725B6}"/>
              </a:ext>
            </a:extLst>
          </p:cNvPr>
          <p:cNvCxnSpPr/>
          <p:nvPr/>
        </p:nvCxnSpPr>
        <p:spPr>
          <a:xfrm>
            <a:off x="0" y="715367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C00F6D47-3493-4E42-9EDF-C9F8AA4BE4F4}"/>
              </a:ext>
            </a:extLst>
          </p:cNvPr>
          <p:cNvSpPr txBox="1">
            <a:spLocks/>
          </p:cNvSpPr>
          <p:nvPr/>
        </p:nvSpPr>
        <p:spPr>
          <a:xfrm>
            <a:off x="838200" y="254422"/>
            <a:ext cx="10515600" cy="2970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b="1" dirty="0">
                <a:latin typeface="Arial" pitchFamily="34" charset="0"/>
                <a:ea typeface="HY헤드라인M" pitchFamily="18" charset="-127"/>
                <a:cs typeface="Arial" pitchFamily="34" charset="0"/>
              </a:rPr>
              <a:t>L</a:t>
            </a:r>
            <a:r>
              <a:rPr lang="en-US" altLang="zh-CN" sz="3200" b="1" dirty="0">
                <a:latin typeface="Arial" pitchFamily="34" charset="0"/>
                <a:ea typeface="HY헤드라인M" pitchFamily="18" charset="-127"/>
                <a:cs typeface="Arial" pitchFamily="34" charset="0"/>
              </a:rPr>
              <a:t>ab</a:t>
            </a:r>
            <a:r>
              <a:rPr lang="en-AU" sz="3200" b="1" dirty="0">
                <a:latin typeface="Arial" pitchFamily="34" charset="0"/>
                <a:ea typeface="HY헤드라인M" pitchFamily="18" charset="-127"/>
                <a:cs typeface="Arial" pitchFamily="34" charset="0"/>
              </a:rPr>
              <a:t>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5500EC-B365-4338-8E12-2812791EA69A}"/>
              </a:ext>
            </a:extLst>
          </p:cNvPr>
          <p:cNvSpPr/>
          <p:nvPr/>
        </p:nvSpPr>
        <p:spPr>
          <a:xfrm>
            <a:off x="4881052" y="103514"/>
            <a:ext cx="28867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HK" sz="2800" dirty="0">
                <a:ea typeface="Cambria Math" panose="02040503050406030204" pitchFamily="18" charset="0"/>
              </a:rPr>
              <a:t>Expected result - 4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E266A2-6FC0-45B4-8574-9D519495E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326" y="828877"/>
            <a:ext cx="9962606" cy="60291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5BC231-8BB2-484A-A808-1AF19A0C22C1}"/>
              </a:ext>
            </a:extLst>
          </p:cNvPr>
          <p:cNvSpPr txBox="1"/>
          <p:nvPr/>
        </p:nvSpPr>
        <p:spPr>
          <a:xfrm>
            <a:off x="6324428" y="879301"/>
            <a:ext cx="4822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>
                <a:solidFill>
                  <a:srgbClr val="FF0000"/>
                </a:solidFill>
              </a:rPr>
              <a:t>Show this result to a TA to get 1 mark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9C9C3-2E0C-43F0-A71A-539DA7C5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HK"/>
              <a:t>Slide </a:t>
            </a:r>
            <a:fld id="{08A811C3-FFEB-4D8F-A9C0-EA2289894345}" type="slidenum">
              <a:rPr lang="en-HK" smtClean="0"/>
              <a:pPr/>
              <a:t>12</a:t>
            </a:fld>
            <a:r>
              <a:rPr lang="en-HK"/>
              <a:t> of 13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388119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9C19521-A884-4D7B-B7CE-62FEAEF426DC}"/>
              </a:ext>
            </a:extLst>
          </p:cNvPr>
          <p:cNvSpPr txBox="1">
            <a:spLocks/>
          </p:cNvSpPr>
          <p:nvPr/>
        </p:nvSpPr>
        <p:spPr>
          <a:xfrm>
            <a:off x="688408" y="4058984"/>
            <a:ext cx="10601325" cy="26085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Hailong Huang</a:t>
            </a:r>
          </a:p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Aeronautical and Aviation Engineering</a:t>
            </a:r>
          </a:p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Hong Kong Polytechnic University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hlinkClick r:id="rId2"/>
              </a:rPr>
              <a:t>https://sites.google.com/view/hailong-huang/home</a:t>
            </a: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HK" dirty="0"/>
              <a:t>Email: hailong.huang@polyu.edu.hk</a:t>
            </a:r>
          </a:p>
          <a:p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B409EC0-4812-49D3-A5D5-BB2DD30203EA}"/>
              </a:ext>
            </a:extLst>
          </p:cNvPr>
          <p:cNvSpPr txBox="1">
            <a:spLocks/>
          </p:cNvSpPr>
          <p:nvPr/>
        </p:nvSpPr>
        <p:spPr>
          <a:xfrm>
            <a:off x="2740657" y="1730552"/>
            <a:ext cx="6496825" cy="795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HK" altLang="zh-C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AU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9BBA3-5149-40D9-8A5B-6A344254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HK"/>
              <a:t>Slide </a:t>
            </a:r>
            <a:fld id="{08A811C3-FFEB-4D8F-A9C0-EA2289894345}" type="slidenum">
              <a:rPr lang="en-HK" smtClean="0"/>
              <a:pPr/>
              <a:t>13</a:t>
            </a:fld>
            <a:r>
              <a:rPr lang="en-HK"/>
              <a:t> of 13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404849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FA18723-3A97-46AE-BE1D-FF0B21B0BB30}"/>
              </a:ext>
            </a:extLst>
          </p:cNvPr>
          <p:cNvCxnSpPr/>
          <p:nvPr/>
        </p:nvCxnSpPr>
        <p:spPr>
          <a:xfrm>
            <a:off x="0" y="715367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14BF8F23-3945-4001-B460-B0DD001F373A}"/>
              </a:ext>
            </a:extLst>
          </p:cNvPr>
          <p:cNvSpPr txBox="1">
            <a:spLocks/>
          </p:cNvSpPr>
          <p:nvPr/>
        </p:nvSpPr>
        <p:spPr>
          <a:xfrm>
            <a:off x="838200" y="254422"/>
            <a:ext cx="10515600" cy="2970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b="1" dirty="0">
                <a:latin typeface="Arial" pitchFamily="34" charset="0"/>
                <a:ea typeface="HY헤드라인M" pitchFamily="18" charset="-127"/>
                <a:cs typeface="Arial" pitchFamily="34" charset="0"/>
              </a:rPr>
              <a:t>L</a:t>
            </a:r>
            <a:r>
              <a:rPr lang="en-US" altLang="zh-CN" sz="3200" b="1" dirty="0">
                <a:latin typeface="Arial" pitchFamily="34" charset="0"/>
                <a:ea typeface="HY헤드라인M" pitchFamily="18" charset="-127"/>
                <a:cs typeface="Arial" pitchFamily="34" charset="0"/>
              </a:rPr>
              <a:t>ab</a:t>
            </a:r>
            <a:r>
              <a:rPr lang="en-AU" sz="3200" b="1" dirty="0">
                <a:latin typeface="Arial" pitchFamily="34" charset="0"/>
                <a:ea typeface="HY헤드라인M" pitchFamily="18" charset="-127"/>
                <a:cs typeface="Arial" pitchFamily="34" charset="0"/>
              </a:rPr>
              <a:t> 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07B5A38-741F-4755-8A5C-C5ED124D77AF}"/>
              </a:ext>
            </a:extLst>
          </p:cNvPr>
          <p:cNvSpPr/>
          <p:nvPr/>
        </p:nvSpPr>
        <p:spPr>
          <a:xfrm>
            <a:off x="2750074" y="1849735"/>
            <a:ext cx="6803239" cy="310204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44424C-E501-49D8-8BBC-8F72386E064C}"/>
              </a:ext>
            </a:extLst>
          </p:cNvPr>
          <p:cNvSpPr/>
          <p:nvPr/>
        </p:nvSpPr>
        <p:spPr>
          <a:xfrm>
            <a:off x="3028990" y="2098414"/>
            <a:ext cx="6524323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HK" sz="2000" b="1" dirty="0"/>
              <a:t>Week 2</a:t>
            </a:r>
            <a:r>
              <a:rPr lang="en-HK" sz="2000" dirty="0"/>
              <a:t>: Lab 1; B</a:t>
            </a:r>
            <a:r>
              <a:rPr lang="en-US" altLang="zh-CN" sz="2000" dirty="0" err="1"/>
              <a:t>uild</a:t>
            </a:r>
            <a:r>
              <a:rPr lang="en-US" altLang="zh-CN" sz="2000" dirty="0"/>
              <a:t> a fixed-wing aircraft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HK" sz="2000" b="1" dirty="0">
                <a:solidFill>
                  <a:srgbClr val="FF0000"/>
                </a:solidFill>
              </a:rPr>
              <a:t>Week 4</a:t>
            </a:r>
            <a:r>
              <a:rPr lang="en-HK" sz="2000" dirty="0">
                <a:solidFill>
                  <a:srgbClr val="FF0000"/>
                </a:solidFill>
              </a:rPr>
              <a:t>: Lab 2; Coordinate system transformation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HK" sz="2000" b="1" dirty="0"/>
              <a:t>Week 5</a:t>
            </a:r>
            <a:r>
              <a:rPr lang="en-HK" sz="2000" dirty="0"/>
              <a:t>: Lab 3; </a:t>
            </a:r>
            <a:r>
              <a:rPr lang="en-US" sz="2000" dirty="0"/>
              <a:t>Use forces and torques for aircraft control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Week 8</a:t>
            </a:r>
            <a:r>
              <a:rPr lang="en-US" sz="2000" dirty="0"/>
              <a:t>: Lab 4; Use control surfaces for aircraft control </a:t>
            </a:r>
            <a:endParaRPr lang="en-HK" sz="20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HK" sz="2000" b="1" dirty="0"/>
              <a:t>Week 10</a:t>
            </a:r>
            <a:r>
              <a:rPr lang="en-HK" sz="2000" dirty="0"/>
              <a:t>: Lab 5; Compute d</a:t>
            </a:r>
            <a:r>
              <a:rPr lang="en-US" sz="2000" dirty="0" err="1"/>
              <a:t>esign</a:t>
            </a:r>
            <a:r>
              <a:rPr lang="en-US" sz="2000" dirty="0"/>
              <a:t> models</a:t>
            </a:r>
            <a:endParaRPr lang="en-HK" sz="20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HK" sz="2000" b="1" dirty="0"/>
              <a:t>Week 12</a:t>
            </a:r>
            <a:r>
              <a:rPr lang="en-HK" sz="2000" dirty="0"/>
              <a:t>: Lab 6; </a:t>
            </a:r>
            <a:r>
              <a:rPr lang="en-US" sz="2000" dirty="0"/>
              <a:t>Autopilot </a:t>
            </a:r>
            <a:r>
              <a:rPr lang="en-HK" sz="2000" dirty="0"/>
              <a:t>design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F9DCF7-DDF9-4A21-8EF1-1E8FCA283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HK"/>
              <a:t>Slide </a:t>
            </a:r>
            <a:fld id="{08A811C3-FFEB-4D8F-A9C0-EA2289894345}" type="slidenum">
              <a:rPr lang="en-HK" smtClean="0"/>
              <a:pPr/>
              <a:t>2</a:t>
            </a:fld>
            <a:r>
              <a:rPr lang="en-HK"/>
              <a:t> of 13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4055943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F0D5520-B3E2-4A3F-B2A4-E252045725B6}"/>
              </a:ext>
            </a:extLst>
          </p:cNvPr>
          <p:cNvCxnSpPr/>
          <p:nvPr/>
        </p:nvCxnSpPr>
        <p:spPr>
          <a:xfrm>
            <a:off x="0" y="715367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C00F6D47-3493-4E42-9EDF-C9F8AA4BE4F4}"/>
              </a:ext>
            </a:extLst>
          </p:cNvPr>
          <p:cNvSpPr txBox="1">
            <a:spLocks/>
          </p:cNvSpPr>
          <p:nvPr/>
        </p:nvSpPr>
        <p:spPr>
          <a:xfrm>
            <a:off x="838200" y="254422"/>
            <a:ext cx="10515600" cy="2970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b="1" dirty="0">
                <a:latin typeface="Arial" pitchFamily="34" charset="0"/>
                <a:ea typeface="HY헤드라인M" pitchFamily="18" charset="-127"/>
                <a:cs typeface="Arial" pitchFamily="34" charset="0"/>
              </a:rPr>
              <a:t>L</a:t>
            </a:r>
            <a:r>
              <a:rPr lang="en-US" altLang="zh-CN" sz="3200" b="1" dirty="0">
                <a:latin typeface="Arial" pitchFamily="34" charset="0"/>
                <a:ea typeface="HY헤드라인M" pitchFamily="18" charset="-127"/>
                <a:cs typeface="Arial" pitchFamily="34" charset="0"/>
              </a:rPr>
              <a:t>ab</a:t>
            </a:r>
            <a:r>
              <a:rPr lang="en-AU" sz="3200" b="1" dirty="0">
                <a:latin typeface="Arial" pitchFamily="34" charset="0"/>
                <a:ea typeface="HY헤드라인M" pitchFamily="18" charset="-127"/>
                <a:cs typeface="Arial" pitchFamily="34" charset="0"/>
              </a:rPr>
              <a:t>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E7E688-EEB4-4092-840B-D9E4F68912C4}"/>
              </a:ext>
            </a:extLst>
          </p:cNvPr>
          <p:cNvSpPr/>
          <p:nvPr/>
        </p:nvSpPr>
        <p:spPr>
          <a:xfrm>
            <a:off x="964035" y="1201417"/>
            <a:ext cx="1094612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HK" sz="2400" dirty="0">
                <a:ea typeface="Cambria Math" panose="02040503050406030204" pitchFamily="18" charset="0"/>
              </a:rPr>
              <a:t>L</a:t>
            </a:r>
            <a:r>
              <a:rPr lang="en-US" altLang="zh-CN" sz="2400" dirty="0">
                <a:ea typeface="Cambria Math" panose="02040503050406030204" pitchFamily="18" charset="0"/>
              </a:rPr>
              <a:t>ab</a:t>
            </a:r>
            <a:r>
              <a:rPr lang="en-HK" sz="2400" dirty="0">
                <a:ea typeface="Cambria Math" panose="02040503050406030204" pitchFamily="18" charset="0"/>
              </a:rPr>
              <a:t> 2 is built upon L</a:t>
            </a:r>
            <a:r>
              <a:rPr lang="en-US" altLang="zh-CN" sz="2400" dirty="0">
                <a:ea typeface="Cambria Math" panose="02040503050406030204" pitchFamily="18" charset="0"/>
              </a:rPr>
              <a:t>ab</a:t>
            </a:r>
            <a:r>
              <a:rPr lang="en-HK" sz="2400" dirty="0">
                <a:ea typeface="Cambria Math" panose="02040503050406030204" pitchFamily="18" charset="0"/>
              </a:rPr>
              <a:t> 1.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HK" sz="2400" dirty="0">
                <a:ea typeface="Cambria Math" panose="02040503050406030204" pitchFamily="18" charset="0"/>
              </a:rPr>
              <a:t>We add new content to your developed code in L</a:t>
            </a:r>
            <a:r>
              <a:rPr lang="en-US" altLang="zh-CN" sz="2400" dirty="0">
                <a:ea typeface="Cambria Math" panose="02040503050406030204" pitchFamily="18" charset="0"/>
              </a:rPr>
              <a:t>ab</a:t>
            </a:r>
            <a:r>
              <a:rPr lang="en-HK" sz="2400" dirty="0">
                <a:ea typeface="Cambria Math" panose="02040503050406030204" pitchFamily="18" charset="0"/>
              </a:rPr>
              <a:t> 1.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HK" sz="2400" dirty="0">
                <a:ea typeface="Cambria Math" panose="02040503050406030204" pitchFamily="18" charset="0"/>
              </a:rPr>
              <a:t>Then, we create a model in Simulink.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C2A712-B464-48D6-9C94-54A8DB62E0BC}"/>
              </a:ext>
            </a:extLst>
          </p:cNvPr>
          <p:cNvSpPr/>
          <p:nvPr/>
        </p:nvSpPr>
        <p:spPr>
          <a:xfrm>
            <a:off x="953148" y="3563702"/>
            <a:ext cx="1038976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HK" sz="2400" dirty="0">
                <a:ea typeface="Cambria Math" panose="02040503050406030204" pitchFamily="18" charset="0"/>
              </a:rPr>
              <a:t>Step 1: Implement the translation and rotation and integrate them as functions for easy calling.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HK" sz="2400" dirty="0">
                <a:ea typeface="Cambria Math" panose="02040503050406030204" pitchFamily="18" charset="0"/>
              </a:rPr>
              <a:t>Step 2: Use the provided Simulink model that takes the translation and rotation commands as input and to visualize the effects of the commands on the aircraft in real-time.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E7CCB-C609-49F6-8169-9D1DF18D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HK"/>
              <a:t>Slide </a:t>
            </a:r>
            <a:fld id="{08A811C3-FFEB-4D8F-A9C0-EA2289894345}" type="slidenum">
              <a:rPr lang="en-HK" smtClean="0"/>
              <a:pPr/>
              <a:t>3</a:t>
            </a:fld>
            <a:r>
              <a:rPr lang="en-HK"/>
              <a:t> of 13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88377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F0D5520-B3E2-4A3F-B2A4-E252045725B6}"/>
              </a:ext>
            </a:extLst>
          </p:cNvPr>
          <p:cNvCxnSpPr/>
          <p:nvPr/>
        </p:nvCxnSpPr>
        <p:spPr>
          <a:xfrm>
            <a:off x="0" y="715367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C00F6D47-3493-4E42-9EDF-C9F8AA4BE4F4}"/>
              </a:ext>
            </a:extLst>
          </p:cNvPr>
          <p:cNvSpPr txBox="1">
            <a:spLocks/>
          </p:cNvSpPr>
          <p:nvPr/>
        </p:nvSpPr>
        <p:spPr>
          <a:xfrm>
            <a:off x="838200" y="254422"/>
            <a:ext cx="10515600" cy="2970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b="1" dirty="0">
                <a:latin typeface="Arial" pitchFamily="34" charset="0"/>
                <a:ea typeface="HY헤드라인M" pitchFamily="18" charset="-127"/>
                <a:cs typeface="Arial" pitchFamily="34" charset="0"/>
              </a:rPr>
              <a:t>L</a:t>
            </a:r>
            <a:r>
              <a:rPr lang="en-US" altLang="zh-CN" sz="3200" b="1" dirty="0">
                <a:latin typeface="Arial" pitchFamily="34" charset="0"/>
                <a:ea typeface="HY헤드라인M" pitchFamily="18" charset="-127"/>
                <a:cs typeface="Arial" pitchFamily="34" charset="0"/>
              </a:rPr>
              <a:t>ab</a:t>
            </a:r>
            <a:r>
              <a:rPr lang="en-AU" sz="3200" b="1" dirty="0">
                <a:latin typeface="Arial" pitchFamily="34" charset="0"/>
                <a:ea typeface="HY헤드라인M" pitchFamily="18" charset="-127"/>
                <a:cs typeface="Arial" pitchFamily="34" charset="0"/>
              </a:rPr>
              <a:t>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BD2F47-D1D0-40CD-8CCF-60C5BE80505B}"/>
              </a:ext>
            </a:extLst>
          </p:cNvPr>
          <p:cNvSpPr txBox="1"/>
          <p:nvPr/>
        </p:nvSpPr>
        <p:spPr>
          <a:xfrm>
            <a:off x="838200" y="3108970"/>
            <a:ext cx="10655300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HK" sz="2400" dirty="0"/>
              <a:t>Two main files are available: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HK" sz="2400" dirty="0"/>
              <a:t>The file named as “</a:t>
            </a:r>
            <a:r>
              <a:rPr lang="en-HK" sz="2400" dirty="0" err="1">
                <a:solidFill>
                  <a:srgbClr val="FF0000"/>
                </a:solidFill>
              </a:rPr>
              <a:t>Coordinate_Systems</a:t>
            </a:r>
            <a:r>
              <a:rPr lang="en-HK" sz="2400" dirty="0"/>
              <a:t>” is the Simulink model.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HK" sz="2400" dirty="0"/>
              <a:t>The file named as “</a:t>
            </a:r>
            <a:r>
              <a:rPr lang="en-HK" sz="2400" dirty="0" err="1">
                <a:solidFill>
                  <a:srgbClr val="FF0000"/>
                </a:solidFill>
              </a:rPr>
              <a:t>drawAircraft</a:t>
            </a:r>
            <a:r>
              <a:rPr lang="en-HK" sz="2400" dirty="0"/>
              <a:t>” is an M file associated with the Simulink model. Some further work is required for this file.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BF3A13-0A96-443F-B50F-FE6A0A6AC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904" y="1221062"/>
            <a:ext cx="7685209" cy="164184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BF9BC2-870B-4CA6-8E31-C17CF4C3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HK"/>
              <a:t>Slide </a:t>
            </a:r>
            <a:fld id="{08A811C3-FFEB-4D8F-A9C0-EA2289894345}" type="slidenum">
              <a:rPr lang="en-HK" smtClean="0"/>
              <a:pPr/>
              <a:t>4</a:t>
            </a:fld>
            <a:r>
              <a:rPr lang="en-HK"/>
              <a:t> of 13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180105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F0D5520-B3E2-4A3F-B2A4-E252045725B6}"/>
              </a:ext>
            </a:extLst>
          </p:cNvPr>
          <p:cNvCxnSpPr/>
          <p:nvPr/>
        </p:nvCxnSpPr>
        <p:spPr>
          <a:xfrm>
            <a:off x="0" y="715367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C00F6D47-3493-4E42-9EDF-C9F8AA4BE4F4}"/>
              </a:ext>
            </a:extLst>
          </p:cNvPr>
          <p:cNvSpPr txBox="1">
            <a:spLocks/>
          </p:cNvSpPr>
          <p:nvPr/>
        </p:nvSpPr>
        <p:spPr>
          <a:xfrm>
            <a:off x="838200" y="254422"/>
            <a:ext cx="10515600" cy="2970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b="1" dirty="0">
                <a:latin typeface="Arial" pitchFamily="34" charset="0"/>
                <a:ea typeface="HY헤드라인M" pitchFamily="18" charset="-127"/>
                <a:cs typeface="Arial" pitchFamily="34" charset="0"/>
              </a:rPr>
              <a:t>L</a:t>
            </a:r>
            <a:r>
              <a:rPr lang="en-US" altLang="zh-CN" sz="3200" b="1" dirty="0">
                <a:latin typeface="Arial" pitchFamily="34" charset="0"/>
                <a:ea typeface="HY헤드라인M" pitchFamily="18" charset="-127"/>
                <a:cs typeface="Arial" pitchFamily="34" charset="0"/>
              </a:rPr>
              <a:t>ab</a:t>
            </a:r>
            <a:r>
              <a:rPr lang="en-AU" sz="3200" b="1" dirty="0">
                <a:latin typeface="Arial" pitchFamily="34" charset="0"/>
                <a:ea typeface="HY헤드라인M" pitchFamily="18" charset="-127"/>
                <a:cs typeface="Arial" pitchFamily="34" charset="0"/>
              </a:rPr>
              <a:t>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FEADF-7066-4ACE-B9F8-7F593CC89F80}"/>
              </a:ext>
            </a:extLst>
          </p:cNvPr>
          <p:cNvSpPr/>
          <p:nvPr/>
        </p:nvSpPr>
        <p:spPr>
          <a:xfrm>
            <a:off x="965200" y="1153170"/>
            <a:ext cx="7860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HK" sz="2400" dirty="0">
                <a:ea typeface="Cambria Math" panose="02040503050406030204" pitchFamily="18" charset="0"/>
              </a:rPr>
              <a:t>Step 1: Implement the translation and rotation as functions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E3CE8C5-D227-41E6-8D10-184B15002978}"/>
              </a:ext>
            </a:extLst>
          </p:cNvPr>
          <p:cNvGrpSpPr/>
          <p:nvPr/>
        </p:nvGrpSpPr>
        <p:grpSpPr>
          <a:xfrm>
            <a:off x="128496" y="2217736"/>
            <a:ext cx="3324225" cy="3286125"/>
            <a:chOff x="867279" y="2293936"/>
            <a:chExt cx="3324225" cy="32861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97D4516-866E-4A0B-846B-F0C10104A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7279" y="2293936"/>
              <a:ext cx="3324225" cy="328612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8469784-025A-49ED-91AD-0E7B60EC010B}"/>
                    </a:ext>
                  </a:extLst>
                </p:cNvPr>
                <p:cNvSpPr/>
                <p:nvPr/>
              </p:nvSpPr>
              <p:spPr>
                <a:xfrm>
                  <a:off x="1245648" y="2873554"/>
                  <a:ext cx="2526252" cy="5517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HK" sz="2400" dirty="0">
                      <a:solidFill>
                        <a:srgbClr val="FF0000"/>
                      </a:solidFill>
                    </a:rPr>
                    <a:t>Put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HK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HK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HK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HK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HK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a14:m>
                  <a:r>
                    <a:rPr lang="en-HK" sz="2400" dirty="0">
                      <a:solidFill>
                        <a:srgbClr val="FF0000"/>
                      </a:solidFill>
                    </a:rPr>
                    <a:t> here </a:t>
                  </a: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8469784-025A-49ED-91AD-0E7B60EC01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5648" y="2873554"/>
                  <a:ext cx="2526252" cy="551766"/>
                </a:xfrm>
                <a:prstGeom prst="rect">
                  <a:avLst/>
                </a:prstGeom>
                <a:blipFill>
                  <a:blip r:embed="rId3"/>
                  <a:stretch>
                    <a:fillRect b="-17391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81C2BC8A-38B3-44E3-8BA9-AEC567772883}"/>
                    </a:ext>
                  </a:extLst>
                </p:cNvPr>
                <p:cNvSpPr/>
                <p:nvPr/>
              </p:nvSpPr>
              <p:spPr>
                <a:xfrm>
                  <a:off x="1245648" y="3596623"/>
                  <a:ext cx="2472912" cy="5517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HK" sz="2400" dirty="0">
                      <a:solidFill>
                        <a:srgbClr val="FF0000"/>
                      </a:solidFill>
                    </a:rPr>
                    <a:t>Put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HK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HK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HK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HK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HK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HK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HK" sz="2400" dirty="0">
                      <a:solidFill>
                        <a:srgbClr val="FF0000"/>
                      </a:solidFill>
                    </a:rPr>
                    <a:t> here </a:t>
                  </a: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81C2BC8A-38B3-44E3-8BA9-AEC5677728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5648" y="3596623"/>
                  <a:ext cx="2472912" cy="551766"/>
                </a:xfrm>
                <a:prstGeom prst="rect">
                  <a:avLst/>
                </a:prstGeom>
                <a:blipFill>
                  <a:blip r:embed="rId4"/>
                  <a:stretch>
                    <a:fillRect b="-16129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C35253B-128F-48BE-BED8-2EE98B354361}"/>
                    </a:ext>
                  </a:extLst>
                </p:cNvPr>
                <p:cNvSpPr/>
                <p:nvPr/>
              </p:nvSpPr>
              <p:spPr>
                <a:xfrm>
                  <a:off x="1245648" y="4319692"/>
                  <a:ext cx="2404331" cy="5517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HK" sz="2400" dirty="0">
                      <a:solidFill>
                        <a:srgbClr val="FF0000"/>
                      </a:solidFill>
                    </a:rPr>
                    <a:t>Put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HK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HK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HK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HK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HK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a14:m>
                  <a:r>
                    <a:rPr lang="en-HK" sz="2400" dirty="0">
                      <a:solidFill>
                        <a:srgbClr val="FF0000"/>
                      </a:solidFill>
                    </a:rPr>
                    <a:t> here </a:t>
                  </a: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C35253B-128F-48BE-BED8-2EE98B3543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5648" y="4319692"/>
                  <a:ext cx="2404331" cy="551766"/>
                </a:xfrm>
                <a:prstGeom prst="rect">
                  <a:avLst/>
                </a:prstGeom>
                <a:blipFill>
                  <a:blip r:embed="rId5"/>
                  <a:stretch>
                    <a:fillRect b="-15054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84C9602-8EEA-A94A-F9F8-696862B11EC2}"/>
              </a:ext>
            </a:extLst>
          </p:cNvPr>
          <p:cNvGrpSpPr/>
          <p:nvPr/>
        </p:nvGrpSpPr>
        <p:grpSpPr>
          <a:xfrm>
            <a:off x="3791297" y="2217737"/>
            <a:ext cx="3914775" cy="762000"/>
            <a:chOff x="3791297" y="2217737"/>
            <a:chExt cx="3914775" cy="762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78995A8-9B7B-43EE-BB5B-78494BD9E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91297" y="2217737"/>
              <a:ext cx="3914775" cy="76200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B01C667-4BD1-4A7D-8D8F-9CA5639FCBB2}"/>
                </a:ext>
              </a:extLst>
            </p:cNvPr>
            <p:cNvSpPr/>
            <p:nvPr/>
          </p:nvSpPr>
          <p:spPr>
            <a:xfrm>
              <a:off x="4853335" y="2598737"/>
              <a:ext cx="2852737" cy="2338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dirty="0">
                <a:solidFill>
                  <a:srgbClr val="FF0000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6D4CB75-7E0A-4E72-8BCE-49A1824139A3}"/>
                </a:ext>
              </a:extLst>
            </p:cNvPr>
            <p:cNvSpPr/>
            <p:nvPr/>
          </p:nvSpPr>
          <p:spPr>
            <a:xfrm>
              <a:off x="4883711" y="253100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FF0000"/>
                  </a:solidFill>
                </a:rPr>
                <a:t>？</a:t>
              </a:r>
              <a:endParaRPr lang="en-HK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A3A5A57C-2B4A-48A0-973B-17F0551394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7123" y="2217737"/>
            <a:ext cx="4714875" cy="328612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5A7A02A-76AF-4604-BCE8-4A83AD8E968C}"/>
              </a:ext>
            </a:extLst>
          </p:cNvPr>
          <p:cNvSpPr/>
          <p:nvPr/>
        </p:nvSpPr>
        <p:spPr>
          <a:xfrm>
            <a:off x="7336836" y="4795258"/>
            <a:ext cx="46922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HK" altLang="zh-CN" sz="2400" dirty="0">
                <a:solidFill>
                  <a:srgbClr val="FF0000"/>
                </a:solidFill>
              </a:rPr>
              <a:t>You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HK" altLang="zh-CN" sz="2400" dirty="0">
                <a:solidFill>
                  <a:srgbClr val="FF0000"/>
                </a:solidFill>
              </a:rPr>
              <a:t>have done these codes in Task 1</a:t>
            </a:r>
            <a:endParaRPr lang="en-HK" sz="2400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7101CF-4568-4C8A-B54B-9383940CE868}"/>
              </a:ext>
            </a:extLst>
          </p:cNvPr>
          <p:cNvSpPr/>
          <p:nvPr/>
        </p:nvSpPr>
        <p:spPr>
          <a:xfrm>
            <a:off x="3862165" y="3148859"/>
            <a:ext cx="26977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HK" altLang="zh-CN" sz="2400" dirty="0">
                <a:solidFill>
                  <a:srgbClr val="FF0000"/>
                </a:solidFill>
              </a:rPr>
              <a:t>XYZ should be a vector consisting of all the vertices of your aircraft</a:t>
            </a:r>
            <a:endParaRPr lang="en-HK" sz="2400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0BEBDC-7778-4479-8F7C-C349E02C4692}"/>
              </a:ext>
            </a:extLst>
          </p:cNvPr>
          <p:cNvSpPr/>
          <p:nvPr/>
        </p:nvSpPr>
        <p:spPr>
          <a:xfrm>
            <a:off x="162917" y="5772425"/>
            <a:ext cx="2870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HK" altLang="zh-CN" sz="2400" dirty="0">
                <a:solidFill>
                  <a:srgbClr val="00B0F0"/>
                </a:solidFill>
              </a:rPr>
              <a:t>Input: phi, theta, phi</a:t>
            </a:r>
            <a:endParaRPr lang="en-HK" sz="2400" dirty="0">
              <a:solidFill>
                <a:srgbClr val="00B0F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8E76B2-26CF-4FD9-9E2E-B19BC65ACC80}"/>
              </a:ext>
            </a:extLst>
          </p:cNvPr>
          <p:cNvSpPr/>
          <p:nvPr/>
        </p:nvSpPr>
        <p:spPr>
          <a:xfrm>
            <a:off x="4474730" y="5772425"/>
            <a:ext cx="23211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HK" altLang="zh-CN" sz="2400" dirty="0">
                <a:solidFill>
                  <a:srgbClr val="00B0F0"/>
                </a:solidFill>
              </a:rPr>
              <a:t>Input: </a:t>
            </a:r>
            <a:r>
              <a:rPr lang="en-HK" altLang="zh-CN" sz="2400" dirty="0" err="1">
                <a:solidFill>
                  <a:srgbClr val="00B0F0"/>
                </a:solidFill>
              </a:rPr>
              <a:t>pn</a:t>
            </a:r>
            <a:r>
              <a:rPr lang="en-HK" altLang="zh-CN" sz="2400" dirty="0">
                <a:solidFill>
                  <a:srgbClr val="00B0F0"/>
                </a:solidFill>
              </a:rPr>
              <a:t>, pe, pd</a:t>
            </a:r>
            <a:endParaRPr lang="en-HK" sz="2400" dirty="0">
              <a:solidFill>
                <a:srgbClr val="00B0F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E63E19-83C2-461A-9EDB-02EC77DDF759}"/>
              </a:ext>
            </a:extLst>
          </p:cNvPr>
          <p:cNvSpPr/>
          <p:nvPr/>
        </p:nvSpPr>
        <p:spPr>
          <a:xfrm>
            <a:off x="9167450" y="5772425"/>
            <a:ext cx="15729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HK" altLang="zh-CN" sz="2400" dirty="0">
                <a:solidFill>
                  <a:srgbClr val="00B0F0"/>
                </a:solidFill>
              </a:rPr>
              <a:t>Input: Nil</a:t>
            </a:r>
            <a:endParaRPr lang="en-HK" sz="2400" dirty="0">
              <a:solidFill>
                <a:srgbClr val="00B0F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0F2D89-C761-4FDB-A4C2-18708FF08E4E}"/>
              </a:ext>
            </a:extLst>
          </p:cNvPr>
          <p:cNvSpPr/>
          <p:nvPr/>
        </p:nvSpPr>
        <p:spPr>
          <a:xfrm>
            <a:off x="3627429" y="4763977"/>
            <a:ext cx="328739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400" dirty="0">
                <a:solidFill>
                  <a:srgbClr val="7030A0"/>
                </a:solidFill>
                <a:latin typeface="Menlo"/>
              </a:rPr>
              <a:t>An embedded function </a:t>
            </a:r>
            <a:r>
              <a:rPr lang="en-HK" sz="2800" b="1" dirty="0" err="1">
                <a:solidFill>
                  <a:srgbClr val="7030A0"/>
                </a:solidFill>
                <a:latin typeface="Menlo"/>
              </a:rPr>
              <a:t>repmat</a:t>
            </a:r>
            <a:r>
              <a:rPr lang="en-HK" sz="2800" b="1" dirty="0">
                <a:solidFill>
                  <a:srgbClr val="7030A0"/>
                </a:solidFill>
                <a:latin typeface="Menlo"/>
              </a:rPr>
              <a:t>() </a:t>
            </a:r>
            <a:r>
              <a:rPr lang="en-HK" sz="2400" dirty="0">
                <a:solidFill>
                  <a:srgbClr val="7030A0"/>
                </a:solidFill>
                <a:latin typeface="Menlo"/>
              </a:rPr>
              <a:t>can be used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4282726-111C-028F-B664-523CA483F0AF}"/>
              </a:ext>
            </a:extLst>
          </p:cNvPr>
          <p:cNvSpPr/>
          <p:nvPr/>
        </p:nvSpPr>
        <p:spPr>
          <a:xfrm>
            <a:off x="688821" y="5160116"/>
            <a:ext cx="644511" cy="1852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A61E5E7-53D9-B8BA-77ED-639B901F0AFF}"/>
              </a:ext>
            </a:extLst>
          </p:cNvPr>
          <p:cNvSpPr/>
          <p:nvPr/>
        </p:nvSpPr>
        <p:spPr>
          <a:xfrm>
            <a:off x="515944" y="4761131"/>
            <a:ext cx="1776098" cy="1852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9A1D5E79-F9F7-A0D9-0D01-AB80D5A8D785}"/>
              </a:ext>
            </a:extLst>
          </p:cNvPr>
          <p:cNvSpPr/>
          <p:nvPr/>
        </p:nvSpPr>
        <p:spPr>
          <a:xfrm>
            <a:off x="481072" y="469449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？</a:t>
            </a:r>
            <a:endParaRPr lang="en-HK" dirty="0">
              <a:solidFill>
                <a:srgbClr val="FF0000"/>
              </a:solidFill>
            </a:endParaRPr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D10E635F-1E01-3EF3-F2E7-07928F17832A}"/>
              </a:ext>
            </a:extLst>
          </p:cNvPr>
          <p:cNvSpPr/>
          <p:nvPr/>
        </p:nvSpPr>
        <p:spPr>
          <a:xfrm>
            <a:off x="650360" y="505312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？</a:t>
            </a:r>
            <a:endParaRPr lang="en-HK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ACA115-E2DD-4F61-A596-61B2AF54E635}"/>
              </a:ext>
            </a:extLst>
          </p:cNvPr>
          <p:cNvSpPr txBox="1"/>
          <p:nvPr/>
        </p:nvSpPr>
        <p:spPr>
          <a:xfrm>
            <a:off x="825957" y="5408151"/>
            <a:ext cx="234089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Updated </a:t>
            </a:r>
            <a:r>
              <a:rPr lang="en-HK" altLang="zh-CN" dirty="0"/>
              <a:t>(20 Sep 2023)</a:t>
            </a:r>
            <a:endParaRPr lang="en-HK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DF92F9-6DE1-4CCC-A8BE-E99C70C7C250}"/>
              </a:ext>
            </a:extLst>
          </p:cNvPr>
          <p:cNvCxnSpPr/>
          <p:nvPr/>
        </p:nvCxnSpPr>
        <p:spPr>
          <a:xfrm flipH="1" flipV="1">
            <a:off x="935521" y="4868602"/>
            <a:ext cx="538098" cy="55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BF4C0B-A4CA-4DB4-A42E-8084DC878A67}"/>
              </a:ext>
            </a:extLst>
          </p:cNvPr>
          <p:cNvCxnSpPr/>
          <p:nvPr/>
        </p:nvCxnSpPr>
        <p:spPr>
          <a:xfrm flipH="1" flipV="1">
            <a:off x="930546" y="5237787"/>
            <a:ext cx="543073" cy="21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F7B9352-223E-4949-A77F-4A3FDB26C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HK"/>
              <a:t>Slide </a:t>
            </a:r>
            <a:fld id="{08A811C3-FFEB-4D8F-A9C0-EA2289894345}" type="slidenum">
              <a:rPr lang="en-HK" smtClean="0"/>
              <a:pPr/>
              <a:t>5</a:t>
            </a:fld>
            <a:r>
              <a:rPr lang="en-HK"/>
              <a:t> of 13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9779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F0D5520-B3E2-4A3F-B2A4-E252045725B6}"/>
              </a:ext>
            </a:extLst>
          </p:cNvPr>
          <p:cNvCxnSpPr/>
          <p:nvPr/>
        </p:nvCxnSpPr>
        <p:spPr>
          <a:xfrm>
            <a:off x="0" y="715367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C00F6D47-3493-4E42-9EDF-C9F8AA4BE4F4}"/>
              </a:ext>
            </a:extLst>
          </p:cNvPr>
          <p:cNvSpPr txBox="1">
            <a:spLocks/>
          </p:cNvSpPr>
          <p:nvPr/>
        </p:nvSpPr>
        <p:spPr>
          <a:xfrm>
            <a:off x="838200" y="254422"/>
            <a:ext cx="10515600" cy="2970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b="1" dirty="0">
                <a:latin typeface="Arial" pitchFamily="34" charset="0"/>
                <a:ea typeface="HY헤드라인M" pitchFamily="18" charset="-127"/>
                <a:cs typeface="Arial" pitchFamily="34" charset="0"/>
              </a:rPr>
              <a:t>L</a:t>
            </a:r>
            <a:r>
              <a:rPr lang="en-US" altLang="zh-CN" sz="3200" b="1" dirty="0">
                <a:latin typeface="Arial" pitchFamily="34" charset="0"/>
                <a:ea typeface="HY헤드라인M" pitchFamily="18" charset="-127"/>
                <a:cs typeface="Arial" pitchFamily="34" charset="0"/>
              </a:rPr>
              <a:t>ab</a:t>
            </a:r>
            <a:r>
              <a:rPr lang="en-AU" sz="3200" b="1" dirty="0">
                <a:latin typeface="Arial" pitchFamily="34" charset="0"/>
                <a:ea typeface="HY헤드라인M" pitchFamily="18" charset="-127"/>
                <a:cs typeface="Arial" pitchFamily="34" charset="0"/>
              </a:rPr>
              <a:t> 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25381C-E72C-4F33-AD89-07BF0F321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951" y="809625"/>
            <a:ext cx="5260527" cy="60483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8604AD-EDD5-47EB-8E45-8338628A73F7}"/>
              </a:ext>
            </a:extLst>
          </p:cNvPr>
          <p:cNvSpPr/>
          <p:nvPr/>
        </p:nvSpPr>
        <p:spPr>
          <a:xfrm>
            <a:off x="523875" y="1538635"/>
            <a:ext cx="1215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>
                <a:solidFill>
                  <a:srgbClr val="FF0000"/>
                </a:solidFill>
                <a:ea typeface="Cambria Math" panose="02040503050406030204" pitchFamily="18" charset="0"/>
              </a:rPr>
              <a:t>Translation</a:t>
            </a:r>
            <a:endParaRPr lang="en-HK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3EE96F-2708-4EBF-8EFA-9ED5D81B62D8}"/>
              </a:ext>
            </a:extLst>
          </p:cNvPr>
          <p:cNvSpPr/>
          <p:nvPr/>
        </p:nvSpPr>
        <p:spPr>
          <a:xfrm>
            <a:off x="639964" y="4330184"/>
            <a:ext cx="982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>
                <a:solidFill>
                  <a:srgbClr val="FF0000"/>
                </a:solidFill>
                <a:ea typeface="Cambria Math" panose="02040503050406030204" pitchFamily="18" charset="0"/>
              </a:rPr>
              <a:t>Rotation</a:t>
            </a:r>
            <a:endParaRPr lang="en-HK" dirty="0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68FA31-C01F-429C-AA70-4B1F3B557DA9}"/>
              </a:ext>
            </a:extLst>
          </p:cNvPr>
          <p:cNvSpPr/>
          <p:nvPr/>
        </p:nvSpPr>
        <p:spPr>
          <a:xfrm>
            <a:off x="2874189" y="2901434"/>
            <a:ext cx="1495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>
                <a:solidFill>
                  <a:srgbClr val="FF0000"/>
                </a:solidFill>
                <a:ea typeface="Cambria Math" panose="02040503050406030204" pitchFamily="18" charset="0"/>
              </a:rPr>
              <a:t>Not used now</a:t>
            </a:r>
            <a:endParaRPr lang="en-HK" dirty="0">
              <a:solidFill>
                <a:srgbClr val="FF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A2048B-06C8-475C-8641-2E092B30F32D}"/>
              </a:ext>
            </a:extLst>
          </p:cNvPr>
          <p:cNvSpPr/>
          <p:nvPr/>
        </p:nvSpPr>
        <p:spPr>
          <a:xfrm>
            <a:off x="2874188" y="5659993"/>
            <a:ext cx="1495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>
                <a:solidFill>
                  <a:srgbClr val="FF0000"/>
                </a:solidFill>
                <a:ea typeface="Cambria Math" panose="02040503050406030204" pitchFamily="18" charset="0"/>
              </a:rPr>
              <a:t>Not used now</a:t>
            </a:r>
            <a:endParaRPr lang="en-HK" dirty="0">
              <a:solidFill>
                <a:srgbClr val="FF0000"/>
              </a:solidFill>
            </a:endParaRPr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513DC5A2-72AD-43B3-9511-BF738E8E9BE1}"/>
              </a:ext>
            </a:extLst>
          </p:cNvPr>
          <p:cNvSpPr/>
          <p:nvPr/>
        </p:nvSpPr>
        <p:spPr>
          <a:xfrm rot="4558481">
            <a:off x="7281380" y="1627895"/>
            <a:ext cx="600075" cy="25075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41EF52-B4B0-463C-9459-9DDD0B61C4AA}"/>
              </a:ext>
            </a:extLst>
          </p:cNvPr>
          <p:cNvSpPr/>
          <p:nvPr/>
        </p:nvSpPr>
        <p:spPr>
          <a:xfrm>
            <a:off x="7115567" y="1016238"/>
            <a:ext cx="42122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2400" dirty="0">
                <a:ea typeface="Cambria Math" panose="02040503050406030204" pitchFamily="18" charset="0"/>
              </a:rPr>
              <a:t>Step 2: Create a Simulink model </a:t>
            </a:r>
            <a:endParaRPr lang="en-HK" sz="24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D82AD75-98BF-482B-9E5B-86B658C10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875" y="2913367"/>
            <a:ext cx="3137290" cy="184088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E66D0-A41F-4484-8205-3EB8B0560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HK"/>
              <a:t>Slide </a:t>
            </a:r>
            <a:fld id="{08A811C3-FFEB-4D8F-A9C0-EA2289894345}" type="slidenum">
              <a:rPr lang="en-HK" smtClean="0"/>
              <a:pPr/>
              <a:t>6</a:t>
            </a:fld>
            <a:r>
              <a:rPr lang="en-HK"/>
              <a:t> of 13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48915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/>
      <p:bldP spid="22" grpId="0"/>
      <p:bldP spid="23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F0D5520-B3E2-4A3F-B2A4-E252045725B6}"/>
              </a:ext>
            </a:extLst>
          </p:cNvPr>
          <p:cNvCxnSpPr/>
          <p:nvPr/>
        </p:nvCxnSpPr>
        <p:spPr>
          <a:xfrm>
            <a:off x="0" y="715367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C00F6D47-3493-4E42-9EDF-C9F8AA4BE4F4}"/>
              </a:ext>
            </a:extLst>
          </p:cNvPr>
          <p:cNvSpPr txBox="1">
            <a:spLocks/>
          </p:cNvSpPr>
          <p:nvPr/>
        </p:nvSpPr>
        <p:spPr>
          <a:xfrm>
            <a:off x="838200" y="254422"/>
            <a:ext cx="10515600" cy="2970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b="1" dirty="0">
                <a:latin typeface="Arial" pitchFamily="34" charset="0"/>
                <a:ea typeface="HY헤드라인M" pitchFamily="18" charset="-127"/>
                <a:cs typeface="Arial" pitchFamily="34" charset="0"/>
              </a:rPr>
              <a:t>L</a:t>
            </a:r>
            <a:r>
              <a:rPr lang="en-US" altLang="zh-CN" sz="3200" b="1" dirty="0">
                <a:latin typeface="Arial" pitchFamily="34" charset="0"/>
                <a:ea typeface="HY헤드라인M" pitchFamily="18" charset="-127"/>
                <a:cs typeface="Arial" pitchFamily="34" charset="0"/>
              </a:rPr>
              <a:t>ab</a:t>
            </a:r>
            <a:r>
              <a:rPr lang="en-AU" sz="3200" b="1" dirty="0">
                <a:latin typeface="Arial" pitchFamily="34" charset="0"/>
                <a:ea typeface="HY헤드라인M" pitchFamily="18" charset="-127"/>
                <a:cs typeface="Arial" pitchFamily="34" charset="0"/>
              </a:rPr>
              <a:t>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279E5C-7C41-41FF-89F1-25B762917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4" y="835559"/>
            <a:ext cx="6353176" cy="591823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4E0EB3-A002-4177-BA78-7EDBCE453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256" y="835559"/>
            <a:ext cx="5566020" cy="4144613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7B8DA1-86CC-4688-B30F-51DAE1481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605" y="5306681"/>
            <a:ext cx="3352800" cy="238125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EDA066F-5599-420B-B5FE-8DDA31240B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5605" y="5794677"/>
            <a:ext cx="3381375" cy="247650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4B4A616-74E9-4B14-97C7-6B2D0CA112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5605" y="6292198"/>
            <a:ext cx="4067175" cy="219075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2AFCC7C-2F52-4D57-A970-AFB77557412A}"/>
              </a:ext>
            </a:extLst>
          </p:cNvPr>
          <p:cNvSpPr txBox="1"/>
          <p:nvPr/>
        </p:nvSpPr>
        <p:spPr>
          <a:xfrm>
            <a:off x="4812057" y="905999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rgbClr val="FF0000"/>
                </a:solidFill>
              </a:rPr>
              <a:t>Main function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0F538B-AC81-4502-B1CE-32ABAF92A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HK"/>
              <a:t>Slide </a:t>
            </a:r>
            <a:fld id="{08A811C3-FFEB-4D8F-A9C0-EA2289894345}" type="slidenum">
              <a:rPr lang="en-HK" smtClean="0"/>
              <a:pPr/>
              <a:t>7</a:t>
            </a:fld>
            <a:r>
              <a:rPr lang="en-HK"/>
              <a:t> of 13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771379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F0D5520-B3E2-4A3F-B2A4-E252045725B6}"/>
              </a:ext>
            </a:extLst>
          </p:cNvPr>
          <p:cNvCxnSpPr/>
          <p:nvPr/>
        </p:nvCxnSpPr>
        <p:spPr>
          <a:xfrm>
            <a:off x="0" y="715367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C00F6D47-3493-4E42-9EDF-C9F8AA4BE4F4}"/>
              </a:ext>
            </a:extLst>
          </p:cNvPr>
          <p:cNvSpPr txBox="1">
            <a:spLocks/>
          </p:cNvSpPr>
          <p:nvPr/>
        </p:nvSpPr>
        <p:spPr>
          <a:xfrm>
            <a:off x="838200" y="254422"/>
            <a:ext cx="10515600" cy="2970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b="1" dirty="0">
                <a:latin typeface="Arial" pitchFamily="34" charset="0"/>
                <a:ea typeface="HY헤드라인M" pitchFamily="18" charset="-127"/>
                <a:cs typeface="Arial" pitchFamily="34" charset="0"/>
              </a:rPr>
              <a:t>L</a:t>
            </a:r>
            <a:r>
              <a:rPr lang="en-US" altLang="zh-CN" sz="3200" b="1" dirty="0">
                <a:latin typeface="Arial" pitchFamily="34" charset="0"/>
                <a:ea typeface="HY헤드라인M" pitchFamily="18" charset="-127"/>
                <a:cs typeface="Arial" pitchFamily="34" charset="0"/>
              </a:rPr>
              <a:t>ab</a:t>
            </a:r>
            <a:r>
              <a:rPr lang="en-AU" sz="3200" b="1" dirty="0">
                <a:latin typeface="Arial" pitchFamily="34" charset="0"/>
                <a:ea typeface="HY헤드라인M" pitchFamily="18" charset="-127"/>
                <a:cs typeface="Arial" pitchFamily="34" charset="0"/>
              </a:rPr>
              <a:t>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5A2BE7-E05F-4415-97DE-B2CB8797D865}"/>
              </a:ext>
            </a:extLst>
          </p:cNvPr>
          <p:cNvSpPr/>
          <p:nvPr/>
        </p:nvSpPr>
        <p:spPr>
          <a:xfrm>
            <a:off x="242568" y="2400945"/>
            <a:ext cx="8414035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HK" sz="2400" dirty="0">
                <a:ea typeface="Cambria Math" panose="02040503050406030204" pitchFamily="18" charset="0"/>
              </a:rPr>
              <a:t>Initially, we draw an aircraft without translation and rotation.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HK" sz="2400" dirty="0">
                <a:ea typeface="Cambria Math" panose="02040503050406030204" pitchFamily="18" charset="0"/>
              </a:rPr>
              <a:t>So, initially, we create a </a:t>
            </a:r>
            <a:r>
              <a:rPr lang="en-HK" sz="2400" dirty="0">
                <a:solidFill>
                  <a:srgbClr val="FF0000"/>
                </a:solidFill>
                <a:ea typeface="Cambria Math" panose="02040503050406030204" pitchFamily="18" charset="0"/>
              </a:rPr>
              <a:t>handle</a:t>
            </a:r>
            <a:r>
              <a:rPr lang="en-HK" sz="2400" dirty="0">
                <a:ea typeface="Cambria Math" panose="02040503050406030204" pitchFamily="18" charset="0"/>
              </a:rPr>
              <a:t> of the figure.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HK" sz="2400" dirty="0">
                <a:ea typeface="Cambria Math" panose="02040503050406030204" pitchFamily="18" charset="0"/>
              </a:rPr>
              <a:t>The </a:t>
            </a:r>
            <a:r>
              <a:rPr lang="en-HK" sz="2400" dirty="0">
                <a:solidFill>
                  <a:srgbClr val="FF0000"/>
                </a:solidFill>
                <a:ea typeface="Cambria Math" panose="02040503050406030204" pitchFamily="18" charset="0"/>
              </a:rPr>
              <a:t>timer</a:t>
            </a:r>
            <a:r>
              <a:rPr lang="en-HK" sz="2400" dirty="0">
                <a:ea typeface="Cambria Math" panose="02040503050406030204" pitchFamily="18" charset="0"/>
              </a:rPr>
              <a:t> is used to specify if we are at the initialization phase.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HK" sz="2400" dirty="0">
                <a:ea typeface="Cambria Math" panose="02040503050406030204" pitchFamily="18" charset="0"/>
              </a:rPr>
              <a:t>Whenever the translation and rotation commands are received,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HK" sz="2400" dirty="0">
                <a:ea typeface="Cambria Math" panose="02040503050406030204" pitchFamily="18" charset="0"/>
              </a:rPr>
              <a:t>we need to redraw, and we use the function of </a:t>
            </a:r>
            <a:r>
              <a:rPr lang="en-HK" sz="2400" dirty="0">
                <a:solidFill>
                  <a:srgbClr val="FF0000"/>
                </a:solidFill>
                <a:ea typeface="Cambria Math" panose="02040503050406030204" pitchFamily="18" charset="0"/>
              </a:rPr>
              <a:t>set.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71C6A8-DD23-4D4A-B577-2943BB832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2142" y="2605372"/>
            <a:ext cx="3137290" cy="184088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15500EC-B365-4338-8E12-2812791EA69A}"/>
              </a:ext>
            </a:extLst>
          </p:cNvPr>
          <p:cNvSpPr/>
          <p:nvPr/>
        </p:nvSpPr>
        <p:spPr>
          <a:xfrm>
            <a:off x="242568" y="1622946"/>
            <a:ext cx="41024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HK" sz="2400" dirty="0">
                <a:ea typeface="Cambria Math" panose="02040503050406030204" pitchFamily="18" charset="0"/>
              </a:rPr>
              <a:t>The logic of the Simulink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F9BCE-937C-484E-A39D-42B1BB000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HK"/>
              <a:t>Slide </a:t>
            </a:r>
            <a:fld id="{08A811C3-FFEB-4D8F-A9C0-EA2289894345}" type="slidenum">
              <a:rPr lang="en-HK" smtClean="0"/>
              <a:pPr/>
              <a:t>8</a:t>
            </a:fld>
            <a:r>
              <a:rPr lang="en-HK"/>
              <a:t> of 13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8997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F0D5520-B3E2-4A3F-B2A4-E252045725B6}"/>
              </a:ext>
            </a:extLst>
          </p:cNvPr>
          <p:cNvCxnSpPr/>
          <p:nvPr/>
        </p:nvCxnSpPr>
        <p:spPr>
          <a:xfrm>
            <a:off x="0" y="715367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C00F6D47-3493-4E42-9EDF-C9F8AA4BE4F4}"/>
              </a:ext>
            </a:extLst>
          </p:cNvPr>
          <p:cNvSpPr txBox="1">
            <a:spLocks/>
          </p:cNvSpPr>
          <p:nvPr/>
        </p:nvSpPr>
        <p:spPr>
          <a:xfrm>
            <a:off x="838200" y="254422"/>
            <a:ext cx="10515600" cy="2970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b="1" dirty="0">
                <a:latin typeface="Arial" pitchFamily="34" charset="0"/>
                <a:ea typeface="HY헤드라인M" pitchFamily="18" charset="-127"/>
                <a:cs typeface="Arial" pitchFamily="34" charset="0"/>
              </a:rPr>
              <a:t>L</a:t>
            </a:r>
            <a:r>
              <a:rPr lang="en-US" altLang="zh-CN" sz="3200" b="1" dirty="0">
                <a:latin typeface="Arial" pitchFamily="34" charset="0"/>
                <a:ea typeface="HY헤드라인M" pitchFamily="18" charset="-127"/>
                <a:cs typeface="Arial" pitchFamily="34" charset="0"/>
              </a:rPr>
              <a:t>ab</a:t>
            </a:r>
            <a:r>
              <a:rPr lang="en-AU" sz="3200" b="1" dirty="0">
                <a:latin typeface="Arial" pitchFamily="34" charset="0"/>
                <a:ea typeface="HY헤드라인M" pitchFamily="18" charset="-127"/>
                <a:cs typeface="Arial" pitchFamily="34" charset="0"/>
              </a:rPr>
              <a:t>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5500EC-B365-4338-8E12-2812791EA69A}"/>
              </a:ext>
            </a:extLst>
          </p:cNvPr>
          <p:cNvSpPr/>
          <p:nvPr/>
        </p:nvSpPr>
        <p:spPr>
          <a:xfrm>
            <a:off x="4881052" y="103514"/>
            <a:ext cx="28867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HK" sz="2800" dirty="0">
                <a:ea typeface="Cambria Math" panose="02040503050406030204" pitchFamily="18" charset="0"/>
              </a:rPr>
              <a:t>Expected result - 1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FC95D1-9881-4600-A260-CDA7CF8DA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007" y="879301"/>
            <a:ext cx="9801985" cy="592356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B6E25-8B55-4788-9821-711646749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HK"/>
              <a:t>Slide </a:t>
            </a:r>
            <a:fld id="{08A811C3-FFEB-4D8F-A9C0-EA2289894345}" type="slidenum">
              <a:rPr lang="en-HK" smtClean="0"/>
              <a:pPr/>
              <a:t>9</a:t>
            </a:fld>
            <a:r>
              <a:rPr lang="en-HK"/>
              <a:t> of 13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247242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3cdb5a5-bf5a-41f1-a1e7-73be4709a04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79B21DB8D08841B196753662334147" ma:contentTypeVersion="16" ma:contentTypeDescription="Create a new document." ma:contentTypeScope="" ma:versionID="75f4cabf10e6d7161f7fb50c43c86127">
  <xsd:schema xmlns:xsd="http://www.w3.org/2001/XMLSchema" xmlns:xs="http://www.w3.org/2001/XMLSchema" xmlns:p="http://schemas.microsoft.com/office/2006/metadata/properties" xmlns:ns3="73cdb5a5-bf5a-41f1-a1e7-73be4709a043" xmlns:ns4="358954d0-99a9-4132-8c8f-28d2d5bba40f" targetNamespace="http://schemas.microsoft.com/office/2006/metadata/properties" ma:root="true" ma:fieldsID="05d4e6732fb1b344b3f8bdcf01c18436" ns3:_="" ns4:_="">
    <xsd:import namespace="73cdb5a5-bf5a-41f1-a1e7-73be4709a043"/>
    <xsd:import namespace="358954d0-99a9-4132-8c8f-28d2d5bba40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cdb5a5-bf5a-41f1-a1e7-73be4709a0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8954d0-99a9-4132-8c8f-28d2d5bba40f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4F58F4-B697-45A8-B69B-B97EFD8AE9DB}">
  <ds:schemaRefs>
    <ds:schemaRef ds:uri="http://purl.org/dc/dcmitype/"/>
    <ds:schemaRef ds:uri="73cdb5a5-bf5a-41f1-a1e7-73be4709a043"/>
    <ds:schemaRef ds:uri="http://schemas.microsoft.com/office/2006/documentManagement/types"/>
    <ds:schemaRef ds:uri="358954d0-99a9-4132-8c8f-28d2d5bba40f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E509AB0-0023-4063-B98B-F240FD9FA9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57E87C-F855-4039-930E-5A78D0369D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cdb5a5-bf5a-41f1-a1e7-73be4709a043"/>
    <ds:schemaRef ds:uri="358954d0-99a9-4132-8c8f-28d2d5bba4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14765</TotalTime>
  <Words>528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等线</vt:lpstr>
      <vt:lpstr>等线 Light</vt:lpstr>
      <vt:lpstr>HY헤드라인M</vt:lpstr>
      <vt:lpstr>Menlo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Hailong [AAE]</dc:creator>
  <cp:lastModifiedBy>HUANG, Hailong [AAE]</cp:lastModifiedBy>
  <cp:revision>235</cp:revision>
  <dcterms:created xsi:type="dcterms:W3CDTF">2021-10-05T13:18:13Z</dcterms:created>
  <dcterms:modified xsi:type="dcterms:W3CDTF">2024-01-10T03:14:18Z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0x0101006F79B21DB8D08841B196753662334147</vt:lpwstr>
  </property>
</Properties>
</file>