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
  </p:handoutMasterIdLst>
  <p:sldIdLst>
    <p:sldId id="274" r:id="rId4"/>
    <p:sldId id="280" r:id="rId6"/>
    <p:sldId id="275" r:id="rId7"/>
    <p:sldId id="276" r:id="rId8"/>
    <p:sldId id="279" r:id="rId9"/>
    <p:sldId id="281" r:id="rId10"/>
    <p:sldId id="283" r:id="rId11"/>
    <p:sldId id="287" r:id="rId12"/>
    <p:sldId id="285" r:id="rId13"/>
    <p:sldId id="286" r:id="rId14"/>
    <p:sldId id="267" r:id="rId15"/>
  </p:sldIdLst>
  <p:sldSz cx="12192000" cy="6858000" type="screen16x9"/>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68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9"/>
    <p:restoredTop sz="94660"/>
  </p:normalViewPr>
  <p:slideViewPr>
    <p:cSldViewPr snapToGrid="0">
      <p:cViewPr varScale="1">
        <p:scale>
          <a:sx n="84" d="100"/>
          <a:sy n="84" d="100"/>
        </p:scale>
        <p:origin x="498" y="60"/>
      </p:cViewPr>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30" name=""/>
        <p:cNvGrpSpPr/>
        <p:nvPr/>
      </p:nvGrpSpPr>
      <p:grpSpPr>
        <a:xfrm>
          <a:off x="0" y="0"/>
          <a:ext cx="0" cy="0"/>
          <a:chOff x="0" y="0"/>
          <a:chExt cx="0" cy="0"/>
        </a:xfrm>
      </p:grpSpPr>
      <p:sp>
        <p:nvSpPr>
          <p:cNvPr id="104984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84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104984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84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9" name=""/>
        <p:cNvGrpSpPr/>
        <p:nvPr/>
      </p:nvGrpSpPr>
      <p:grpSpPr>
        <a:xfrm>
          <a:off x="0" y="0"/>
          <a:ext cx="0" cy="0"/>
          <a:chOff x="0" y="0"/>
          <a:chExt cx="0" cy="0"/>
        </a:xfrm>
      </p:grpSpPr>
      <p:sp>
        <p:nvSpPr>
          <p:cNvPr id="104983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83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84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84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842"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49843"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pPr>
            <a:fld id="{EA0C9C98-538C-4C0E-A3B8-7559BDF9DF1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accent1"/>
                </a:solidFill>
                <a:latin typeface="+mj-ea"/>
                <a:sym typeface="+mn-ea"/>
              </a:rPr>
              <a:t>毕业论文答辩</a:t>
            </a:r>
            <a:r>
              <a:rPr lang="en-US" altLang="zh-CN" dirty="0">
                <a:solidFill>
                  <a:schemeClr val="accent1"/>
                </a:solidFill>
                <a:latin typeface="+mj-ea"/>
                <a:sym typeface="+mn-ea"/>
              </a:rPr>
              <a:t>PPT</a:t>
            </a:r>
            <a:r>
              <a:rPr lang="zh-CN" altLang="en-US" dirty="0">
                <a:solidFill>
                  <a:schemeClr val="accent1"/>
                </a:solidFill>
                <a:latin typeface="+mj-ea"/>
                <a:sym typeface="+mn-ea"/>
              </a:rPr>
              <a:t>主题</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节标题</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目录</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目录</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节标题</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p>
            <a:pPr lvl="0">
              <a:spcBef>
                <a:spcPct val="0"/>
              </a:spcBef>
            </a:pPr>
            <a:endParaRPr lang="en-US" altLang="zh-CN"/>
          </a:p>
        </p:txBody>
      </p:sp>
      <p:sp>
        <p:nvSpPr>
          <p:cNvPr id="2048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结束页</a:t>
            </a:r>
            <a:r>
              <a:rPr lang="en-US" altLang="zh-CN" dirty="0">
                <a:solidFill>
                  <a:schemeClr val="accent1"/>
                </a:solidFill>
                <a:sym typeface="+mn-ea"/>
              </a:rPr>
              <a:t>Thanks.</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5"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048583"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4"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5"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23" name=""/>
        <p:cNvGrpSpPr/>
        <p:nvPr/>
      </p:nvGrpSpPr>
      <p:grpSpPr>
        <a:xfrm>
          <a:off x="0" y="0"/>
          <a:ext cx="0" cy="0"/>
          <a:chOff x="0" y="0"/>
          <a:chExt cx="0" cy="0"/>
        </a:xfrm>
      </p:grpSpPr>
      <p:sp>
        <p:nvSpPr>
          <p:cNvPr id="1049805" name="标题 1"/>
          <p:cNvSpPr>
            <a:spLocks noGrp="1"/>
          </p:cNvSpPr>
          <p:nvPr>
            <p:ph type="title"/>
          </p:nvPr>
        </p:nvSpPr>
        <p:spPr/>
        <p:txBody>
          <a:bodyPr/>
          <a:p>
            <a:r>
              <a:rPr lang="zh-CN" altLang="en-US" smtClean="0"/>
              <a:t>单击此处编辑母版标题样式</a:t>
            </a:r>
            <a:endParaRPr lang="zh-CN" altLang="en-US"/>
          </a:p>
        </p:txBody>
      </p:sp>
      <p:sp>
        <p:nvSpPr>
          <p:cNvPr id="1049806" name="竖排文字占位符 2"/>
          <p:cNvSpPr>
            <a:spLocks noGrp="1"/>
          </p:cNvSpPr>
          <p:nvPr>
            <p:ph type="body" orient="vert" idx="1"/>
          </p:nvPr>
        </p:nvSpPr>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807"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08"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09"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21" name=""/>
        <p:cNvGrpSpPr/>
        <p:nvPr/>
      </p:nvGrpSpPr>
      <p:grpSpPr>
        <a:xfrm>
          <a:off x="0" y="0"/>
          <a:ext cx="0" cy="0"/>
          <a:chOff x="0" y="0"/>
          <a:chExt cx="0" cy="0"/>
        </a:xfrm>
      </p:grpSpPr>
      <p:sp>
        <p:nvSpPr>
          <p:cNvPr id="1049794"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1049795"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796"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797"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798"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Rectangle 1642"/>
          <p:cNvSpPr>
            <a:spLocks noChangeArrowheads="1"/>
          </p:cNvSpPr>
          <p:nvPr userDrawn="1"/>
        </p:nvSpPr>
        <p:spPr bwMode="auto">
          <a:xfrm>
            <a:off x="1" y="0"/>
            <a:ext cx="12188825" cy="6858000"/>
          </a:xfrm>
          <a:prstGeom prst="rect">
            <a:avLst/>
          </a:prstGeom>
          <a:solidFill>
            <a:srgbClr val="8B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Rectangle 1646"/>
          <p:cNvSpPr>
            <a:spLocks noChangeArrowheads="1"/>
          </p:cNvSpPr>
          <p:nvPr userDrawn="1"/>
        </p:nvSpPr>
        <p:spPr bwMode="auto">
          <a:xfrm>
            <a:off x="320676" y="0"/>
            <a:ext cx="11552238" cy="6858000"/>
          </a:xfrm>
          <a:prstGeom prst="rect">
            <a:avLst/>
          </a:prstGeom>
          <a:solidFill>
            <a:srgbClr val="778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1650"/>
          <p:cNvSpPr>
            <a:spLocks noChangeArrowheads="1"/>
          </p:cNvSpPr>
          <p:nvPr userDrawn="1"/>
        </p:nvSpPr>
        <p:spPr bwMode="auto">
          <a:xfrm>
            <a:off x="636588" y="0"/>
            <a:ext cx="10920413"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15" name="AutoShape 1652"/>
          <p:cNvSpPr>
            <a:spLocks noChangeAspect="1" noChangeArrowheads="1" noTextEdit="1"/>
          </p:cNvSpPr>
          <p:nvPr userDrawn="1"/>
        </p:nvSpPr>
        <p:spPr bwMode="auto">
          <a:xfrm>
            <a:off x="630232" y="1395414"/>
            <a:ext cx="528473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1654"/>
          <p:cNvSpPr/>
          <p:nvPr userDrawn="1"/>
        </p:nvSpPr>
        <p:spPr bwMode="auto">
          <a:xfrm>
            <a:off x="4776741" y="3979864"/>
            <a:ext cx="142874" cy="142875"/>
          </a:xfrm>
          <a:custGeom>
            <a:avLst/>
            <a:gdLst>
              <a:gd name="T0" fmla="*/ 70 w 80"/>
              <a:gd name="T1" fmla="*/ 2 h 80"/>
              <a:gd name="T2" fmla="*/ 2 w 80"/>
              <a:gd name="T3" fmla="*/ 70 h 80"/>
              <a:gd name="T4" fmla="*/ 2 w 80"/>
              <a:gd name="T5" fmla="*/ 78 h 80"/>
              <a:gd name="T6" fmla="*/ 10 w 80"/>
              <a:gd name="T7" fmla="*/ 78 h 80"/>
              <a:gd name="T8" fmla="*/ 78 w 80"/>
              <a:gd name="T9" fmla="*/ 10 h 80"/>
              <a:gd name="T10" fmla="*/ 78 w 80"/>
              <a:gd name="T11" fmla="*/ 2 h 80"/>
              <a:gd name="T12" fmla="*/ 70 w 80"/>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0" h="80">
                <a:moveTo>
                  <a:pt x="70" y="2"/>
                </a:moveTo>
                <a:cubicBezTo>
                  <a:pt x="2" y="70"/>
                  <a:pt x="2" y="70"/>
                  <a:pt x="2" y="70"/>
                </a:cubicBezTo>
                <a:cubicBezTo>
                  <a:pt x="0" y="72"/>
                  <a:pt x="0" y="75"/>
                  <a:pt x="2" y="78"/>
                </a:cubicBezTo>
                <a:cubicBezTo>
                  <a:pt x="5" y="80"/>
                  <a:pt x="8" y="80"/>
                  <a:pt x="10" y="78"/>
                </a:cubicBezTo>
                <a:cubicBezTo>
                  <a:pt x="78" y="10"/>
                  <a:pt x="78" y="10"/>
                  <a:pt x="78" y="10"/>
                </a:cubicBezTo>
                <a:cubicBezTo>
                  <a:pt x="80" y="8"/>
                  <a:pt x="80" y="4"/>
                  <a:pt x="78" y="2"/>
                </a:cubicBezTo>
                <a:cubicBezTo>
                  <a:pt x="76" y="0"/>
                  <a:pt x="72" y="0"/>
                  <a:pt x="70" y="2"/>
                </a:cubicBezTo>
              </a:path>
            </a:pathLst>
          </a:custGeom>
          <a:solidFill>
            <a:srgbClr val="F46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55"/>
          <p:cNvSpPr/>
          <p:nvPr userDrawn="1"/>
        </p:nvSpPr>
        <p:spPr bwMode="auto">
          <a:xfrm>
            <a:off x="4776741" y="3979864"/>
            <a:ext cx="142874" cy="142875"/>
          </a:xfrm>
          <a:custGeom>
            <a:avLst/>
            <a:gdLst>
              <a:gd name="T0" fmla="*/ 2 w 80"/>
              <a:gd name="T1" fmla="*/ 10 h 80"/>
              <a:gd name="T2" fmla="*/ 70 w 80"/>
              <a:gd name="T3" fmla="*/ 78 h 80"/>
              <a:gd name="T4" fmla="*/ 78 w 80"/>
              <a:gd name="T5" fmla="*/ 78 h 80"/>
              <a:gd name="T6" fmla="*/ 78 w 80"/>
              <a:gd name="T7" fmla="*/ 70 h 80"/>
              <a:gd name="T8" fmla="*/ 10 w 80"/>
              <a:gd name="T9" fmla="*/ 2 h 80"/>
              <a:gd name="T10" fmla="*/ 2 w 80"/>
              <a:gd name="T11" fmla="*/ 2 h 80"/>
              <a:gd name="T12" fmla="*/ 2 w 80"/>
              <a:gd name="T13" fmla="*/ 10 h 80"/>
            </a:gdLst>
            <a:ahLst/>
            <a:cxnLst>
              <a:cxn ang="0">
                <a:pos x="T0" y="T1"/>
              </a:cxn>
              <a:cxn ang="0">
                <a:pos x="T2" y="T3"/>
              </a:cxn>
              <a:cxn ang="0">
                <a:pos x="T4" y="T5"/>
              </a:cxn>
              <a:cxn ang="0">
                <a:pos x="T6" y="T7"/>
              </a:cxn>
              <a:cxn ang="0">
                <a:pos x="T8" y="T9"/>
              </a:cxn>
              <a:cxn ang="0">
                <a:pos x="T10" y="T11"/>
              </a:cxn>
              <a:cxn ang="0">
                <a:pos x="T12" y="T13"/>
              </a:cxn>
            </a:cxnLst>
            <a:rect l="0" t="0" r="r" b="b"/>
            <a:pathLst>
              <a:path w="80" h="80">
                <a:moveTo>
                  <a:pt x="2" y="10"/>
                </a:moveTo>
                <a:cubicBezTo>
                  <a:pt x="70" y="78"/>
                  <a:pt x="70" y="78"/>
                  <a:pt x="70" y="78"/>
                </a:cubicBezTo>
                <a:cubicBezTo>
                  <a:pt x="72" y="80"/>
                  <a:pt x="76" y="80"/>
                  <a:pt x="78" y="78"/>
                </a:cubicBezTo>
                <a:cubicBezTo>
                  <a:pt x="80" y="75"/>
                  <a:pt x="80" y="72"/>
                  <a:pt x="78" y="70"/>
                </a:cubicBezTo>
                <a:cubicBezTo>
                  <a:pt x="10" y="2"/>
                  <a:pt x="10" y="2"/>
                  <a:pt x="10" y="2"/>
                </a:cubicBezTo>
                <a:cubicBezTo>
                  <a:pt x="8" y="0"/>
                  <a:pt x="5" y="0"/>
                  <a:pt x="2" y="2"/>
                </a:cubicBezTo>
                <a:cubicBezTo>
                  <a:pt x="0" y="4"/>
                  <a:pt x="0" y="8"/>
                  <a:pt x="2" y="10"/>
                </a:cubicBezTo>
              </a:path>
            </a:pathLst>
          </a:custGeom>
          <a:solidFill>
            <a:srgbClr val="F46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56"/>
          <p:cNvSpPr/>
          <p:nvPr userDrawn="1"/>
        </p:nvSpPr>
        <p:spPr bwMode="auto">
          <a:xfrm>
            <a:off x="893754" y="3589339"/>
            <a:ext cx="173036" cy="173038"/>
          </a:xfrm>
          <a:custGeom>
            <a:avLst/>
            <a:gdLst>
              <a:gd name="T0" fmla="*/ 2 w 97"/>
              <a:gd name="T1" fmla="*/ 10 h 97"/>
              <a:gd name="T2" fmla="*/ 87 w 97"/>
              <a:gd name="T3" fmla="*/ 95 h 97"/>
              <a:gd name="T4" fmla="*/ 95 w 97"/>
              <a:gd name="T5" fmla="*/ 95 h 97"/>
              <a:gd name="T6" fmla="*/ 95 w 97"/>
              <a:gd name="T7" fmla="*/ 87 h 97"/>
              <a:gd name="T8" fmla="*/ 10 w 97"/>
              <a:gd name="T9" fmla="*/ 2 h 97"/>
              <a:gd name="T10" fmla="*/ 2 w 97"/>
              <a:gd name="T11" fmla="*/ 2 h 97"/>
              <a:gd name="T12" fmla="*/ 2 w 97"/>
              <a:gd name="T13" fmla="*/ 10 h 97"/>
            </a:gdLst>
            <a:ahLst/>
            <a:cxnLst>
              <a:cxn ang="0">
                <a:pos x="T0" y="T1"/>
              </a:cxn>
              <a:cxn ang="0">
                <a:pos x="T2" y="T3"/>
              </a:cxn>
              <a:cxn ang="0">
                <a:pos x="T4" y="T5"/>
              </a:cxn>
              <a:cxn ang="0">
                <a:pos x="T6" y="T7"/>
              </a:cxn>
              <a:cxn ang="0">
                <a:pos x="T8" y="T9"/>
              </a:cxn>
              <a:cxn ang="0">
                <a:pos x="T10" y="T11"/>
              </a:cxn>
              <a:cxn ang="0">
                <a:pos x="T12" y="T13"/>
              </a:cxn>
            </a:cxnLst>
            <a:rect l="0" t="0" r="r" b="b"/>
            <a:pathLst>
              <a:path w="97" h="97">
                <a:moveTo>
                  <a:pt x="2" y="10"/>
                </a:moveTo>
                <a:cubicBezTo>
                  <a:pt x="87" y="95"/>
                  <a:pt x="87" y="95"/>
                  <a:pt x="87" y="95"/>
                </a:cubicBezTo>
                <a:cubicBezTo>
                  <a:pt x="89" y="97"/>
                  <a:pt x="92" y="97"/>
                  <a:pt x="95" y="95"/>
                </a:cubicBezTo>
                <a:cubicBezTo>
                  <a:pt x="97" y="92"/>
                  <a:pt x="97" y="89"/>
                  <a:pt x="95" y="87"/>
                </a:cubicBezTo>
                <a:cubicBezTo>
                  <a:pt x="10" y="2"/>
                  <a:pt x="10" y="2"/>
                  <a:pt x="10" y="2"/>
                </a:cubicBezTo>
                <a:cubicBezTo>
                  <a:pt x="8" y="0"/>
                  <a:pt x="4" y="0"/>
                  <a:pt x="2" y="2"/>
                </a:cubicBezTo>
                <a:cubicBezTo>
                  <a:pt x="0" y="4"/>
                  <a:pt x="0" y="8"/>
                  <a:pt x="2" y="10"/>
                </a:cubicBezTo>
              </a:path>
            </a:pathLst>
          </a:custGeom>
          <a:solidFill>
            <a:srgbClr val="F46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57"/>
          <p:cNvSpPr/>
          <p:nvPr userDrawn="1"/>
        </p:nvSpPr>
        <p:spPr bwMode="auto">
          <a:xfrm>
            <a:off x="893754" y="3589339"/>
            <a:ext cx="173036" cy="173038"/>
          </a:xfrm>
          <a:custGeom>
            <a:avLst/>
            <a:gdLst>
              <a:gd name="T0" fmla="*/ 10 w 97"/>
              <a:gd name="T1" fmla="*/ 95 h 97"/>
              <a:gd name="T2" fmla="*/ 95 w 97"/>
              <a:gd name="T3" fmla="*/ 10 h 97"/>
              <a:gd name="T4" fmla="*/ 95 w 97"/>
              <a:gd name="T5" fmla="*/ 2 h 97"/>
              <a:gd name="T6" fmla="*/ 87 w 97"/>
              <a:gd name="T7" fmla="*/ 2 h 97"/>
              <a:gd name="T8" fmla="*/ 2 w 97"/>
              <a:gd name="T9" fmla="*/ 87 h 97"/>
              <a:gd name="T10" fmla="*/ 2 w 97"/>
              <a:gd name="T11" fmla="*/ 95 h 97"/>
              <a:gd name="T12" fmla="*/ 10 w 97"/>
              <a:gd name="T13" fmla="*/ 95 h 97"/>
            </a:gdLst>
            <a:ahLst/>
            <a:cxnLst>
              <a:cxn ang="0">
                <a:pos x="T0" y="T1"/>
              </a:cxn>
              <a:cxn ang="0">
                <a:pos x="T2" y="T3"/>
              </a:cxn>
              <a:cxn ang="0">
                <a:pos x="T4" y="T5"/>
              </a:cxn>
              <a:cxn ang="0">
                <a:pos x="T6" y="T7"/>
              </a:cxn>
              <a:cxn ang="0">
                <a:pos x="T8" y="T9"/>
              </a:cxn>
              <a:cxn ang="0">
                <a:pos x="T10" y="T11"/>
              </a:cxn>
              <a:cxn ang="0">
                <a:pos x="T12" y="T13"/>
              </a:cxn>
            </a:cxnLst>
            <a:rect l="0" t="0" r="r" b="b"/>
            <a:pathLst>
              <a:path w="97" h="97">
                <a:moveTo>
                  <a:pt x="10" y="95"/>
                </a:moveTo>
                <a:cubicBezTo>
                  <a:pt x="95" y="10"/>
                  <a:pt x="95" y="10"/>
                  <a:pt x="95" y="10"/>
                </a:cubicBezTo>
                <a:cubicBezTo>
                  <a:pt x="97" y="8"/>
                  <a:pt x="97" y="4"/>
                  <a:pt x="95" y="2"/>
                </a:cubicBezTo>
                <a:cubicBezTo>
                  <a:pt x="92" y="0"/>
                  <a:pt x="89" y="0"/>
                  <a:pt x="87" y="2"/>
                </a:cubicBezTo>
                <a:cubicBezTo>
                  <a:pt x="2" y="87"/>
                  <a:pt x="2" y="87"/>
                  <a:pt x="2" y="87"/>
                </a:cubicBezTo>
                <a:cubicBezTo>
                  <a:pt x="0" y="89"/>
                  <a:pt x="0" y="92"/>
                  <a:pt x="2" y="95"/>
                </a:cubicBezTo>
                <a:cubicBezTo>
                  <a:pt x="4" y="97"/>
                  <a:pt x="8" y="97"/>
                  <a:pt x="10" y="95"/>
                </a:cubicBezTo>
              </a:path>
            </a:pathLst>
          </a:custGeom>
          <a:solidFill>
            <a:srgbClr val="F46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58"/>
          <p:cNvSpPr/>
          <p:nvPr userDrawn="1"/>
        </p:nvSpPr>
        <p:spPr bwMode="auto">
          <a:xfrm>
            <a:off x="5462534" y="2343152"/>
            <a:ext cx="122236" cy="122238"/>
          </a:xfrm>
          <a:custGeom>
            <a:avLst/>
            <a:gdLst>
              <a:gd name="T0" fmla="*/ 74 w 77"/>
              <a:gd name="T1" fmla="*/ 0 h 77"/>
              <a:gd name="T2" fmla="*/ 0 w 77"/>
              <a:gd name="T3" fmla="*/ 74 h 77"/>
              <a:gd name="T4" fmla="*/ 3 w 77"/>
              <a:gd name="T5" fmla="*/ 77 h 77"/>
              <a:gd name="T6" fmla="*/ 77 w 77"/>
              <a:gd name="T7" fmla="*/ 3 h 77"/>
              <a:gd name="T8" fmla="*/ 74 w 77"/>
              <a:gd name="T9" fmla="*/ 0 h 77"/>
            </a:gdLst>
            <a:ahLst/>
            <a:cxnLst>
              <a:cxn ang="0">
                <a:pos x="T0" y="T1"/>
              </a:cxn>
              <a:cxn ang="0">
                <a:pos x="T2" y="T3"/>
              </a:cxn>
              <a:cxn ang="0">
                <a:pos x="T4" y="T5"/>
              </a:cxn>
              <a:cxn ang="0">
                <a:pos x="T6" y="T7"/>
              </a:cxn>
              <a:cxn ang="0">
                <a:pos x="T8" y="T9"/>
              </a:cxn>
            </a:cxnLst>
            <a:rect l="0" t="0" r="r" b="b"/>
            <a:pathLst>
              <a:path w="77" h="77">
                <a:moveTo>
                  <a:pt x="74" y="0"/>
                </a:moveTo>
                <a:lnTo>
                  <a:pt x="0" y="74"/>
                </a:lnTo>
                <a:lnTo>
                  <a:pt x="3" y="77"/>
                </a:lnTo>
                <a:lnTo>
                  <a:pt x="77" y="3"/>
                </a:lnTo>
                <a:lnTo>
                  <a:pt x="74" y="0"/>
                </a:ln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659"/>
          <p:cNvSpPr/>
          <p:nvPr userDrawn="1"/>
        </p:nvSpPr>
        <p:spPr bwMode="auto">
          <a:xfrm>
            <a:off x="5462534" y="2343152"/>
            <a:ext cx="122236" cy="122238"/>
          </a:xfrm>
          <a:custGeom>
            <a:avLst/>
            <a:gdLst>
              <a:gd name="T0" fmla="*/ 74 w 77"/>
              <a:gd name="T1" fmla="*/ 0 h 77"/>
              <a:gd name="T2" fmla="*/ 0 w 77"/>
              <a:gd name="T3" fmla="*/ 74 h 77"/>
              <a:gd name="T4" fmla="*/ 3 w 77"/>
              <a:gd name="T5" fmla="*/ 77 h 77"/>
              <a:gd name="T6" fmla="*/ 77 w 77"/>
              <a:gd name="T7" fmla="*/ 3 h 77"/>
            </a:gdLst>
            <a:ahLst/>
            <a:cxnLst>
              <a:cxn ang="0">
                <a:pos x="T0" y="T1"/>
              </a:cxn>
              <a:cxn ang="0">
                <a:pos x="T2" y="T3"/>
              </a:cxn>
              <a:cxn ang="0">
                <a:pos x="T4" y="T5"/>
              </a:cxn>
              <a:cxn ang="0">
                <a:pos x="T6" y="T7"/>
              </a:cxn>
            </a:cxnLst>
            <a:rect l="0" t="0" r="r" b="b"/>
            <a:pathLst>
              <a:path w="77" h="77">
                <a:moveTo>
                  <a:pt x="74" y="0"/>
                </a:moveTo>
                <a:lnTo>
                  <a:pt x="0" y="74"/>
                </a:lnTo>
                <a:lnTo>
                  <a:pt x="3" y="77"/>
                </a:lnTo>
                <a:lnTo>
                  <a:pt x="77"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60"/>
          <p:cNvSpPr/>
          <p:nvPr userDrawn="1"/>
        </p:nvSpPr>
        <p:spPr bwMode="auto">
          <a:xfrm>
            <a:off x="5462534" y="2343152"/>
            <a:ext cx="122236" cy="122238"/>
          </a:xfrm>
          <a:custGeom>
            <a:avLst/>
            <a:gdLst>
              <a:gd name="T0" fmla="*/ 0 w 77"/>
              <a:gd name="T1" fmla="*/ 3 h 77"/>
              <a:gd name="T2" fmla="*/ 74 w 77"/>
              <a:gd name="T3" fmla="*/ 77 h 77"/>
              <a:gd name="T4" fmla="*/ 77 w 77"/>
              <a:gd name="T5" fmla="*/ 74 h 77"/>
              <a:gd name="T6" fmla="*/ 3 w 77"/>
              <a:gd name="T7" fmla="*/ 0 h 77"/>
              <a:gd name="T8" fmla="*/ 0 w 77"/>
              <a:gd name="T9" fmla="*/ 3 h 77"/>
            </a:gdLst>
            <a:ahLst/>
            <a:cxnLst>
              <a:cxn ang="0">
                <a:pos x="T0" y="T1"/>
              </a:cxn>
              <a:cxn ang="0">
                <a:pos x="T2" y="T3"/>
              </a:cxn>
              <a:cxn ang="0">
                <a:pos x="T4" y="T5"/>
              </a:cxn>
              <a:cxn ang="0">
                <a:pos x="T6" y="T7"/>
              </a:cxn>
              <a:cxn ang="0">
                <a:pos x="T8" y="T9"/>
              </a:cxn>
            </a:cxnLst>
            <a:rect l="0" t="0" r="r" b="b"/>
            <a:pathLst>
              <a:path w="77" h="77">
                <a:moveTo>
                  <a:pt x="0" y="3"/>
                </a:moveTo>
                <a:lnTo>
                  <a:pt x="74" y="77"/>
                </a:lnTo>
                <a:lnTo>
                  <a:pt x="77" y="74"/>
                </a:lnTo>
                <a:lnTo>
                  <a:pt x="3" y="0"/>
                </a:lnTo>
                <a:lnTo>
                  <a:pt x="0" y="3"/>
                </a:ln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61"/>
          <p:cNvSpPr/>
          <p:nvPr userDrawn="1"/>
        </p:nvSpPr>
        <p:spPr bwMode="auto">
          <a:xfrm>
            <a:off x="5462534" y="2343152"/>
            <a:ext cx="122236" cy="122238"/>
          </a:xfrm>
          <a:custGeom>
            <a:avLst/>
            <a:gdLst>
              <a:gd name="T0" fmla="*/ 0 w 77"/>
              <a:gd name="T1" fmla="*/ 3 h 77"/>
              <a:gd name="T2" fmla="*/ 74 w 77"/>
              <a:gd name="T3" fmla="*/ 77 h 77"/>
              <a:gd name="T4" fmla="*/ 77 w 77"/>
              <a:gd name="T5" fmla="*/ 74 h 77"/>
              <a:gd name="T6" fmla="*/ 3 w 77"/>
              <a:gd name="T7" fmla="*/ 0 h 77"/>
            </a:gdLst>
            <a:ahLst/>
            <a:cxnLst>
              <a:cxn ang="0">
                <a:pos x="T0" y="T1"/>
              </a:cxn>
              <a:cxn ang="0">
                <a:pos x="T2" y="T3"/>
              </a:cxn>
              <a:cxn ang="0">
                <a:pos x="T4" y="T5"/>
              </a:cxn>
              <a:cxn ang="0">
                <a:pos x="T6" y="T7"/>
              </a:cxn>
            </a:cxnLst>
            <a:rect l="0" t="0" r="r" b="b"/>
            <a:pathLst>
              <a:path w="77" h="77">
                <a:moveTo>
                  <a:pt x="0" y="3"/>
                </a:moveTo>
                <a:lnTo>
                  <a:pt x="74" y="77"/>
                </a:lnTo>
                <a:lnTo>
                  <a:pt x="77" y="7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662"/>
          <p:cNvSpPr/>
          <p:nvPr userDrawn="1"/>
        </p:nvSpPr>
        <p:spPr bwMode="auto">
          <a:xfrm>
            <a:off x="4325895" y="1728789"/>
            <a:ext cx="111124" cy="111125"/>
          </a:xfrm>
          <a:custGeom>
            <a:avLst/>
            <a:gdLst>
              <a:gd name="T0" fmla="*/ 67 w 70"/>
              <a:gd name="T1" fmla="*/ 0 h 70"/>
              <a:gd name="T2" fmla="*/ 0 w 70"/>
              <a:gd name="T3" fmla="*/ 66 h 70"/>
              <a:gd name="T4" fmla="*/ 4 w 70"/>
              <a:gd name="T5" fmla="*/ 70 h 70"/>
              <a:gd name="T6" fmla="*/ 70 w 70"/>
              <a:gd name="T7" fmla="*/ 3 h 70"/>
              <a:gd name="T8" fmla="*/ 67 w 70"/>
              <a:gd name="T9" fmla="*/ 0 h 70"/>
            </a:gdLst>
            <a:ahLst/>
            <a:cxnLst>
              <a:cxn ang="0">
                <a:pos x="T0" y="T1"/>
              </a:cxn>
              <a:cxn ang="0">
                <a:pos x="T2" y="T3"/>
              </a:cxn>
              <a:cxn ang="0">
                <a:pos x="T4" y="T5"/>
              </a:cxn>
              <a:cxn ang="0">
                <a:pos x="T6" y="T7"/>
              </a:cxn>
              <a:cxn ang="0">
                <a:pos x="T8" y="T9"/>
              </a:cxn>
            </a:cxnLst>
            <a:rect l="0" t="0" r="r" b="b"/>
            <a:pathLst>
              <a:path w="70" h="70">
                <a:moveTo>
                  <a:pt x="67" y="0"/>
                </a:moveTo>
                <a:lnTo>
                  <a:pt x="0" y="66"/>
                </a:lnTo>
                <a:lnTo>
                  <a:pt x="4" y="70"/>
                </a:lnTo>
                <a:lnTo>
                  <a:pt x="70" y="3"/>
                </a:lnTo>
                <a:lnTo>
                  <a:pt x="67" y="0"/>
                </a:lnTo>
                <a:close/>
              </a:path>
            </a:pathLst>
          </a:custGeom>
          <a:solidFill>
            <a:srgbClr val="584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63"/>
          <p:cNvSpPr/>
          <p:nvPr userDrawn="1"/>
        </p:nvSpPr>
        <p:spPr bwMode="auto">
          <a:xfrm>
            <a:off x="4325895" y="1728789"/>
            <a:ext cx="111124" cy="111125"/>
          </a:xfrm>
          <a:custGeom>
            <a:avLst/>
            <a:gdLst>
              <a:gd name="T0" fmla="*/ 67 w 70"/>
              <a:gd name="T1" fmla="*/ 0 h 70"/>
              <a:gd name="T2" fmla="*/ 0 w 70"/>
              <a:gd name="T3" fmla="*/ 66 h 70"/>
              <a:gd name="T4" fmla="*/ 4 w 70"/>
              <a:gd name="T5" fmla="*/ 70 h 70"/>
              <a:gd name="T6" fmla="*/ 70 w 70"/>
              <a:gd name="T7" fmla="*/ 3 h 70"/>
            </a:gdLst>
            <a:ahLst/>
            <a:cxnLst>
              <a:cxn ang="0">
                <a:pos x="T0" y="T1"/>
              </a:cxn>
              <a:cxn ang="0">
                <a:pos x="T2" y="T3"/>
              </a:cxn>
              <a:cxn ang="0">
                <a:pos x="T4" y="T5"/>
              </a:cxn>
              <a:cxn ang="0">
                <a:pos x="T6" y="T7"/>
              </a:cxn>
            </a:cxnLst>
            <a:rect l="0" t="0" r="r" b="b"/>
            <a:pathLst>
              <a:path w="70" h="70">
                <a:moveTo>
                  <a:pt x="67" y="0"/>
                </a:moveTo>
                <a:lnTo>
                  <a:pt x="0" y="66"/>
                </a:lnTo>
                <a:lnTo>
                  <a:pt x="4" y="70"/>
                </a:lnTo>
                <a:lnTo>
                  <a:pt x="7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664"/>
          <p:cNvSpPr/>
          <p:nvPr userDrawn="1"/>
        </p:nvSpPr>
        <p:spPr bwMode="auto">
          <a:xfrm>
            <a:off x="4325895" y="1728789"/>
            <a:ext cx="111124" cy="111125"/>
          </a:xfrm>
          <a:custGeom>
            <a:avLst/>
            <a:gdLst>
              <a:gd name="T0" fmla="*/ 0 w 70"/>
              <a:gd name="T1" fmla="*/ 3 h 70"/>
              <a:gd name="T2" fmla="*/ 67 w 70"/>
              <a:gd name="T3" fmla="*/ 70 h 70"/>
              <a:gd name="T4" fmla="*/ 70 w 70"/>
              <a:gd name="T5" fmla="*/ 66 h 70"/>
              <a:gd name="T6" fmla="*/ 4 w 70"/>
              <a:gd name="T7" fmla="*/ 0 h 70"/>
              <a:gd name="T8" fmla="*/ 0 w 70"/>
              <a:gd name="T9" fmla="*/ 3 h 70"/>
            </a:gdLst>
            <a:ahLst/>
            <a:cxnLst>
              <a:cxn ang="0">
                <a:pos x="T0" y="T1"/>
              </a:cxn>
              <a:cxn ang="0">
                <a:pos x="T2" y="T3"/>
              </a:cxn>
              <a:cxn ang="0">
                <a:pos x="T4" y="T5"/>
              </a:cxn>
              <a:cxn ang="0">
                <a:pos x="T6" y="T7"/>
              </a:cxn>
              <a:cxn ang="0">
                <a:pos x="T8" y="T9"/>
              </a:cxn>
            </a:cxnLst>
            <a:rect l="0" t="0" r="r" b="b"/>
            <a:pathLst>
              <a:path w="70" h="70">
                <a:moveTo>
                  <a:pt x="0" y="3"/>
                </a:moveTo>
                <a:lnTo>
                  <a:pt x="67" y="70"/>
                </a:lnTo>
                <a:lnTo>
                  <a:pt x="70" y="66"/>
                </a:lnTo>
                <a:lnTo>
                  <a:pt x="4" y="0"/>
                </a:lnTo>
                <a:lnTo>
                  <a:pt x="0" y="3"/>
                </a:lnTo>
                <a:close/>
              </a:path>
            </a:pathLst>
          </a:custGeom>
          <a:solidFill>
            <a:srgbClr val="584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665"/>
          <p:cNvSpPr/>
          <p:nvPr userDrawn="1"/>
        </p:nvSpPr>
        <p:spPr bwMode="auto">
          <a:xfrm>
            <a:off x="4325895" y="1728789"/>
            <a:ext cx="111124" cy="111125"/>
          </a:xfrm>
          <a:custGeom>
            <a:avLst/>
            <a:gdLst>
              <a:gd name="T0" fmla="*/ 0 w 70"/>
              <a:gd name="T1" fmla="*/ 3 h 70"/>
              <a:gd name="T2" fmla="*/ 67 w 70"/>
              <a:gd name="T3" fmla="*/ 70 h 70"/>
              <a:gd name="T4" fmla="*/ 70 w 70"/>
              <a:gd name="T5" fmla="*/ 66 h 70"/>
              <a:gd name="T6" fmla="*/ 4 w 70"/>
              <a:gd name="T7" fmla="*/ 0 h 70"/>
            </a:gdLst>
            <a:ahLst/>
            <a:cxnLst>
              <a:cxn ang="0">
                <a:pos x="T0" y="T1"/>
              </a:cxn>
              <a:cxn ang="0">
                <a:pos x="T2" y="T3"/>
              </a:cxn>
              <a:cxn ang="0">
                <a:pos x="T4" y="T5"/>
              </a:cxn>
              <a:cxn ang="0">
                <a:pos x="T6" y="T7"/>
              </a:cxn>
            </a:cxnLst>
            <a:rect l="0" t="0" r="r" b="b"/>
            <a:pathLst>
              <a:path w="70" h="70">
                <a:moveTo>
                  <a:pt x="0" y="3"/>
                </a:moveTo>
                <a:lnTo>
                  <a:pt x="67" y="70"/>
                </a:lnTo>
                <a:lnTo>
                  <a:pt x="70" y="66"/>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666"/>
          <p:cNvSpPr/>
          <p:nvPr userDrawn="1"/>
        </p:nvSpPr>
        <p:spPr bwMode="auto">
          <a:xfrm>
            <a:off x="1176327" y="2373314"/>
            <a:ext cx="171448" cy="169863"/>
          </a:xfrm>
          <a:custGeom>
            <a:avLst/>
            <a:gdLst>
              <a:gd name="T0" fmla="*/ 104 w 108"/>
              <a:gd name="T1" fmla="*/ 0 h 107"/>
              <a:gd name="T2" fmla="*/ 0 w 108"/>
              <a:gd name="T3" fmla="*/ 105 h 107"/>
              <a:gd name="T4" fmla="*/ 3 w 108"/>
              <a:gd name="T5" fmla="*/ 107 h 107"/>
              <a:gd name="T6" fmla="*/ 108 w 108"/>
              <a:gd name="T7" fmla="*/ 3 h 107"/>
              <a:gd name="T8" fmla="*/ 104 w 108"/>
              <a:gd name="T9" fmla="*/ 0 h 107"/>
            </a:gdLst>
            <a:ahLst/>
            <a:cxnLst>
              <a:cxn ang="0">
                <a:pos x="T0" y="T1"/>
              </a:cxn>
              <a:cxn ang="0">
                <a:pos x="T2" y="T3"/>
              </a:cxn>
              <a:cxn ang="0">
                <a:pos x="T4" y="T5"/>
              </a:cxn>
              <a:cxn ang="0">
                <a:pos x="T6" y="T7"/>
              </a:cxn>
              <a:cxn ang="0">
                <a:pos x="T8" y="T9"/>
              </a:cxn>
            </a:cxnLst>
            <a:rect l="0" t="0" r="r" b="b"/>
            <a:pathLst>
              <a:path w="108" h="107">
                <a:moveTo>
                  <a:pt x="104" y="0"/>
                </a:moveTo>
                <a:lnTo>
                  <a:pt x="0" y="105"/>
                </a:lnTo>
                <a:lnTo>
                  <a:pt x="3" y="107"/>
                </a:lnTo>
                <a:lnTo>
                  <a:pt x="108" y="3"/>
                </a:lnTo>
                <a:lnTo>
                  <a:pt x="104" y="0"/>
                </a:lnTo>
                <a:close/>
              </a:path>
            </a:pathLst>
          </a:custGeom>
          <a:solidFill>
            <a:srgbClr val="584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29" name="Freeform 1667"/>
          <p:cNvSpPr/>
          <p:nvPr userDrawn="1"/>
        </p:nvSpPr>
        <p:spPr bwMode="auto">
          <a:xfrm>
            <a:off x="1176327" y="2373314"/>
            <a:ext cx="171448" cy="169863"/>
          </a:xfrm>
          <a:custGeom>
            <a:avLst/>
            <a:gdLst>
              <a:gd name="T0" fmla="*/ 104 w 108"/>
              <a:gd name="T1" fmla="*/ 0 h 107"/>
              <a:gd name="T2" fmla="*/ 0 w 108"/>
              <a:gd name="T3" fmla="*/ 105 h 107"/>
              <a:gd name="T4" fmla="*/ 3 w 108"/>
              <a:gd name="T5" fmla="*/ 107 h 107"/>
              <a:gd name="T6" fmla="*/ 108 w 108"/>
              <a:gd name="T7" fmla="*/ 3 h 107"/>
            </a:gdLst>
            <a:ahLst/>
            <a:cxnLst>
              <a:cxn ang="0">
                <a:pos x="T0" y="T1"/>
              </a:cxn>
              <a:cxn ang="0">
                <a:pos x="T2" y="T3"/>
              </a:cxn>
              <a:cxn ang="0">
                <a:pos x="T4" y="T5"/>
              </a:cxn>
              <a:cxn ang="0">
                <a:pos x="T6" y="T7"/>
              </a:cxn>
            </a:cxnLst>
            <a:rect l="0" t="0" r="r" b="b"/>
            <a:pathLst>
              <a:path w="108" h="107">
                <a:moveTo>
                  <a:pt x="104" y="0"/>
                </a:moveTo>
                <a:lnTo>
                  <a:pt x="0" y="105"/>
                </a:lnTo>
                <a:lnTo>
                  <a:pt x="3" y="107"/>
                </a:lnTo>
                <a:lnTo>
                  <a:pt x="108"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668"/>
          <p:cNvSpPr/>
          <p:nvPr userDrawn="1"/>
        </p:nvSpPr>
        <p:spPr bwMode="auto">
          <a:xfrm>
            <a:off x="1176327" y="2373314"/>
            <a:ext cx="171448" cy="169863"/>
          </a:xfrm>
          <a:custGeom>
            <a:avLst/>
            <a:gdLst>
              <a:gd name="T0" fmla="*/ 0 w 108"/>
              <a:gd name="T1" fmla="*/ 3 h 107"/>
              <a:gd name="T2" fmla="*/ 104 w 108"/>
              <a:gd name="T3" fmla="*/ 107 h 107"/>
              <a:gd name="T4" fmla="*/ 108 w 108"/>
              <a:gd name="T5" fmla="*/ 105 h 107"/>
              <a:gd name="T6" fmla="*/ 3 w 108"/>
              <a:gd name="T7" fmla="*/ 0 h 107"/>
              <a:gd name="T8" fmla="*/ 0 w 108"/>
              <a:gd name="T9" fmla="*/ 3 h 107"/>
            </a:gdLst>
            <a:ahLst/>
            <a:cxnLst>
              <a:cxn ang="0">
                <a:pos x="T0" y="T1"/>
              </a:cxn>
              <a:cxn ang="0">
                <a:pos x="T2" y="T3"/>
              </a:cxn>
              <a:cxn ang="0">
                <a:pos x="T4" y="T5"/>
              </a:cxn>
              <a:cxn ang="0">
                <a:pos x="T6" y="T7"/>
              </a:cxn>
              <a:cxn ang="0">
                <a:pos x="T8" y="T9"/>
              </a:cxn>
            </a:cxnLst>
            <a:rect l="0" t="0" r="r" b="b"/>
            <a:pathLst>
              <a:path w="108" h="107">
                <a:moveTo>
                  <a:pt x="0" y="3"/>
                </a:moveTo>
                <a:lnTo>
                  <a:pt x="104" y="107"/>
                </a:lnTo>
                <a:lnTo>
                  <a:pt x="108" y="105"/>
                </a:lnTo>
                <a:lnTo>
                  <a:pt x="3" y="0"/>
                </a:lnTo>
                <a:lnTo>
                  <a:pt x="0" y="3"/>
                </a:lnTo>
                <a:close/>
              </a:path>
            </a:pathLst>
          </a:custGeom>
          <a:solidFill>
            <a:srgbClr val="584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669"/>
          <p:cNvSpPr/>
          <p:nvPr userDrawn="1"/>
        </p:nvSpPr>
        <p:spPr bwMode="auto">
          <a:xfrm>
            <a:off x="1176327" y="2373314"/>
            <a:ext cx="171448" cy="169863"/>
          </a:xfrm>
          <a:custGeom>
            <a:avLst/>
            <a:gdLst>
              <a:gd name="T0" fmla="*/ 0 w 108"/>
              <a:gd name="T1" fmla="*/ 3 h 107"/>
              <a:gd name="T2" fmla="*/ 104 w 108"/>
              <a:gd name="T3" fmla="*/ 107 h 107"/>
              <a:gd name="T4" fmla="*/ 108 w 108"/>
              <a:gd name="T5" fmla="*/ 105 h 107"/>
              <a:gd name="T6" fmla="*/ 3 w 108"/>
              <a:gd name="T7" fmla="*/ 0 h 107"/>
            </a:gdLst>
            <a:ahLst/>
            <a:cxnLst>
              <a:cxn ang="0">
                <a:pos x="T0" y="T1"/>
              </a:cxn>
              <a:cxn ang="0">
                <a:pos x="T2" y="T3"/>
              </a:cxn>
              <a:cxn ang="0">
                <a:pos x="T4" y="T5"/>
              </a:cxn>
              <a:cxn ang="0">
                <a:pos x="T6" y="T7"/>
              </a:cxn>
            </a:cxnLst>
            <a:rect l="0" t="0" r="r" b="b"/>
            <a:pathLst>
              <a:path w="108" h="107">
                <a:moveTo>
                  <a:pt x="0" y="3"/>
                </a:moveTo>
                <a:lnTo>
                  <a:pt x="104" y="107"/>
                </a:lnTo>
                <a:lnTo>
                  <a:pt x="108" y="105"/>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670"/>
          <p:cNvSpPr/>
          <p:nvPr userDrawn="1"/>
        </p:nvSpPr>
        <p:spPr bwMode="auto">
          <a:xfrm>
            <a:off x="4136985" y="2138364"/>
            <a:ext cx="855654" cy="762000"/>
          </a:xfrm>
          <a:custGeom>
            <a:avLst/>
            <a:gdLst>
              <a:gd name="T0" fmla="*/ 58 w 480"/>
              <a:gd name="T1" fmla="*/ 0 h 427"/>
              <a:gd name="T2" fmla="*/ 422 w 480"/>
              <a:gd name="T3" fmla="*/ 0 h 427"/>
              <a:gd name="T4" fmla="*/ 480 w 480"/>
              <a:gd name="T5" fmla="*/ 74 h 427"/>
              <a:gd name="T6" fmla="*/ 480 w 480"/>
              <a:gd name="T7" fmla="*/ 282 h 427"/>
              <a:gd name="T8" fmla="*/ 480 w 480"/>
              <a:gd name="T9" fmla="*/ 427 h 427"/>
              <a:gd name="T10" fmla="*/ 407 w 480"/>
              <a:gd name="T11" fmla="*/ 357 h 427"/>
              <a:gd name="T12" fmla="*/ 58 w 480"/>
              <a:gd name="T13" fmla="*/ 357 h 427"/>
              <a:gd name="T14" fmla="*/ 0 w 480"/>
              <a:gd name="T15" fmla="*/ 282 h 427"/>
              <a:gd name="T16" fmla="*/ 0 w 480"/>
              <a:gd name="T17" fmla="*/ 74 h 427"/>
              <a:gd name="T18" fmla="*/ 58 w 480"/>
              <a:gd name="T19"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0" h="427">
                <a:moveTo>
                  <a:pt x="58" y="0"/>
                </a:moveTo>
                <a:cubicBezTo>
                  <a:pt x="422" y="0"/>
                  <a:pt x="422" y="0"/>
                  <a:pt x="422" y="0"/>
                </a:cubicBezTo>
                <a:cubicBezTo>
                  <a:pt x="480" y="0"/>
                  <a:pt x="480" y="52"/>
                  <a:pt x="480" y="74"/>
                </a:cubicBezTo>
                <a:cubicBezTo>
                  <a:pt x="480" y="282"/>
                  <a:pt x="480" y="282"/>
                  <a:pt x="480" y="282"/>
                </a:cubicBezTo>
                <a:cubicBezTo>
                  <a:pt x="480" y="427"/>
                  <a:pt x="480" y="427"/>
                  <a:pt x="480" y="427"/>
                </a:cubicBezTo>
                <a:cubicBezTo>
                  <a:pt x="480" y="427"/>
                  <a:pt x="419" y="415"/>
                  <a:pt x="407" y="357"/>
                </a:cubicBezTo>
                <a:cubicBezTo>
                  <a:pt x="58" y="357"/>
                  <a:pt x="58" y="357"/>
                  <a:pt x="58" y="357"/>
                </a:cubicBezTo>
                <a:cubicBezTo>
                  <a:pt x="0" y="357"/>
                  <a:pt x="0" y="305"/>
                  <a:pt x="0" y="282"/>
                </a:cubicBezTo>
                <a:cubicBezTo>
                  <a:pt x="0" y="74"/>
                  <a:pt x="0" y="74"/>
                  <a:pt x="0" y="74"/>
                </a:cubicBezTo>
                <a:cubicBezTo>
                  <a:pt x="0" y="52"/>
                  <a:pt x="0" y="0"/>
                  <a:pt x="58" y="0"/>
                </a:cubicBezTo>
                <a:close/>
              </a:path>
            </a:pathLst>
          </a:custGeom>
          <a:solidFill>
            <a:srgbClr val="D5DA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671"/>
          <p:cNvSpPr/>
          <p:nvPr userDrawn="1"/>
        </p:nvSpPr>
        <p:spPr bwMode="auto">
          <a:xfrm>
            <a:off x="4738641" y="2408239"/>
            <a:ext cx="131761" cy="101600"/>
          </a:xfrm>
          <a:custGeom>
            <a:avLst/>
            <a:gdLst>
              <a:gd name="T0" fmla="*/ 37 w 74"/>
              <a:gd name="T1" fmla="*/ 0 h 57"/>
              <a:gd name="T2" fmla="*/ 37 w 74"/>
              <a:gd name="T3" fmla="*/ 57 h 57"/>
              <a:gd name="T4" fmla="*/ 37 w 74"/>
              <a:gd name="T5" fmla="*/ 0 h 57"/>
            </a:gdLst>
            <a:ahLst/>
            <a:cxnLst>
              <a:cxn ang="0">
                <a:pos x="T0" y="T1"/>
              </a:cxn>
              <a:cxn ang="0">
                <a:pos x="T2" y="T3"/>
              </a:cxn>
              <a:cxn ang="0">
                <a:pos x="T4" y="T5"/>
              </a:cxn>
            </a:cxnLst>
            <a:rect l="0" t="0" r="r" b="b"/>
            <a:pathLst>
              <a:path w="74" h="57">
                <a:moveTo>
                  <a:pt x="37" y="0"/>
                </a:moveTo>
                <a:cubicBezTo>
                  <a:pt x="74" y="0"/>
                  <a:pt x="74" y="57"/>
                  <a:pt x="37" y="57"/>
                </a:cubicBezTo>
                <a:cubicBezTo>
                  <a:pt x="0" y="57"/>
                  <a:pt x="0" y="0"/>
                  <a:pt x="37" y="0"/>
                </a:cubicBez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672"/>
          <p:cNvSpPr/>
          <p:nvPr userDrawn="1"/>
        </p:nvSpPr>
        <p:spPr bwMode="auto">
          <a:xfrm>
            <a:off x="4498931" y="2408239"/>
            <a:ext cx="131761" cy="101600"/>
          </a:xfrm>
          <a:custGeom>
            <a:avLst/>
            <a:gdLst>
              <a:gd name="T0" fmla="*/ 37 w 74"/>
              <a:gd name="T1" fmla="*/ 0 h 57"/>
              <a:gd name="T2" fmla="*/ 37 w 74"/>
              <a:gd name="T3" fmla="*/ 57 h 57"/>
              <a:gd name="T4" fmla="*/ 37 w 74"/>
              <a:gd name="T5" fmla="*/ 0 h 57"/>
            </a:gdLst>
            <a:ahLst/>
            <a:cxnLst>
              <a:cxn ang="0">
                <a:pos x="T0" y="T1"/>
              </a:cxn>
              <a:cxn ang="0">
                <a:pos x="T2" y="T3"/>
              </a:cxn>
              <a:cxn ang="0">
                <a:pos x="T4" y="T5"/>
              </a:cxn>
            </a:cxnLst>
            <a:rect l="0" t="0" r="r" b="b"/>
            <a:pathLst>
              <a:path w="74" h="57">
                <a:moveTo>
                  <a:pt x="37" y="0"/>
                </a:moveTo>
                <a:cubicBezTo>
                  <a:pt x="74" y="0"/>
                  <a:pt x="74" y="57"/>
                  <a:pt x="37" y="57"/>
                </a:cubicBezTo>
                <a:cubicBezTo>
                  <a:pt x="0" y="57"/>
                  <a:pt x="0" y="0"/>
                  <a:pt x="37" y="0"/>
                </a:cubicBez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673"/>
          <p:cNvSpPr/>
          <p:nvPr userDrawn="1"/>
        </p:nvSpPr>
        <p:spPr bwMode="auto">
          <a:xfrm>
            <a:off x="4260808" y="2408239"/>
            <a:ext cx="131761" cy="101600"/>
          </a:xfrm>
          <a:custGeom>
            <a:avLst/>
            <a:gdLst>
              <a:gd name="T0" fmla="*/ 37 w 74"/>
              <a:gd name="T1" fmla="*/ 0 h 57"/>
              <a:gd name="T2" fmla="*/ 37 w 74"/>
              <a:gd name="T3" fmla="*/ 57 h 57"/>
              <a:gd name="T4" fmla="*/ 37 w 74"/>
              <a:gd name="T5" fmla="*/ 0 h 57"/>
            </a:gdLst>
            <a:ahLst/>
            <a:cxnLst>
              <a:cxn ang="0">
                <a:pos x="T0" y="T1"/>
              </a:cxn>
              <a:cxn ang="0">
                <a:pos x="T2" y="T3"/>
              </a:cxn>
              <a:cxn ang="0">
                <a:pos x="T4" y="T5"/>
              </a:cxn>
            </a:cxnLst>
            <a:rect l="0" t="0" r="r" b="b"/>
            <a:pathLst>
              <a:path w="74" h="57">
                <a:moveTo>
                  <a:pt x="37" y="0"/>
                </a:moveTo>
                <a:cubicBezTo>
                  <a:pt x="74" y="0"/>
                  <a:pt x="74" y="57"/>
                  <a:pt x="37" y="57"/>
                </a:cubicBezTo>
                <a:cubicBezTo>
                  <a:pt x="0" y="57"/>
                  <a:pt x="0" y="0"/>
                  <a:pt x="37" y="0"/>
                </a:cubicBez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674"/>
          <p:cNvSpPr/>
          <p:nvPr userDrawn="1"/>
        </p:nvSpPr>
        <p:spPr bwMode="auto">
          <a:xfrm>
            <a:off x="3649627" y="3178177"/>
            <a:ext cx="684206" cy="1181100"/>
          </a:xfrm>
          <a:custGeom>
            <a:avLst/>
            <a:gdLst>
              <a:gd name="T0" fmla="*/ 379 w 384"/>
              <a:gd name="T1" fmla="*/ 489 h 662"/>
              <a:gd name="T2" fmla="*/ 247 w 384"/>
              <a:gd name="T3" fmla="*/ 315 h 662"/>
              <a:gd name="T4" fmla="*/ 365 w 384"/>
              <a:gd name="T5" fmla="*/ 160 h 662"/>
              <a:gd name="T6" fmla="*/ 204 w 384"/>
              <a:gd name="T7" fmla="*/ 0 h 662"/>
              <a:gd name="T8" fmla="*/ 44 w 384"/>
              <a:gd name="T9" fmla="*/ 160 h 662"/>
              <a:gd name="T10" fmla="*/ 151 w 384"/>
              <a:gd name="T11" fmla="*/ 312 h 662"/>
              <a:gd name="T12" fmla="*/ 4 w 384"/>
              <a:gd name="T13" fmla="*/ 498 h 662"/>
              <a:gd name="T14" fmla="*/ 1 w 384"/>
              <a:gd name="T15" fmla="*/ 578 h 662"/>
              <a:gd name="T16" fmla="*/ 1 w 384"/>
              <a:gd name="T17" fmla="*/ 585 h 662"/>
              <a:gd name="T18" fmla="*/ 4 w 384"/>
              <a:gd name="T19" fmla="*/ 661 h 662"/>
              <a:gd name="T20" fmla="*/ 184 w 384"/>
              <a:gd name="T21" fmla="*/ 661 h 662"/>
              <a:gd name="T22" fmla="*/ 379 w 384"/>
              <a:gd name="T23" fmla="*/ 661 h 662"/>
              <a:gd name="T24" fmla="*/ 382 w 384"/>
              <a:gd name="T25" fmla="*/ 587 h 662"/>
              <a:gd name="T26" fmla="*/ 382 w 384"/>
              <a:gd name="T27" fmla="*/ 585 h 662"/>
              <a:gd name="T28" fmla="*/ 379 w 384"/>
              <a:gd name="T29" fmla="*/ 489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662">
                <a:moveTo>
                  <a:pt x="379" y="489"/>
                </a:moveTo>
                <a:cubicBezTo>
                  <a:pt x="362" y="371"/>
                  <a:pt x="302" y="329"/>
                  <a:pt x="247" y="315"/>
                </a:cubicBezTo>
                <a:cubicBezTo>
                  <a:pt x="315" y="296"/>
                  <a:pt x="365" y="234"/>
                  <a:pt x="365" y="160"/>
                </a:cubicBezTo>
                <a:cubicBezTo>
                  <a:pt x="365" y="72"/>
                  <a:pt x="293" y="0"/>
                  <a:pt x="204" y="0"/>
                </a:cubicBezTo>
                <a:cubicBezTo>
                  <a:pt x="116" y="0"/>
                  <a:pt x="44" y="72"/>
                  <a:pt x="44" y="160"/>
                </a:cubicBezTo>
                <a:cubicBezTo>
                  <a:pt x="44" y="231"/>
                  <a:pt x="89" y="290"/>
                  <a:pt x="151" y="312"/>
                </a:cubicBezTo>
                <a:cubicBezTo>
                  <a:pt x="92" y="322"/>
                  <a:pt x="20" y="362"/>
                  <a:pt x="4" y="498"/>
                </a:cubicBezTo>
                <a:cubicBezTo>
                  <a:pt x="1" y="522"/>
                  <a:pt x="0" y="548"/>
                  <a:pt x="1" y="578"/>
                </a:cubicBezTo>
                <a:cubicBezTo>
                  <a:pt x="1" y="581"/>
                  <a:pt x="1" y="583"/>
                  <a:pt x="1" y="585"/>
                </a:cubicBezTo>
                <a:cubicBezTo>
                  <a:pt x="2" y="608"/>
                  <a:pt x="3" y="639"/>
                  <a:pt x="4" y="661"/>
                </a:cubicBezTo>
                <a:cubicBezTo>
                  <a:pt x="64" y="662"/>
                  <a:pt x="124" y="662"/>
                  <a:pt x="184" y="661"/>
                </a:cubicBezTo>
                <a:cubicBezTo>
                  <a:pt x="249" y="661"/>
                  <a:pt x="314" y="660"/>
                  <a:pt x="379" y="661"/>
                </a:cubicBezTo>
                <a:cubicBezTo>
                  <a:pt x="380" y="637"/>
                  <a:pt x="381" y="612"/>
                  <a:pt x="382" y="587"/>
                </a:cubicBezTo>
                <a:cubicBezTo>
                  <a:pt x="382" y="587"/>
                  <a:pt x="382" y="586"/>
                  <a:pt x="382" y="585"/>
                </a:cubicBezTo>
                <a:cubicBezTo>
                  <a:pt x="384" y="549"/>
                  <a:pt x="382" y="517"/>
                  <a:pt x="379" y="489"/>
                </a:cubicBezTo>
              </a:path>
            </a:pathLst>
          </a:custGeom>
          <a:solidFill>
            <a:srgbClr val="3B3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675"/>
          <p:cNvSpPr/>
          <p:nvPr userDrawn="1"/>
        </p:nvSpPr>
        <p:spPr bwMode="auto">
          <a:xfrm>
            <a:off x="4486231" y="3011489"/>
            <a:ext cx="955666" cy="850900"/>
          </a:xfrm>
          <a:custGeom>
            <a:avLst/>
            <a:gdLst>
              <a:gd name="T0" fmla="*/ 471 w 536"/>
              <a:gd name="T1" fmla="*/ 0 h 477"/>
              <a:gd name="T2" fmla="*/ 65 w 536"/>
              <a:gd name="T3" fmla="*/ 0 h 477"/>
              <a:gd name="T4" fmla="*/ 0 w 536"/>
              <a:gd name="T5" fmla="*/ 84 h 477"/>
              <a:gd name="T6" fmla="*/ 0 w 536"/>
              <a:gd name="T7" fmla="*/ 316 h 477"/>
              <a:gd name="T8" fmla="*/ 0 w 536"/>
              <a:gd name="T9" fmla="*/ 477 h 477"/>
              <a:gd name="T10" fmla="*/ 82 w 536"/>
              <a:gd name="T11" fmla="*/ 399 h 477"/>
              <a:gd name="T12" fmla="*/ 471 w 536"/>
              <a:gd name="T13" fmla="*/ 399 h 477"/>
              <a:gd name="T14" fmla="*/ 536 w 536"/>
              <a:gd name="T15" fmla="*/ 316 h 477"/>
              <a:gd name="T16" fmla="*/ 536 w 536"/>
              <a:gd name="T17" fmla="*/ 84 h 477"/>
              <a:gd name="T18" fmla="*/ 471 w 536"/>
              <a:gd name="T19"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477">
                <a:moveTo>
                  <a:pt x="471" y="0"/>
                </a:moveTo>
                <a:cubicBezTo>
                  <a:pt x="65" y="0"/>
                  <a:pt x="65" y="0"/>
                  <a:pt x="65" y="0"/>
                </a:cubicBezTo>
                <a:cubicBezTo>
                  <a:pt x="0" y="0"/>
                  <a:pt x="0" y="59"/>
                  <a:pt x="0" y="84"/>
                </a:cubicBezTo>
                <a:cubicBezTo>
                  <a:pt x="0" y="316"/>
                  <a:pt x="0" y="316"/>
                  <a:pt x="0" y="316"/>
                </a:cubicBezTo>
                <a:cubicBezTo>
                  <a:pt x="0" y="477"/>
                  <a:pt x="0" y="477"/>
                  <a:pt x="0" y="477"/>
                </a:cubicBezTo>
                <a:cubicBezTo>
                  <a:pt x="0" y="477"/>
                  <a:pt x="68" y="464"/>
                  <a:pt x="82" y="399"/>
                </a:cubicBezTo>
                <a:cubicBezTo>
                  <a:pt x="471" y="399"/>
                  <a:pt x="471" y="399"/>
                  <a:pt x="471" y="399"/>
                </a:cubicBezTo>
                <a:cubicBezTo>
                  <a:pt x="536" y="399"/>
                  <a:pt x="536" y="341"/>
                  <a:pt x="536" y="316"/>
                </a:cubicBezTo>
                <a:cubicBezTo>
                  <a:pt x="536" y="84"/>
                  <a:pt x="536" y="84"/>
                  <a:pt x="536" y="84"/>
                </a:cubicBezTo>
                <a:cubicBezTo>
                  <a:pt x="536" y="59"/>
                  <a:pt x="536" y="0"/>
                  <a:pt x="471" y="0"/>
                </a:cubicBezTo>
                <a:close/>
              </a:path>
            </a:pathLst>
          </a:custGeom>
          <a:solidFill>
            <a:srgbClr val="E5EA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76"/>
          <p:cNvSpPr/>
          <p:nvPr userDrawn="1"/>
        </p:nvSpPr>
        <p:spPr bwMode="auto">
          <a:xfrm>
            <a:off x="4624342" y="3313114"/>
            <a:ext cx="147636" cy="114300"/>
          </a:xfrm>
          <a:custGeom>
            <a:avLst/>
            <a:gdLst>
              <a:gd name="T0" fmla="*/ 42 w 83"/>
              <a:gd name="T1" fmla="*/ 0 h 64"/>
              <a:gd name="T2" fmla="*/ 42 w 83"/>
              <a:gd name="T3" fmla="*/ 64 h 64"/>
              <a:gd name="T4" fmla="*/ 42 w 83"/>
              <a:gd name="T5" fmla="*/ 0 h 64"/>
            </a:gdLst>
            <a:ahLst/>
            <a:cxnLst>
              <a:cxn ang="0">
                <a:pos x="T0" y="T1"/>
              </a:cxn>
              <a:cxn ang="0">
                <a:pos x="T2" y="T3"/>
              </a:cxn>
              <a:cxn ang="0">
                <a:pos x="T4" y="T5"/>
              </a:cxn>
            </a:cxnLst>
            <a:rect l="0" t="0" r="r" b="b"/>
            <a:pathLst>
              <a:path w="83" h="64">
                <a:moveTo>
                  <a:pt x="42" y="0"/>
                </a:moveTo>
                <a:cubicBezTo>
                  <a:pt x="0" y="0"/>
                  <a:pt x="0" y="64"/>
                  <a:pt x="42" y="64"/>
                </a:cubicBezTo>
                <a:cubicBezTo>
                  <a:pt x="83" y="64"/>
                  <a:pt x="83" y="0"/>
                  <a:pt x="42" y="0"/>
                </a:cubicBez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677"/>
          <p:cNvSpPr/>
          <p:nvPr userDrawn="1"/>
        </p:nvSpPr>
        <p:spPr bwMode="auto">
          <a:xfrm>
            <a:off x="4891040" y="3313114"/>
            <a:ext cx="146049" cy="114300"/>
          </a:xfrm>
          <a:custGeom>
            <a:avLst/>
            <a:gdLst>
              <a:gd name="T0" fmla="*/ 41 w 82"/>
              <a:gd name="T1" fmla="*/ 0 h 64"/>
              <a:gd name="T2" fmla="*/ 41 w 82"/>
              <a:gd name="T3" fmla="*/ 64 h 64"/>
              <a:gd name="T4" fmla="*/ 41 w 82"/>
              <a:gd name="T5" fmla="*/ 0 h 64"/>
            </a:gdLst>
            <a:ahLst/>
            <a:cxnLst>
              <a:cxn ang="0">
                <a:pos x="T0" y="T1"/>
              </a:cxn>
              <a:cxn ang="0">
                <a:pos x="T2" y="T3"/>
              </a:cxn>
              <a:cxn ang="0">
                <a:pos x="T4" y="T5"/>
              </a:cxn>
            </a:cxnLst>
            <a:rect l="0" t="0" r="r" b="b"/>
            <a:pathLst>
              <a:path w="82" h="64">
                <a:moveTo>
                  <a:pt x="41" y="0"/>
                </a:moveTo>
                <a:cubicBezTo>
                  <a:pt x="0" y="0"/>
                  <a:pt x="0" y="64"/>
                  <a:pt x="41" y="64"/>
                </a:cubicBezTo>
                <a:cubicBezTo>
                  <a:pt x="82" y="64"/>
                  <a:pt x="82" y="0"/>
                  <a:pt x="41" y="0"/>
                </a:cubicBez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78"/>
          <p:cNvSpPr/>
          <p:nvPr userDrawn="1"/>
        </p:nvSpPr>
        <p:spPr bwMode="auto">
          <a:xfrm>
            <a:off x="5157737" y="3313114"/>
            <a:ext cx="147636" cy="114300"/>
          </a:xfrm>
          <a:custGeom>
            <a:avLst/>
            <a:gdLst>
              <a:gd name="T0" fmla="*/ 42 w 83"/>
              <a:gd name="T1" fmla="*/ 0 h 64"/>
              <a:gd name="T2" fmla="*/ 42 w 83"/>
              <a:gd name="T3" fmla="*/ 64 h 64"/>
              <a:gd name="T4" fmla="*/ 42 w 83"/>
              <a:gd name="T5" fmla="*/ 0 h 64"/>
            </a:gdLst>
            <a:ahLst/>
            <a:cxnLst>
              <a:cxn ang="0">
                <a:pos x="T0" y="T1"/>
              </a:cxn>
              <a:cxn ang="0">
                <a:pos x="T2" y="T3"/>
              </a:cxn>
              <a:cxn ang="0">
                <a:pos x="T4" y="T5"/>
              </a:cxn>
            </a:cxnLst>
            <a:rect l="0" t="0" r="r" b="b"/>
            <a:pathLst>
              <a:path w="83" h="64">
                <a:moveTo>
                  <a:pt x="42" y="0"/>
                </a:moveTo>
                <a:cubicBezTo>
                  <a:pt x="0" y="0"/>
                  <a:pt x="0" y="64"/>
                  <a:pt x="42" y="64"/>
                </a:cubicBezTo>
                <a:cubicBezTo>
                  <a:pt x="83" y="64"/>
                  <a:pt x="83" y="0"/>
                  <a:pt x="42" y="0"/>
                </a:cubicBez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679"/>
          <p:cNvSpPr/>
          <p:nvPr userDrawn="1"/>
        </p:nvSpPr>
        <p:spPr bwMode="auto">
          <a:xfrm>
            <a:off x="2205016" y="1473202"/>
            <a:ext cx="1463660" cy="960438"/>
          </a:xfrm>
          <a:custGeom>
            <a:avLst/>
            <a:gdLst>
              <a:gd name="T0" fmla="*/ 0 w 821"/>
              <a:gd name="T1" fmla="*/ 482 h 538"/>
              <a:gd name="T2" fmla="*/ 821 w 821"/>
              <a:gd name="T3" fmla="*/ 482 h 538"/>
              <a:gd name="T4" fmla="*/ 821 w 821"/>
              <a:gd name="T5" fmla="*/ 0 h 538"/>
              <a:gd name="T6" fmla="*/ 0 w 821"/>
              <a:gd name="T7" fmla="*/ 0 h 538"/>
              <a:gd name="T8" fmla="*/ 0 w 821"/>
              <a:gd name="T9" fmla="*/ 482 h 538"/>
            </a:gdLst>
            <a:ahLst/>
            <a:cxnLst>
              <a:cxn ang="0">
                <a:pos x="T0" y="T1"/>
              </a:cxn>
              <a:cxn ang="0">
                <a:pos x="T2" y="T3"/>
              </a:cxn>
              <a:cxn ang="0">
                <a:pos x="T4" y="T5"/>
              </a:cxn>
              <a:cxn ang="0">
                <a:pos x="T6" y="T7"/>
              </a:cxn>
              <a:cxn ang="0">
                <a:pos x="T8" y="T9"/>
              </a:cxn>
            </a:cxnLst>
            <a:rect l="0" t="0" r="r" b="b"/>
            <a:pathLst>
              <a:path w="821" h="538">
                <a:moveTo>
                  <a:pt x="0" y="482"/>
                </a:moveTo>
                <a:cubicBezTo>
                  <a:pt x="271" y="538"/>
                  <a:pt x="550" y="538"/>
                  <a:pt x="821" y="482"/>
                </a:cubicBezTo>
                <a:cubicBezTo>
                  <a:pt x="821" y="321"/>
                  <a:pt x="821" y="160"/>
                  <a:pt x="821" y="0"/>
                </a:cubicBezTo>
                <a:cubicBezTo>
                  <a:pt x="0" y="0"/>
                  <a:pt x="0" y="0"/>
                  <a:pt x="0" y="0"/>
                </a:cubicBezTo>
                <a:cubicBezTo>
                  <a:pt x="0" y="160"/>
                  <a:pt x="0" y="321"/>
                  <a:pt x="0" y="482"/>
                </a:cubicBezTo>
                <a:close/>
              </a:path>
            </a:pathLst>
          </a:custGeom>
          <a:solidFill>
            <a:srgbClr val="0D1D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1680"/>
          <p:cNvSpPr>
            <a:spLocks noChangeArrowheads="1"/>
          </p:cNvSpPr>
          <p:nvPr userDrawn="1"/>
        </p:nvSpPr>
        <p:spPr bwMode="auto">
          <a:xfrm>
            <a:off x="1833545" y="1473202"/>
            <a:ext cx="7937" cy="762000"/>
          </a:xfrm>
          <a:prstGeom prst="rect">
            <a:avLst/>
          </a:prstGeom>
          <a:solidFill>
            <a:srgbClr val="FF6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Freeform 1681"/>
          <p:cNvSpPr/>
          <p:nvPr userDrawn="1"/>
        </p:nvSpPr>
        <p:spPr bwMode="auto">
          <a:xfrm>
            <a:off x="1833545" y="1473202"/>
            <a:ext cx="7937" cy="762000"/>
          </a:xfrm>
          <a:custGeom>
            <a:avLst/>
            <a:gdLst>
              <a:gd name="T0" fmla="*/ 0 w 5"/>
              <a:gd name="T1" fmla="*/ 0 h 480"/>
              <a:gd name="T2" fmla="*/ 0 w 5"/>
              <a:gd name="T3" fmla="*/ 480 h 480"/>
              <a:gd name="T4" fmla="*/ 5 w 5"/>
              <a:gd name="T5" fmla="*/ 480 h 480"/>
              <a:gd name="T6" fmla="*/ 5 w 5"/>
              <a:gd name="T7" fmla="*/ 0 h 480"/>
            </a:gdLst>
            <a:ahLst/>
            <a:cxnLst>
              <a:cxn ang="0">
                <a:pos x="T0" y="T1"/>
              </a:cxn>
              <a:cxn ang="0">
                <a:pos x="T2" y="T3"/>
              </a:cxn>
              <a:cxn ang="0">
                <a:pos x="T4" y="T5"/>
              </a:cxn>
              <a:cxn ang="0">
                <a:pos x="T6" y="T7"/>
              </a:cxn>
            </a:cxnLst>
            <a:rect l="0" t="0" r="r" b="b"/>
            <a:pathLst>
              <a:path w="5" h="480">
                <a:moveTo>
                  <a:pt x="0" y="0"/>
                </a:moveTo>
                <a:lnTo>
                  <a:pt x="0" y="480"/>
                </a:lnTo>
                <a:lnTo>
                  <a:pt x="5" y="48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82"/>
          <p:cNvSpPr/>
          <p:nvPr userDrawn="1"/>
        </p:nvSpPr>
        <p:spPr bwMode="auto">
          <a:xfrm>
            <a:off x="1735121" y="2230439"/>
            <a:ext cx="207960" cy="133350"/>
          </a:xfrm>
          <a:custGeom>
            <a:avLst/>
            <a:gdLst>
              <a:gd name="T0" fmla="*/ 4 w 131"/>
              <a:gd name="T1" fmla="*/ 84 h 84"/>
              <a:gd name="T2" fmla="*/ 64 w 131"/>
              <a:gd name="T3" fmla="*/ 7 h 84"/>
              <a:gd name="T4" fmla="*/ 127 w 131"/>
              <a:gd name="T5" fmla="*/ 84 h 84"/>
              <a:gd name="T6" fmla="*/ 131 w 131"/>
              <a:gd name="T7" fmla="*/ 81 h 84"/>
              <a:gd name="T8" fmla="*/ 63 w 131"/>
              <a:gd name="T9" fmla="*/ 0 h 84"/>
              <a:gd name="T10" fmla="*/ 0 w 131"/>
              <a:gd name="T11" fmla="*/ 81 h 84"/>
              <a:gd name="T12" fmla="*/ 4 w 131"/>
              <a:gd name="T13" fmla="*/ 84 h 84"/>
              <a:gd name="T14" fmla="*/ 4 w 131"/>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84">
                <a:moveTo>
                  <a:pt x="4" y="84"/>
                </a:moveTo>
                <a:lnTo>
                  <a:pt x="64" y="7"/>
                </a:lnTo>
                <a:lnTo>
                  <a:pt x="127" y="84"/>
                </a:lnTo>
                <a:lnTo>
                  <a:pt x="131" y="81"/>
                </a:lnTo>
                <a:lnTo>
                  <a:pt x="63" y="0"/>
                </a:lnTo>
                <a:lnTo>
                  <a:pt x="0" y="81"/>
                </a:lnTo>
                <a:lnTo>
                  <a:pt x="4" y="84"/>
                </a:lnTo>
                <a:lnTo>
                  <a:pt x="4" y="84"/>
                </a:ln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683"/>
          <p:cNvSpPr/>
          <p:nvPr userDrawn="1"/>
        </p:nvSpPr>
        <p:spPr bwMode="auto">
          <a:xfrm>
            <a:off x="1831958" y="2235202"/>
            <a:ext cx="11112" cy="190500"/>
          </a:xfrm>
          <a:custGeom>
            <a:avLst/>
            <a:gdLst>
              <a:gd name="T0" fmla="*/ 7 w 7"/>
              <a:gd name="T1" fmla="*/ 120 h 120"/>
              <a:gd name="T2" fmla="*/ 5 w 7"/>
              <a:gd name="T3" fmla="*/ 0 h 120"/>
              <a:gd name="T4" fmla="*/ 0 w 7"/>
              <a:gd name="T5" fmla="*/ 0 h 120"/>
              <a:gd name="T6" fmla="*/ 2 w 7"/>
              <a:gd name="T7" fmla="*/ 120 h 120"/>
              <a:gd name="T8" fmla="*/ 7 w 7"/>
              <a:gd name="T9" fmla="*/ 120 h 120"/>
            </a:gdLst>
            <a:ahLst/>
            <a:cxnLst>
              <a:cxn ang="0">
                <a:pos x="T0" y="T1"/>
              </a:cxn>
              <a:cxn ang="0">
                <a:pos x="T2" y="T3"/>
              </a:cxn>
              <a:cxn ang="0">
                <a:pos x="T4" y="T5"/>
              </a:cxn>
              <a:cxn ang="0">
                <a:pos x="T6" y="T7"/>
              </a:cxn>
              <a:cxn ang="0">
                <a:pos x="T8" y="T9"/>
              </a:cxn>
            </a:cxnLst>
            <a:rect l="0" t="0" r="r" b="b"/>
            <a:pathLst>
              <a:path w="7" h="120">
                <a:moveTo>
                  <a:pt x="7" y="120"/>
                </a:moveTo>
                <a:lnTo>
                  <a:pt x="5" y="0"/>
                </a:lnTo>
                <a:lnTo>
                  <a:pt x="0" y="0"/>
                </a:lnTo>
                <a:lnTo>
                  <a:pt x="2" y="120"/>
                </a:lnTo>
                <a:lnTo>
                  <a:pt x="7" y="120"/>
                </a:ln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684"/>
          <p:cNvSpPr/>
          <p:nvPr userDrawn="1"/>
        </p:nvSpPr>
        <p:spPr bwMode="auto">
          <a:xfrm>
            <a:off x="1831958" y="2235202"/>
            <a:ext cx="11112" cy="190500"/>
          </a:xfrm>
          <a:custGeom>
            <a:avLst/>
            <a:gdLst>
              <a:gd name="T0" fmla="*/ 7 w 7"/>
              <a:gd name="T1" fmla="*/ 120 h 120"/>
              <a:gd name="T2" fmla="*/ 5 w 7"/>
              <a:gd name="T3" fmla="*/ 0 h 120"/>
              <a:gd name="T4" fmla="*/ 0 w 7"/>
              <a:gd name="T5" fmla="*/ 0 h 120"/>
              <a:gd name="T6" fmla="*/ 2 w 7"/>
              <a:gd name="T7" fmla="*/ 120 h 120"/>
            </a:gdLst>
            <a:ahLst/>
            <a:cxnLst>
              <a:cxn ang="0">
                <a:pos x="T0" y="T1"/>
              </a:cxn>
              <a:cxn ang="0">
                <a:pos x="T2" y="T3"/>
              </a:cxn>
              <a:cxn ang="0">
                <a:pos x="T4" y="T5"/>
              </a:cxn>
              <a:cxn ang="0">
                <a:pos x="T6" y="T7"/>
              </a:cxn>
            </a:cxnLst>
            <a:rect l="0" t="0" r="r" b="b"/>
            <a:pathLst>
              <a:path w="7" h="120">
                <a:moveTo>
                  <a:pt x="7" y="120"/>
                </a:moveTo>
                <a:lnTo>
                  <a:pt x="5" y="0"/>
                </a:lnTo>
                <a:lnTo>
                  <a:pt x="0" y="0"/>
                </a:lnTo>
                <a:lnTo>
                  <a:pt x="2"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685"/>
          <p:cNvSpPr/>
          <p:nvPr userDrawn="1"/>
        </p:nvSpPr>
        <p:spPr bwMode="auto">
          <a:xfrm>
            <a:off x="1739883" y="1395414"/>
            <a:ext cx="2393926" cy="157163"/>
          </a:xfrm>
          <a:custGeom>
            <a:avLst/>
            <a:gdLst>
              <a:gd name="T0" fmla="*/ 0 w 1343"/>
              <a:gd name="T1" fmla="*/ 51 h 88"/>
              <a:gd name="T2" fmla="*/ 36 w 1343"/>
              <a:gd name="T3" fmla="*/ 88 h 88"/>
              <a:gd name="T4" fmla="*/ 1307 w 1343"/>
              <a:gd name="T5" fmla="*/ 88 h 88"/>
              <a:gd name="T6" fmla="*/ 1343 w 1343"/>
              <a:gd name="T7" fmla="*/ 51 h 88"/>
              <a:gd name="T8" fmla="*/ 1343 w 1343"/>
              <a:gd name="T9" fmla="*/ 36 h 88"/>
              <a:gd name="T10" fmla="*/ 1307 w 1343"/>
              <a:gd name="T11" fmla="*/ 0 h 88"/>
              <a:gd name="T12" fmla="*/ 36 w 1343"/>
              <a:gd name="T13" fmla="*/ 0 h 88"/>
              <a:gd name="T14" fmla="*/ 0 w 1343"/>
              <a:gd name="T15" fmla="*/ 36 h 88"/>
              <a:gd name="T16" fmla="*/ 0 w 1343"/>
              <a:gd name="T17"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3" h="88">
                <a:moveTo>
                  <a:pt x="0" y="51"/>
                </a:moveTo>
                <a:cubicBezTo>
                  <a:pt x="0" y="71"/>
                  <a:pt x="16" y="88"/>
                  <a:pt x="36" y="88"/>
                </a:cubicBezTo>
                <a:cubicBezTo>
                  <a:pt x="1307" y="88"/>
                  <a:pt x="1307" y="88"/>
                  <a:pt x="1307" y="88"/>
                </a:cubicBezTo>
                <a:cubicBezTo>
                  <a:pt x="1327" y="88"/>
                  <a:pt x="1343" y="71"/>
                  <a:pt x="1343" y="51"/>
                </a:cubicBezTo>
                <a:cubicBezTo>
                  <a:pt x="1343" y="36"/>
                  <a:pt x="1343" y="36"/>
                  <a:pt x="1343" y="36"/>
                </a:cubicBezTo>
                <a:cubicBezTo>
                  <a:pt x="1343" y="16"/>
                  <a:pt x="1327" y="0"/>
                  <a:pt x="1307" y="0"/>
                </a:cubicBezTo>
                <a:cubicBezTo>
                  <a:pt x="36" y="0"/>
                  <a:pt x="36" y="0"/>
                  <a:pt x="36" y="0"/>
                </a:cubicBezTo>
                <a:cubicBezTo>
                  <a:pt x="16" y="0"/>
                  <a:pt x="0" y="16"/>
                  <a:pt x="0" y="36"/>
                </a:cubicBezTo>
                <a:lnTo>
                  <a:pt x="0" y="51"/>
                </a:lnTo>
                <a:close/>
              </a:path>
            </a:pathLst>
          </a:custGeom>
          <a:solidFill>
            <a:srgbClr val="0D1D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686"/>
          <p:cNvSpPr/>
          <p:nvPr userDrawn="1"/>
        </p:nvSpPr>
        <p:spPr bwMode="auto">
          <a:xfrm>
            <a:off x="2903509" y="3571877"/>
            <a:ext cx="260347" cy="274638"/>
          </a:xfrm>
          <a:custGeom>
            <a:avLst/>
            <a:gdLst>
              <a:gd name="T0" fmla="*/ 146 w 146"/>
              <a:gd name="T1" fmla="*/ 0 h 154"/>
              <a:gd name="T2" fmla="*/ 0 w 146"/>
              <a:gd name="T3" fmla="*/ 0 h 154"/>
              <a:gd name="T4" fmla="*/ 0 w 146"/>
              <a:gd name="T5" fmla="*/ 154 h 154"/>
              <a:gd name="T6" fmla="*/ 99 w 146"/>
              <a:gd name="T7" fmla="*/ 154 h 154"/>
              <a:gd name="T8" fmla="*/ 146 w 146"/>
              <a:gd name="T9" fmla="*/ 0 h 154"/>
            </a:gdLst>
            <a:ahLst/>
            <a:cxnLst>
              <a:cxn ang="0">
                <a:pos x="T0" y="T1"/>
              </a:cxn>
              <a:cxn ang="0">
                <a:pos x="T2" y="T3"/>
              </a:cxn>
              <a:cxn ang="0">
                <a:pos x="T4" y="T5"/>
              </a:cxn>
              <a:cxn ang="0">
                <a:pos x="T6" y="T7"/>
              </a:cxn>
              <a:cxn ang="0">
                <a:pos x="T8" y="T9"/>
              </a:cxn>
            </a:cxnLst>
            <a:rect l="0" t="0" r="r" b="b"/>
            <a:pathLst>
              <a:path w="146" h="154">
                <a:moveTo>
                  <a:pt x="146" y="0"/>
                </a:moveTo>
                <a:cubicBezTo>
                  <a:pt x="0" y="0"/>
                  <a:pt x="0" y="0"/>
                  <a:pt x="0" y="0"/>
                </a:cubicBezTo>
                <a:cubicBezTo>
                  <a:pt x="0" y="154"/>
                  <a:pt x="0" y="154"/>
                  <a:pt x="0" y="154"/>
                </a:cubicBezTo>
                <a:cubicBezTo>
                  <a:pt x="99" y="154"/>
                  <a:pt x="99" y="154"/>
                  <a:pt x="99" y="154"/>
                </a:cubicBezTo>
                <a:cubicBezTo>
                  <a:pt x="98" y="102"/>
                  <a:pt x="118" y="45"/>
                  <a:pt x="146" y="0"/>
                </a:cubicBezTo>
              </a:path>
            </a:pathLst>
          </a:custGeom>
          <a:solidFill>
            <a:srgbClr val="D4DF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687"/>
          <p:cNvSpPr/>
          <p:nvPr userDrawn="1"/>
        </p:nvSpPr>
        <p:spPr bwMode="auto">
          <a:xfrm>
            <a:off x="3078133" y="3571877"/>
            <a:ext cx="839779" cy="274638"/>
          </a:xfrm>
          <a:custGeom>
            <a:avLst/>
            <a:gdLst>
              <a:gd name="T0" fmla="*/ 471 w 471"/>
              <a:gd name="T1" fmla="*/ 0 h 154"/>
              <a:gd name="T2" fmla="*/ 48 w 471"/>
              <a:gd name="T3" fmla="*/ 0 h 154"/>
              <a:gd name="T4" fmla="*/ 1 w 471"/>
              <a:gd name="T5" fmla="*/ 154 h 154"/>
              <a:gd name="T6" fmla="*/ 471 w 471"/>
              <a:gd name="T7" fmla="*/ 154 h 154"/>
              <a:gd name="T8" fmla="*/ 471 w 471"/>
              <a:gd name="T9" fmla="*/ 0 h 154"/>
            </a:gdLst>
            <a:ahLst/>
            <a:cxnLst>
              <a:cxn ang="0">
                <a:pos x="T0" y="T1"/>
              </a:cxn>
              <a:cxn ang="0">
                <a:pos x="T2" y="T3"/>
              </a:cxn>
              <a:cxn ang="0">
                <a:pos x="T4" y="T5"/>
              </a:cxn>
              <a:cxn ang="0">
                <a:pos x="T6" y="T7"/>
              </a:cxn>
              <a:cxn ang="0">
                <a:pos x="T8" y="T9"/>
              </a:cxn>
            </a:cxnLst>
            <a:rect l="0" t="0" r="r" b="b"/>
            <a:pathLst>
              <a:path w="471" h="154">
                <a:moveTo>
                  <a:pt x="471" y="0"/>
                </a:moveTo>
                <a:cubicBezTo>
                  <a:pt x="48" y="0"/>
                  <a:pt x="48" y="0"/>
                  <a:pt x="48" y="0"/>
                </a:cubicBezTo>
                <a:cubicBezTo>
                  <a:pt x="20" y="45"/>
                  <a:pt x="0" y="102"/>
                  <a:pt x="1" y="154"/>
                </a:cubicBezTo>
                <a:cubicBezTo>
                  <a:pt x="471" y="154"/>
                  <a:pt x="471" y="154"/>
                  <a:pt x="471" y="154"/>
                </a:cubicBezTo>
                <a:cubicBezTo>
                  <a:pt x="471" y="0"/>
                  <a:pt x="471" y="0"/>
                  <a:pt x="47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Rectangle 1688"/>
          <p:cNvSpPr>
            <a:spLocks noChangeArrowheads="1"/>
          </p:cNvSpPr>
          <p:nvPr userDrawn="1"/>
        </p:nvSpPr>
        <p:spPr bwMode="auto">
          <a:xfrm>
            <a:off x="2844773" y="3622677"/>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1689"/>
          <p:cNvSpPr>
            <a:spLocks noChangeArrowheads="1"/>
          </p:cNvSpPr>
          <p:nvPr userDrawn="1"/>
        </p:nvSpPr>
        <p:spPr bwMode="auto">
          <a:xfrm>
            <a:off x="2844773" y="3622677"/>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Freeform 1690"/>
          <p:cNvSpPr/>
          <p:nvPr userDrawn="1"/>
        </p:nvSpPr>
        <p:spPr bwMode="auto">
          <a:xfrm>
            <a:off x="2903509" y="3622677"/>
            <a:ext cx="231773" cy="14288"/>
          </a:xfrm>
          <a:custGeom>
            <a:avLst/>
            <a:gdLst>
              <a:gd name="T0" fmla="*/ 130 w 130"/>
              <a:gd name="T1" fmla="*/ 0 h 8"/>
              <a:gd name="T2" fmla="*/ 0 w 130"/>
              <a:gd name="T3" fmla="*/ 0 h 8"/>
              <a:gd name="T4" fmla="*/ 0 w 130"/>
              <a:gd name="T5" fmla="*/ 8 h 8"/>
              <a:gd name="T6" fmla="*/ 126 w 130"/>
              <a:gd name="T7" fmla="*/ 8 h 8"/>
              <a:gd name="T8" fmla="*/ 130 w 130"/>
              <a:gd name="T9" fmla="*/ 0 h 8"/>
            </a:gdLst>
            <a:ahLst/>
            <a:cxnLst>
              <a:cxn ang="0">
                <a:pos x="T0" y="T1"/>
              </a:cxn>
              <a:cxn ang="0">
                <a:pos x="T2" y="T3"/>
              </a:cxn>
              <a:cxn ang="0">
                <a:pos x="T4" y="T5"/>
              </a:cxn>
              <a:cxn ang="0">
                <a:pos x="T6" y="T7"/>
              </a:cxn>
              <a:cxn ang="0">
                <a:pos x="T8" y="T9"/>
              </a:cxn>
            </a:cxnLst>
            <a:rect l="0" t="0" r="r" b="b"/>
            <a:pathLst>
              <a:path w="130" h="8">
                <a:moveTo>
                  <a:pt x="130" y="0"/>
                </a:moveTo>
                <a:cubicBezTo>
                  <a:pt x="0" y="0"/>
                  <a:pt x="0" y="0"/>
                  <a:pt x="0" y="0"/>
                </a:cubicBezTo>
                <a:cubicBezTo>
                  <a:pt x="0" y="8"/>
                  <a:pt x="0" y="8"/>
                  <a:pt x="0" y="8"/>
                </a:cubicBezTo>
                <a:cubicBezTo>
                  <a:pt x="126" y="8"/>
                  <a:pt x="126" y="8"/>
                  <a:pt x="126" y="8"/>
                </a:cubicBezTo>
                <a:cubicBezTo>
                  <a:pt x="128" y="5"/>
                  <a:pt x="129" y="3"/>
                  <a:pt x="130"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691"/>
          <p:cNvSpPr/>
          <p:nvPr userDrawn="1"/>
        </p:nvSpPr>
        <p:spPr bwMode="auto">
          <a:xfrm>
            <a:off x="3128932" y="3622677"/>
            <a:ext cx="788980" cy="14288"/>
          </a:xfrm>
          <a:custGeom>
            <a:avLst/>
            <a:gdLst>
              <a:gd name="T0" fmla="*/ 443 w 443"/>
              <a:gd name="T1" fmla="*/ 0 h 8"/>
              <a:gd name="T2" fmla="*/ 4 w 443"/>
              <a:gd name="T3" fmla="*/ 0 h 8"/>
              <a:gd name="T4" fmla="*/ 0 w 443"/>
              <a:gd name="T5" fmla="*/ 8 h 8"/>
              <a:gd name="T6" fmla="*/ 443 w 443"/>
              <a:gd name="T7" fmla="*/ 8 h 8"/>
              <a:gd name="T8" fmla="*/ 443 w 443"/>
              <a:gd name="T9" fmla="*/ 0 h 8"/>
            </a:gdLst>
            <a:ahLst/>
            <a:cxnLst>
              <a:cxn ang="0">
                <a:pos x="T0" y="T1"/>
              </a:cxn>
              <a:cxn ang="0">
                <a:pos x="T2" y="T3"/>
              </a:cxn>
              <a:cxn ang="0">
                <a:pos x="T4" y="T5"/>
              </a:cxn>
              <a:cxn ang="0">
                <a:pos x="T6" y="T7"/>
              </a:cxn>
              <a:cxn ang="0">
                <a:pos x="T8" y="T9"/>
              </a:cxn>
            </a:cxnLst>
            <a:rect l="0" t="0" r="r" b="b"/>
            <a:pathLst>
              <a:path w="443" h="8">
                <a:moveTo>
                  <a:pt x="443" y="0"/>
                </a:moveTo>
                <a:cubicBezTo>
                  <a:pt x="4" y="0"/>
                  <a:pt x="4" y="0"/>
                  <a:pt x="4" y="0"/>
                </a:cubicBezTo>
                <a:cubicBezTo>
                  <a:pt x="3" y="3"/>
                  <a:pt x="2" y="5"/>
                  <a:pt x="0" y="8"/>
                </a:cubicBezTo>
                <a:cubicBezTo>
                  <a:pt x="443" y="8"/>
                  <a:pt x="443" y="8"/>
                  <a:pt x="443" y="8"/>
                </a:cubicBezTo>
                <a:cubicBezTo>
                  <a:pt x="443" y="0"/>
                  <a:pt x="443" y="0"/>
                  <a:pt x="443"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Rectangle 1692"/>
          <p:cNvSpPr>
            <a:spLocks noChangeArrowheads="1"/>
          </p:cNvSpPr>
          <p:nvPr userDrawn="1"/>
        </p:nvSpPr>
        <p:spPr bwMode="auto">
          <a:xfrm>
            <a:off x="2844773" y="3675064"/>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1693"/>
          <p:cNvSpPr>
            <a:spLocks noChangeArrowheads="1"/>
          </p:cNvSpPr>
          <p:nvPr userDrawn="1"/>
        </p:nvSpPr>
        <p:spPr bwMode="auto">
          <a:xfrm>
            <a:off x="2844773" y="3675064"/>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Freeform 1694"/>
          <p:cNvSpPr/>
          <p:nvPr userDrawn="1"/>
        </p:nvSpPr>
        <p:spPr bwMode="auto">
          <a:xfrm>
            <a:off x="2903509" y="3675064"/>
            <a:ext cx="207960" cy="14288"/>
          </a:xfrm>
          <a:custGeom>
            <a:avLst/>
            <a:gdLst>
              <a:gd name="T0" fmla="*/ 117 w 117"/>
              <a:gd name="T1" fmla="*/ 0 h 8"/>
              <a:gd name="T2" fmla="*/ 0 w 117"/>
              <a:gd name="T3" fmla="*/ 0 h 8"/>
              <a:gd name="T4" fmla="*/ 0 w 117"/>
              <a:gd name="T5" fmla="*/ 8 h 8"/>
              <a:gd name="T6" fmla="*/ 115 w 117"/>
              <a:gd name="T7" fmla="*/ 8 h 8"/>
              <a:gd name="T8" fmla="*/ 117 w 117"/>
              <a:gd name="T9" fmla="*/ 0 h 8"/>
            </a:gdLst>
            <a:ahLst/>
            <a:cxnLst>
              <a:cxn ang="0">
                <a:pos x="T0" y="T1"/>
              </a:cxn>
              <a:cxn ang="0">
                <a:pos x="T2" y="T3"/>
              </a:cxn>
              <a:cxn ang="0">
                <a:pos x="T4" y="T5"/>
              </a:cxn>
              <a:cxn ang="0">
                <a:pos x="T6" y="T7"/>
              </a:cxn>
              <a:cxn ang="0">
                <a:pos x="T8" y="T9"/>
              </a:cxn>
            </a:cxnLst>
            <a:rect l="0" t="0" r="r" b="b"/>
            <a:pathLst>
              <a:path w="117" h="8">
                <a:moveTo>
                  <a:pt x="117" y="0"/>
                </a:moveTo>
                <a:cubicBezTo>
                  <a:pt x="0" y="0"/>
                  <a:pt x="0" y="0"/>
                  <a:pt x="0" y="0"/>
                </a:cubicBezTo>
                <a:cubicBezTo>
                  <a:pt x="0" y="8"/>
                  <a:pt x="0" y="8"/>
                  <a:pt x="0" y="8"/>
                </a:cubicBezTo>
                <a:cubicBezTo>
                  <a:pt x="115" y="8"/>
                  <a:pt x="115" y="8"/>
                  <a:pt x="115" y="8"/>
                </a:cubicBezTo>
                <a:cubicBezTo>
                  <a:pt x="115" y="6"/>
                  <a:pt x="116" y="3"/>
                  <a:pt x="117"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695"/>
          <p:cNvSpPr/>
          <p:nvPr userDrawn="1"/>
        </p:nvSpPr>
        <p:spPr bwMode="auto">
          <a:xfrm>
            <a:off x="3108295" y="3675064"/>
            <a:ext cx="809617" cy="14288"/>
          </a:xfrm>
          <a:custGeom>
            <a:avLst/>
            <a:gdLst>
              <a:gd name="T0" fmla="*/ 454 w 454"/>
              <a:gd name="T1" fmla="*/ 0 h 8"/>
              <a:gd name="T2" fmla="*/ 2 w 454"/>
              <a:gd name="T3" fmla="*/ 0 h 8"/>
              <a:gd name="T4" fmla="*/ 0 w 454"/>
              <a:gd name="T5" fmla="*/ 8 h 8"/>
              <a:gd name="T6" fmla="*/ 454 w 454"/>
              <a:gd name="T7" fmla="*/ 8 h 8"/>
              <a:gd name="T8" fmla="*/ 454 w 454"/>
              <a:gd name="T9" fmla="*/ 0 h 8"/>
            </a:gdLst>
            <a:ahLst/>
            <a:cxnLst>
              <a:cxn ang="0">
                <a:pos x="T0" y="T1"/>
              </a:cxn>
              <a:cxn ang="0">
                <a:pos x="T2" y="T3"/>
              </a:cxn>
              <a:cxn ang="0">
                <a:pos x="T4" y="T5"/>
              </a:cxn>
              <a:cxn ang="0">
                <a:pos x="T6" y="T7"/>
              </a:cxn>
              <a:cxn ang="0">
                <a:pos x="T8" y="T9"/>
              </a:cxn>
            </a:cxnLst>
            <a:rect l="0" t="0" r="r" b="b"/>
            <a:pathLst>
              <a:path w="454" h="8">
                <a:moveTo>
                  <a:pt x="454" y="0"/>
                </a:moveTo>
                <a:cubicBezTo>
                  <a:pt x="2" y="0"/>
                  <a:pt x="2" y="0"/>
                  <a:pt x="2" y="0"/>
                </a:cubicBezTo>
                <a:cubicBezTo>
                  <a:pt x="1" y="3"/>
                  <a:pt x="0" y="6"/>
                  <a:pt x="0" y="8"/>
                </a:cubicBezTo>
                <a:cubicBezTo>
                  <a:pt x="454" y="8"/>
                  <a:pt x="454" y="8"/>
                  <a:pt x="454" y="8"/>
                </a:cubicBezTo>
                <a:cubicBezTo>
                  <a:pt x="454" y="0"/>
                  <a:pt x="454" y="0"/>
                  <a:pt x="454"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Rectangle 1696"/>
          <p:cNvSpPr>
            <a:spLocks noChangeArrowheads="1"/>
          </p:cNvSpPr>
          <p:nvPr userDrawn="1"/>
        </p:nvSpPr>
        <p:spPr bwMode="auto">
          <a:xfrm>
            <a:off x="2844773" y="3727452"/>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1697"/>
          <p:cNvSpPr>
            <a:spLocks noChangeArrowheads="1"/>
          </p:cNvSpPr>
          <p:nvPr userDrawn="1"/>
        </p:nvSpPr>
        <p:spPr bwMode="auto">
          <a:xfrm>
            <a:off x="2844773" y="3727452"/>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Freeform 1698"/>
          <p:cNvSpPr/>
          <p:nvPr userDrawn="1"/>
        </p:nvSpPr>
        <p:spPr bwMode="auto">
          <a:xfrm>
            <a:off x="2903509" y="3727452"/>
            <a:ext cx="192086" cy="14288"/>
          </a:xfrm>
          <a:custGeom>
            <a:avLst/>
            <a:gdLst>
              <a:gd name="T0" fmla="*/ 108 w 108"/>
              <a:gd name="T1" fmla="*/ 0 h 8"/>
              <a:gd name="T2" fmla="*/ 0 w 108"/>
              <a:gd name="T3" fmla="*/ 0 h 8"/>
              <a:gd name="T4" fmla="*/ 0 w 108"/>
              <a:gd name="T5" fmla="*/ 8 h 8"/>
              <a:gd name="T6" fmla="*/ 106 w 108"/>
              <a:gd name="T7" fmla="*/ 8 h 8"/>
              <a:gd name="T8" fmla="*/ 108 w 108"/>
              <a:gd name="T9" fmla="*/ 0 h 8"/>
            </a:gdLst>
            <a:ahLst/>
            <a:cxnLst>
              <a:cxn ang="0">
                <a:pos x="T0" y="T1"/>
              </a:cxn>
              <a:cxn ang="0">
                <a:pos x="T2" y="T3"/>
              </a:cxn>
              <a:cxn ang="0">
                <a:pos x="T4" y="T5"/>
              </a:cxn>
              <a:cxn ang="0">
                <a:pos x="T6" y="T7"/>
              </a:cxn>
              <a:cxn ang="0">
                <a:pos x="T8" y="T9"/>
              </a:cxn>
            </a:cxnLst>
            <a:rect l="0" t="0" r="r" b="b"/>
            <a:pathLst>
              <a:path w="108" h="8">
                <a:moveTo>
                  <a:pt x="108" y="0"/>
                </a:moveTo>
                <a:cubicBezTo>
                  <a:pt x="0" y="0"/>
                  <a:pt x="0" y="0"/>
                  <a:pt x="0" y="0"/>
                </a:cubicBezTo>
                <a:cubicBezTo>
                  <a:pt x="0" y="8"/>
                  <a:pt x="0" y="8"/>
                  <a:pt x="0" y="8"/>
                </a:cubicBezTo>
                <a:cubicBezTo>
                  <a:pt x="106" y="8"/>
                  <a:pt x="106" y="8"/>
                  <a:pt x="106" y="8"/>
                </a:cubicBezTo>
                <a:cubicBezTo>
                  <a:pt x="107" y="5"/>
                  <a:pt x="107" y="2"/>
                  <a:pt x="108"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99"/>
          <p:cNvSpPr/>
          <p:nvPr userDrawn="1"/>
        </p:nvSpPr>
        <p:spPr bwMode="auto">
          <a:xfrm>
            <a:off x="3092420" y="3727452"/>
            <a:ext cx="825492" cy="14288"/>
          </a:xfrm>
          <a:custGeom>
            <a:avLst/>
            <a:gdLst>
              <a:gd name="T0" fmla="*/ 463 w 463"/>
              <a:gd name="T1" fmla="*/ 0 h 8"/>
              <a:gd name="T2" fmla="*/ 2 w 463"/>
              <a:gd name="T3" fmla="*/ 0 h 8"/>
              <a:gd name="T4" fmla="*/ 0 w 463"/>
              <a:gd name="T5" fmla="*/ 8 h 8"/>
              <a:gd name="T6" fmla="*/ 463 w 463"/>
              <a:gd name="T7" fmla="*/ 8 h 8"/>
              <a:gd name="T8" fmla="*/ 463 w 463"/>
              <a:gd name="T9" fmla="*/ 4 h 8"/>
              <a:gd name="T10" fmla="*/ 463 w 463"/>
              <a:gd name="T11" fmla="*/ 0 h 8"/>
            </a:gdLst>
            <a:ahLst/>
            <a:cxnLst>
              <a:cxn ang="0">
                <a:pos x="T0" y="T1"/>
              </a:cxn>
              <a:cxn ang="0">
                <a:pos x="T2" y="T3"/>
              </a:cxn>
              <a:cxn ang="0">
                <a:pos x="T4" y="T5"/>
              </a:cxn>
              <a:cxn ang="0">
                <a:pos x="T6" y="T7"/>
              </a:cxn>
              <a:cxn ang="0">
                <a:pos x="T8" y="T9"/>
              </a:cxn>
              <a:cxn ang="0">
                <a:pos x="T10" y="T11"/>
              </a:cxn>
            </a:cxnLst>
            <a:rect l="0" t="0" r="r" b="b"/>
            <a:pathLst>
              <a:path w="463" h="8">
                <a:moveTo>
                  <a:pt x="463" y="0"/>
                </a:moveTo>
                <a:cubicBezTo>
                  <a:pt x="2" y="0"/>
                  <a:pt x="2" y="0"/>
                  <a:pt x="2" y="0"/>
                </a:cubicBezTo>
                <a:cubicBezTo>
                  <a:pt x="1" y="2"/>
                  <a:pt x="1" y="5"/>
                  <a:pt x="0" y="8"/>
                </a:cubicBezTo>
                <a:cubicBezTo>
                  <a:pt x="463" y="8"/>
                  <a:pt x="463" y="8"/>
                  <a:pt x="463" y="8"/>
                </a:cubicBezTo>
                <a:cubicBezTo>
                  <a:pt x="463" y="4"/>
                  <a:pt x="463" y="4"/>
                  <a:pt x="463" y="4"/>
                </a:cubicBezTo>
                <a:cubicBezTo>
                  <a:pt x="463" y="0"/>
                  <a:pt x="463" y="0"/>
                  <a:pt x="463"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Rectangle 1700"/>
          <p:cNvSpPr>
            <a:spLocks noChangeArrowheads="1"/>
          </p:cNvSpPr>
          <p:nvPr userDrawn="1"/>
        </p:nvSpPr>
        <p:spPr bwMode="auto">
          <a:xfrm>
            <a:off x="2844773" y="3779839"/>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1701"/>
          <p:cNvSpPr>
            <a:spLocks noChangeArrowheads="1"/>
          </p:cNvSpPr>
          <p:nvPr userDrawn="1"/>
        </p:nvSpPr>
        <p:spPr bwMode="auto">
          <a:xfrm>
            <a:off x="2844773" y="3779839"/>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Freeform 1702"/>
          <p:cNvSpPr/>
          <p:nvPr userDrawn="1"/>
        </p:nvSpPr>
        <p:spPr bwMode="auto">
          <a:xfrm>
            <a:off x="2903509" y="3779839"/>
            <a:ext cx="182561" cy="14288"/>
          </a:xfrm>
          <a:custGeom>
            <a:avLst/>
            <a:gdLst>
              <a:gd name="T0" fmla="*/ 102 w 102"/>
              <a:gd name="T1" fmla="*/ 0 h 8"/>
              <a:gd name="T2" fmla="*/ 0 w 102"/>
              <a:gd name="T3" fmla="*/ 0 h 8"/>
              <a:gd name="T4" fmla="*/ 0 w 102"/>
              <a:gd name="T5" fmla="*/ 8 h 8"/>
              <a:gd name="T6" fmla="*/ 101 w 102"/>
              <a:gd name="T7" fmla="*/ 8 h 8"/>
              <a:gd name="T8" fmla="*/ 102 w 102"/>
              <a:gd name="T9" fmla="*/ 0 h 8"/>
            </a:gdLst>
            <a:ahLst/>
            <a:cxnLst>
              <a:cxn ang="0">
                <a:pos x="T0" y="T1"/>
              </a:cxn>
              <a:cxn ang="0">
                <a:pos x="T2" y="T3"/>
              </a:cxn>
              <a:cxn ang="0">
                <a:pos x="T4" y="T5"/>
              </a:cxn>
              <a:cxn ang="0">
                <a:pos x="T6" y="T7"/>
              </a:cxn>
              <a:cxn ang="0">
                <a:pos x="T8" y="T9"/>
              </a:cxn>
            </a:cxnLst>
            <a:rect l="0" t="0" r="r" b="b"/>
            <a:pathLst>
              <a:path w="102" h="8">
                <a:moveTo>
                  <a:pt x="102" y="0"/>
                </a:moveTo>
                <a:cubicBezTo>
                  <a:pt x="0" y="0"/>
                  <a:pt x="0" y="0"/>
                  <a:pt x="0" y="0"/>
                </a:cubicBezTo>
                <a:cubicBezTo>
                  <a:pt x="0" y="8"/>
                  <a:pt x="0" y="8"/>
                  <a:pt x="0" y="8"/>
                </a:cubicBezTo>
                <a:cubicBezTo>
                  <a:pt x="101" y="8"/>
                  <a:pt x="101" y="8"/>
                  <a:pt x="101" y="8"/>
                </a:cubicBezTo>
                <a:cubicBezTo>
                  <a:pt x="101" y="5"/>
                  <a:pt x="101" y="3"/>
                  <a:pt x="102"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703"/>
          <p:cNvSpPr/>
          <p:nvPr userDrawn="1"/>
        </p:nvSpPr>
        <p:spPr bwMode="auto">
          <a:xfrm>
            <a:off x="3084483" y="3779839"/>
            <a:ext cx="833429" cy="14288"/>
          </a:xfrm>
          <a:custGeom>
            <a:avLst/>
            <a:gdLst>
              <a:gd name="T0" fmla="*/ 468 w 468"/>
              <a:gd name="T1" fmla="*/ 0 h 8"/>
              <a:gd name="T2" fmla="*/ 1 w 468"/>
              <a:gd name="T3" fmla="*/ 0 h 8"/>
              <a:gd name="T4" fmla="*/ 0 w 468"/>
              <a:gd name="T5" fmla="*/ 8 h 8"/>
              <a:gd name="T6" fmla="*/ 468 w 468"/>
              <a:gd name="T7" fmla="*/ 8 h 8"/>
              <a:gd name="T8" fmla="*/ 468 w 468"/>
              <a:gd name="T9" fmla="*/ 0 h 8"/>
            </a:gdLst>
            <a:ahLst/>
            <a:cxnLst>
              <a:cxn ang="0">
                <a:pos x="T0" y="T1"/>
              </a:cxn>
              <a:cxn ang="0">
                <a:pos x="T2" y="T3"/>
              </a:cxn>
              <a:cxn ang="0">
                <a:pos x="T4" y="T5"/>
              </a:cxn>
              <a:cxn ang="0">
                <a:pos x="T6" y="T7"/>
              </a:cxn>
              <a:cxn ang="0">
                <a:pos x="T8" y="T9"/>
              </a:cxn>
            </a:cxnLst>
            <a:rect l="0" t="0" r="r" b="b"/>
            <a:pathLst>
              <a:path w="468" h="8">
                <a:moveTo>
                  <a:pt x="468" y="0"/>
                </a:moveTo>
                <a:cubicBezTo>
                  <a:pt x="1" y="0"/>
                  <a:pt x="1" y="0"/>
                  <a:pt x="1" y="0"/>
                </a:cubicBezTo>
                <a:cubicBezTo>
                  <a:pt x="0" y="3"/>
                  <a:pt x="0" y="5"/>
                  <a:pt x="0" y="8"/>
                </a:cubicBezTo>
                <a:cubicBezTo>
                  <a:pt x="468" y="8"/>
                  <a:pt x="468" y="8"/>
                  <a:pt x="468" y="8"/>
                </a:cubicBezTo>
                <a:cubicBezTo>
                  <a:pt x="468" y="0"/>
                  <a:pt x="468" y="0"/>
                  <a:pt x="468"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04"/>
          <p:cNvSpPr/>
          <p:nvPr userDrawn="1"/>
        </p:nvSpPr>
        <p:spPr bwMode="auto">
          <a:xfrm>
            <a:off x="2755873" y="3490914"/>
            <a:ext cx="347659" cy="434975"/>
          </a:xfrm>
          <a:custGeom>
            <a:avLst/>
            <a:gdLst>
              <a:gd name="T0" fmla="*/ 101 w 195"/>
              <a:gd name="T1" fmla="*/ 114 h 244"/>
              <a:gd name="T2" fmla="*/ 195 w 195"/>
              <a:gd name="T3" fmla="*/ 0 h 244"/>
              <a:gd name="T4" fmla="*/ 51 w 195"/>
              <a:gd name="T5" fmla="*/ 0 h 244"/>
              <a:gd name="T6" fmla="*/ 67 w 195"/>
              <a:gd name="T7" fmla="*/ 244 h 244"/>
              <a:gd name="T8" fmla="*/ 195 w 195"/>
              <a:gd name="T9" fmla="*/ 244 h 244"/>
              <a:gd name="T10" fmla="*/ 101 w 195"/>
              <a:gd name="T11" fmla="*/ 114 h 244"/>
            </a:gdLst>
            <a:ahLst/>
            <a:cxnLst>
              <a:cxn ang="0">
                <a:pos x="T0" y="T1"/>
              </a:cxn>
              <a:cxn ang="0">
                <a:pos x="T2" y="T3"/>
              </a:cxn>
              <a:cxn ang="0">
                <a:pos x="T4" y="T5"/>
              </a:cxn>
              <a:cxn ang="0">
                <a:pos x="T6" y="T7"/>
              </a:cxn>
              <a:cxn ang="0">
                <a:pos x="T8" y="T9"/>
              </a:cxn>
              <a:cxn ang="0">
                <a:pos x="T10" y="T11"/>
              </a:cxn>
            </a:cxnLst>
            <a:rect l="0" t="0" r="r" b="b"/>
            <a:pathLst>
              <a:path w="195" h="244">
                <a:moveTo>
                  <a:pt x="101" y="114"/>
                </a:moveTo>
                <a:cubicBezTo>
                  <a:pt x="101" y="36"/>
                  <a:pt x="148" y="0"/>
                  <a:pt x="195" y="0"/>
                </a:cubicBezTo>
                <a:cubicBezTo>
                  <a:pt x="51" y="0"/>
                  <a:pt x="51" y="0"/>
                  <a:pt x="51" y="0"/>
                </a:cubicBezTo>
                <a:cubicBezTo>
                  <a:pt x="0" y="63"/>
                  <a:pt x="26" y="166"/>
                  <a:pt x="67" y="244"/>
                </a:cubicBezTo>
                <a:cubicBezTo>
                  <a:pt x="195" y="244"/>
                  <a:pt x="195" y="244"/>
                  <a:pt x="195" y="244"/>
                </a:cubicBezTo>
                <a:cubicBezTo>
                  <a:pt x="148" y="244"/>
                  <a:pt x="101" y="211"/>
                  <a:pt x="101" y="114"/>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05"/>
          <p:cNvSpPr/>
          <p:nvPr userDrawn="1"/>
        </p:nvSpPr>
        <p:spPr bwMode="auto">
          <a:xfrm>
            <a:off x="1906569" y="3490914"/>
            <a:ext cx="968365" cy="434975"/>
          </a:xfrm>
          <a:custGeom>
            <a:avLst/>
            <a:gdLst>
              <a:gd name="T0" fmla="*/ 527 w 543"/>
              <a:gd name="T1" fmla="*/ 0 h 244"/>
              <a:gd name="T2" fmla="*/ 86 w 543"/>
              <a:gd name="T3" fmla="*/ 0 h 244"/>
              <a:gd name="T4" fmla="*/ 0 w 543"/>
              <a:gd name="T5" fmla="*/ 86 h 244"/>
              <a:gd name="T6" fmla="*/ 0 w 543"/>
              <a:gd name="T7" fmla="*/ 158 h 244"/>
              <a:gd name="T8" fmla="*/ 86 w 543"/>
              <a:gd name="T9" fmla="*/ 244 h 244"/>
              <a:gd name="T10" fmla="*/ 543 w 543"/>
              <a:gd name="T11" fmla="*/ 244 h 244"/>
              <a:gd name="T12" fmla="*/ 527 w 543"/>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543" h="244">
                <a:moveTo>
                  <a:pt x="527" y="0"/>
                </a:moveTo>
                <a:cubicBezTo>
                  <a:pt x="86" y="0"/>
                  <a:pt x="86" y="0"/>
                  <a:pt x="86" y="0"/>
                </a:cubicBezTo>
                <a:cubicBezTo>
                  <a:pt x="38" y="0"/>
                  <a:pt x="0" y="39"/>
                  <a:pt x="0" y="86"/>
                </a:cubicBezTo>
                <a:cubicBezTo>
                  <a:pt x="0" y="158"/>
                  <a:pt x="0" y="158"/>
                  <a:pt x="0" y="158"/>
                </a:cubicBezTo>
                <a:cubicBezTo>
                  <a:pt x="0" y="205"/>
                  <a:pt x="38" y="244"/>
                  <a:pt x="86" y="244"/>
                </a:cubicBezTo>
                <a:cubicBezTo>
                  <a:pt x="543" y="244"/>
                  <a:pt x="543" y="244"/>
                  <a:pt x="543" y="244"/>
                </a:cubicBezTo>
                <a:cubicBezTo>
                  <a:pt x="502" y="166"/>
                  <a:pt x="476" y="63"/>
                  <a:pt x="527" y="0"/>
                </a:cubicBez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706"/>
          <p:cNvSpPr/>
          <p:nvPr userDrawn="1"/>
        </p:nvSpPr>
        <p:spPr bwMode="auto">
          <a:xfrm>
            <a:off x="2903509" y="3846514"/>
            <a:ext cx="1066789" cy="79375"/>
          </a:xfrm>
          <a:custGeom>
            <a:avLst/>
            <a:gdLst>
              <a:gd name="T0" fmla="*/ 598 w 598"/>
              <a:gd name="T1" fmla="*/ 22 h 45"/>
              <a:gd name="T2" fmla="*/ 576 w 598"/>
              <a:gd name="T3" fmla="*/ 0 h 45"/>
              <a:gd name="T4" fmla="*/ 22 w 598"/>
              <a:gd name="T5" fmla="*/ 0 h 45"/>
              <a:gd name="T6" fmla="*/ 0 w 598"/>
              <a:gd name="T7" fmla="*/ 22 h 45"/>
              <a:gd name="T8" fmla="*/ 22 w 598"/>
              <a:gd name="T9" fmla="*/ 45 h 45"/>
              <a:gd name="T10" fmla="*/ 576 w 598"/>
              <a:gd name="T11" fmla="*/ 45 h 45"/>
              <a:gd name="T12" fmla="*/ 598 w 598"/>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598" h="45">
                <a:moveTo>
                  <a:pt x="598" y="22"/>
                </a:moveTo>
                <a:cubicBezTo>
                  <a:pt x="598" y="10"/>
                  <a:pt x="588" y="0"/>
                  <a:pt x="576" y="0"/>
                </a:cubicBezTo>
                <a:cubicBezTo>
                  <a:pt x="22" y="0"/>
                  <a:pt x="22" y="0"/>
                  <a:pt x="22" y="0"/>
                </a:cubicBezTo>
                <a:cubicBezTo>
                  <a:pt x="10" y="0"/>
                  <a:pt x="0" y="10"/>
                  <a:pt x="0" y="22"/>
                </a:cubicBezTo>
                <a:cubicBezTo>
                  <a:pt x="0" y="35"/>
                  <a:pt x="10" y="45"/>
                  <a:pt x="22" y="45"/>
                </a:cubicBezTo>
                <a:cubicBezTo>
                  <a:pt x="576" y="45"/>
                  <a:pt x="576" y="45"/>
                  <a:pt x="576" y="45"/>
                </a:cubicBezTo>
                <a:cubicBezTo>
                  <a:pt x="588" y="45"/>
                  <a:pt x="598" y="35"/>
                  <a:pt x="598" y="22"/>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707"/>
          <p:cNvSpPr/>
          <p:nvPr userDrawn="1"/>
        </p:nvSpPr>
        <p:spPr bwMode="auto">
          <a:xfrm>
            <a:off x="2903509" y="3490914"/>
            <a:ext cx="1066789" cy="80963"/>
          </a:xfrm>
          <a:custGeom>
            <a:avLst/>
            <a:gdLst>
              <a:gd name="T0" fmla="*/ 598 w 598"/>
              <a:gd name="T1" fmla="*/ 23 h 45"/>
              <a:gd name="T2" fmla="*/ 576 w 598"/>
              <a:gd name="T3" fmla="*/ 0 h 45"/>
              <a:gd name="T4" fmla="*/ 22 w 598"/>
              <a:gd name="T5" fmla="*/ 0 h 45"/>
              <a:gd name="T6" fmla="*/ 0 w 598"/>
              <a:gd name="T7" fmla="*/ 23 h 45"/>
              <a:gd name="T8" fmla="*/ 22 w 598"/>
              <a:gd name="T9" fmla="*/ 45 h 45"/>
              <a:gd name="T10" fmla="*/ 576 w 598"/>
              <a:gd name="T11" fmla="*/ 45 h 45"/>
              <a:gd name="T12" fmla="*/ 598 w 598"/>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598" h="45">
                <a:moveTo>
                  <a:pt x="598" y="23"/>
                </a:moveTo>
                <a:cubicBezTo>
                  <a:pt x="598" y="10"/>
                  <a:pt x="588" y="0"/>
                  <a:pt x="576" y="0"/>
                </a:cubicBezTo>
                <a:cubicBezTo>
                  <a:pt x="22" y="0"/>
                  <a:pt x="22" y="0"/>
                  <a:pt x="22" y="0"/>
                </a:cubicBezTo>
                <a:cubicBezTo>
                  <a:pt x="10" y="0"/>
                  <a:pt x="0" y="10"/>
                  <a:pt x="0" y="23"/>
                </a:cubicBezTo>
                <a:cubicBezTo>
                  <a:pt x="0" y="35"/>
                  <a:pt x="10" y="45"/>
                  <a:pt x="22" y="45"/>
                </a:cubicBezTo>
                <a:cubicBezTo>
                  <a:pt x="576" y="45"/>
                  <a:pt x="576" y="45"/>
                  <a:pt x="576" y="45"/>
                </a:cubicBezTo>
                <a:cubicBezTo>
                  <a:pt x="588" y="45"/>
                  <a:pt x="598" y="35"/>
                  <a:pt x="598" y="23"/>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708"/>
          <p:cNvSpPr/>
          <p:nvPr userDrawn="1"/>
        </p:nvSpPr>
        <p:spPr bwMode="auto">
          <a:xfrm>
            <a:off x="2700311" y="4005264"/>
            <a:ext cx="261935" cy="274638"/>
          </a:xfrm>
          <a:custGeom>
            <a:avLst/>
            <a:gdLst>
              <a:gd name="T0" fmla="*/ 147 w 147"/>
              <a:gd name="T1" fmla="*/ 0 h 154"/>
              <a:gd name="T2" fmla="*/ 0 w 147"/>
              <a:gd name="T3" fmla="*/ 0 h 154"/>
              <a:gd name="T4" fmla="*/ 0 w 147"/>
              <a:gd name="T5" fmla="*/ 154 h 154"/>
              <a:gd name="T6" fmla="*/ 100 w 147"/>
              <a:gd name="T7" fmla="*/ 154 h 154"/>
              <a:gd name="T8" fmla="*/ 147 w 147"/>
              <a:gd name="T9" fmla="*/ 0 h 154"/>
            </a:gdLst>
            <a:ahLst/>
            <a:cxnLst>
              <a:cxn ang="0">
                <a:pos x="T0" y="T1"/>
              </a:cxn>
              <a:cxn ang="0">
                <a:pos x="T2" y="T3"/>
              </a:cxn>
              <a:cxn ang="0">
                <a:pos x="T4" y="T5"/>
              </a:cxn>
              <a:cxn ang="0">
                <a:pos x="T6" y="T7"/>
              </a:cxn>
              <a:cxn ang="0">
                <a:pos x="T8" y="T9"/>
              </a:cxn>
            </a:cxnLst>
            <a:rect l="0" t="0" r="r" b="b"/>
            <a:pathLst>
              <a:path w="147" h="154">
                <a:moveTo>
                  <a:pt x="147" y="0"/>
                </a:moveTo>
                <a:cubicBezTo>
                  <a:pt x="0" y="0"/>
                  <a:pt x="0" y="0"/>
                  <a:pt x="0" y="0"/>
                </a:cubicBezTo>
                <a:cubicBezTo>
                  <a:pt x="0" y="154"/>
                  <a:pt x="0" y="154"/>
                  <a:pt x="0" y="154"/>
                </a:cubicBezTo>
                <a:cubicBezTo>
                  <a:pt x="100" y="154"/>
                  <a:pt x="100" y="154"/>
                  <a:pt x="100" y="154"/>
                </a:cubicBezTo>
                <a:cubicBezTo>
                  <a:pt x="98" y="103"/>
                  <a:pt x="119" y="45"/>
                  <a:pt x="147" y="0"/>
                </a:cubicBezTo>
                <a:close/>
              </a:path>
            </a:pathLst>
          </a:custGeom>
          <a:solidFill>
            <a:srgbClr val="F2DF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709"/>
          <p:cNvSpPr/>
          <p:nvPr userDrawn="1"/>
        </p:nvSpPr>
        <p:spPr bwMode="auto">
          <a:xfrm>
            <a:off x="2874935" y="4005264"/>
            <a:ext cx="839779" cy="274638"/>
          </a:xfrm>
          <a:custGeom>
            <a:avLst/>
            <a:gdLst>
              <a:gd name="T0" fmla="*/ 471 w 471"/>
              <a:gd name="T1" fmla="*/ 0 h 154"/>
              <a:gd name="T2" fmla="*/ 49 w 471"/>
              <a:gd name="T3" fmla="*/ 0 h 154"/>
              <a:gd name="T4" fmla="*/ 2 w 471"/>
              <a:gd name="T5" fmla="*/ 154 h 154"/>
              <a:gd name="T6" fmla="*/ 471 w 471"/>
              <a:gd name="T7" fmla="*/ 154 h 154"/>
              <a:gd name="T8" fmla="*/ 471 w 471"/>
              <a:gd name="T9" fmla="*/ 0 h 154"/>
            </a:gdLst>
            <a:ahLst/>
            <a:cxnLst>
              <a:cxn ang="0">
                <a:pos x="T0" y="T1"/>
              </a:cxn>
              <a:cxn ang="0">
                <a:pos x="T2" y="T3"/>
              </a:cxn>
              <a:cxn ang="0">
                <a:pos x="T4" y="T5"/>
              </a:cxn>
              <a:cxn ang="0">
                <a:pos x="T6" y="T7"/>
              </a:cxn>
              <a:cxn ang="0">
                <a:pos x="T8" y="T9"/>
              </a:cxn>
            </a:cxnLst>
            <a:rect l="0" t="0" r="r" b="b"/>
            <a:pathLst>
              <a:path w="471" h="154">
                <a:moveTo>
                  <a:pt x="471" y="0"/>
                </a:moveTo>
                <a:cubicBezTo>
                  <a:pt x="49" y="0"/>
                  <a:pt x="49" y="0"/>
                  <a:pt x="49" y="0"/>
                </a:cubicBezTo>
                <a:cubicBezTo>
                  <a:pt x="21" y="45"/>
                  <a:pt x="0" y="103"/>
                  <a:pt x="2" y="154"/>
                </a:cubicBezTo>
                <a:cubicBezTo>
                  <a:pt x="471" y="154"/>
                  <a:pt x="471" y="154"/>
                  <a:pt x="471" y="154"/>
                </a:cubicBezTo>
                <a:lnTo>
                  <a:pt x="47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Rectangle 1710"/>
          <p:cNvSpPr>
            <a:spLocks noChangeArrowheads="1"/>
          </p:cNvSpPr>
          <p:nvPr userDrawn="1"/>
        </p:nvSpPr>
        <p:spPr bwMode="auto">
          <a:xfrm>
            <a:off x="2641575" y="4056064"/>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1711"/>
          <p:cNvSpPr>
            <a:spLocks noChangeArrowheads="1"/>
          </p:cNvSpPr>
          <p:nvPr userDrawn="1"/>
        </p:nvSpPr>
        <p:spPr bwMode="auto">
          <a:xfrm>
            <a:off x="2641575" y="4110039"/>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1712"/>
          <p:cNvSpPr>
            <a:spLocks noChangeArrowheads="1"/>
          </p:cNvSpPr>
          <p:nvPr userDrawn="1"/>
        </p:nvSpPr>
        <p:spPr bwMode="auto">
          <a:xfrm>
            <a:off x="2641575" y="4160839"/>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1713"/>
          <p:cNvSpPr>
            <a:spLocks noChangeArrowheads="1"/>
          </p:cNvSpPr>
          <p:nvPr userDrawn="1"/>
        </p:nvSpPr>
        <p:spPr bwMode="auto">
          <a:xfrm>
            <a:off x="2641575" y="4213227"/>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Freeform 1714"/>
          <p:cNvSpPr/>
          <p:nvPr userDrawn="1"/>
        </p:nvSpPr>
        <p:spPr bwMode="auto">
          <a:xfrm>
            <a:off x="2554263" y="3925889"/>
            <a:ext cx="347659" cy="433388"/>
          </a:xfrm>
          <a:custGeom>
            <a:avLst/>
            <a:gdLst>
              <a:gd name="T0" fmla="*/ 100 w 195"/>
              <a:gd name="T1" fmla="*/ 113 h 243"/>
              <a:gd name="T2" fmla="*/ 195 w 195"/>
              <a:gd name="T3" fmla="*/ 0 h 243"/>
              <a:gd name="T4" fmla="*/ 50 w 195"/>
              <a:gd name="T5" fmla="*/ 0 h 243"/>
              <a:gd name="T6" fmla="*/ 67 w 195"/>
              <a:gd name="T7" fmla="*/ 243 h 243"/>
              <a:gd name="T8" fmla="*/ 195 w 195"/>
              <a:gd name="T9" fmla="*/ 243 h 243"/>
              <a:gd name="T10" fmla="*/ 100 w 195"/>
              <a:gd name="T11" fmla="*/ 113 h 243"/>
            </a:gdLst>
            <a:ahLst/>
            <a:cxnLst>
              <a:cxn ang="0">
                <a:pos x="T0" y="T1"/>
              </a:cxn>
              <a:cxn ang="0">
                <a:pos x="T2" y="T3"/>
              </a:cxn>
              <a:cxn ang="0">
                <a:pos x="T4" y="T5"/>
              </a:cxn>
              <a:cxn ang="0">
                <a:pos x="T6" y="T7"/>
              </a:cxn>
              <a:cxn ang="0">
                <a:pos x="T8" y="T9"/>
              </a:cxn>
              <a:cxn ang="0">
                <a:pos x="T10" y="T11"/>
              </a:cxn>
            </a:cxnLst>
            <a:rect l="0" t="0" r="r" b="b"/>
            <a:pathLst>
              <a:path w="195" h="243">
                <a:moveTo>
                  <a:pt x="100" y="113"/>
                </a:moveTo>
                <a:cubicBezTo>
                  <a:pt x="100" y="35"/>
                  <a:pt x="147" y="0"/>
                  <a:pt x="195" y="0"/>
                </a:cubicBezTo>
                <a:cubicBezTo>
                  <a:pt x="50" y="0"/>
                  <a:pt x="50" y="0"/>
                  <a:pt x="50" y="0"/>
                </a:cubicBezTo>
                <a:cubicBezTo>
                  <a:pt x="0" y="62"/>
                  <a:pt x="25" y="165"/>
                  <a:pt x="67" y="243"/>
                </a:cubicBezTo>
                <a:cubicBezTo>
                  <a:pt x="195" y="243"/>
                  <a:pt x="195" y="243"/>
                  <a:pt x="195" y="243"/>
                </a:cubicBezTo>
                <a:cubicBezTo>
                  <a:pt x="147" y="243"/>
                  <a:pt x="100" y="210"/>
                  <a:pt x="100" y="113"/>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715"/>
          <p:cNvSpPr/>
          <p:nvPr userDrawn="1"/>
        </p:nvSpPr>
        <p:spPr bwMode="auto">
          <a:xfrm>
            <a:off x="1703371" y="3925889"/>
            <a:ext cx="969953" cy="433388"/>
          </a:xfrm>
          <a:custGeom>
            <a:avLst/>
            <a:gdLst>
              <a:gd name="T0" fmla="*/ 527 w 544"/>
              <a:gd name="T1" fmla="*/ 0 h 243"/>
              <a:gd name="T2" fmla="*/ 86 w 544"/>
              <a:gd name="T3" fmla="*/ 0 h 243"/>
              <a:gd name="T4" fmla="*/ 0 w 544"/>
              <a:gd name="T5" fmla="*/ 86 h 243"/>
              <a:gd name="T6" fmla="*/ 0 w 544"/>
              <a:gd name="T7" fmla="*/ 157 h 243"/>
              <a:gd name="T8" fmla="*/ 86 w 544"/>
              <a:gd name="T9" fmla="*/ 243 h 243"/>
              <a:gd name="T10" fmla="*/ 544 w 544"/>
              <a:gd name="T11" fmla="*/ 243 h 243"/>
              <a:gd name="T12" fmla="*/ 527 w 544"/>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544" h="243">
                <a:moveTo>
                  <a:pt x="527" y="0"/>
                </a:moveTo>
                <a:cubicBezTo>
                  <a:pt x="86" y="0"/>
                  <a:pt x="86" y="0"/>
                  <a:pt x="86" y="0"/>
                </a:cubicBezTo>
                <a:cubicBezTo>
                  <a:pt x="39" y="0"/>
                  <a:pt x="0" y="38"/>
                  <a:pt x="0" y="86"/>
                </a:cubicBezTo>
                <a:cubicBezTo>
                  <a:pt x="0" y="157"/>
                  <a:pt x="0" y="157"/>
                  <a:pt x="0" y="157"/>
                </a:cubicBezTo>
                <a:cubicBezTo>
                  <a:pt x="0" y="204"/>
                  <a:pt x="39" y="243"/>
                  <a:pt x="86" y="243"/>
                </a:cubicBezTo>
                <a:cubicBezTo>
                  <a:pt x="544" y="243"/>
                  <a:pt x="544" y="243"/>
                  <a:pt x="544" y="243"/>
                </a:cubicBezTo>
                <a:cubicBezTo>
                  <a:pt x="502" y="165"/>
                  <a:pt x="477" y="62"/>
                  <a:pt x="527" y="0"/>
                </a:cubicBez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716"/>
          <p:cNvSpPr/>
          <p:nvPr userDrawn="1"/>
        </p:nvSpPr>
        <p:spPr bwMode="auto">
          <a:xfrm>
            <a:off x="2700311" y="4279902"/>
            <a:ext cx="1068377" cy="79375"/>
          </a:xfrm>
          <a:custGeom>
            <a:avLst/>
            <a:gdLst>
              <a:gd name="T0" fmla="*/ 599 w 599"/>
              <a:gd name="T1" fmla="*/ 22 h 45"/>
              <a:gd name="T2" fmla="*/ 576 w 599"/>
              <a:gd name="T3" fmla="*/ 0 h 45"/>
              <a:gd name="T4" fmla="*/ 22 w 599"/>
              <a:gd name="T5" fmla="*/ 0 h 45"/>
              <a:gd name="T6" fmla="*/ 0 w 599"/>
              <a:gd name="T7" fmla="*/ 22 h 45"/>
              <a:gd name="T8" fmla="*/ 22 w 599"/>
              <a:gd name="T9" fmla="*/ 45 h 45"/>
              <a:gd name="T10" fmla="*/ 576 w 599"/>
              <a:gd name="T11" fmla="*/ 45 h 45"/>
              <a:gd name="T12" fmla="*/ 599 w 59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599" h="45">
                <a:moveTo>
                  <a:pt x="599" y="22"/>
                </a:moveTo>
                <a:cubicBezTo>
                  <a:pt x="599" y="10"/>
                  <a:pt x="589" y="0"/>
                  <a:pt x="576" y="0"/>
                </a:cubicBezTo>
                <a:cubicBezTo>
                  <a:pt x="22" y="0"/>
                  <a:pt x="22" y="0"/>
                  <a:pt x="22" y="0"/>
                </a:cubicBezTo>
                <a:cubicBezTo>
                  <a:pt x="10" y="0"/>
                  <a:pt x="0" y="10"/>
                  <a:pt x="0" y="22"/>
                </a:cubicBezTo>
                <a:cubicBezTo>
                  <a:pt x="0" y="35"/>
                  <a:pt x="10" y="45"/>
                  <a:pt x="22" y="45"/>
                </a:cubicBezTo>
                <a:cubicBezTo>
                  <a:pt x="576" y="45"/>
                  <a:pt x="576" y="45"/>
                  <a:pt x="576" y="45"/>
                </a:cubicBezTo>
                <a:cubicBezTo>
                  <a:pt x="589" y="45"/>
                  <a:pt x="599" y="35"/>
                  <a:pt x="599" y="22"/>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717"/>
          <p:cNvSpPr/>
          <p:nvPr userDrawn="1"/>
        </p:nvSpPr>
        <p:spPr bwMode="auto">
          <a:xfrm>
            <a:off x="2700311" y="3925889"/>
            <a:ext cx="1068377" cy="79375"/>
          </a:xfrm>
          <a:custGeom>
            <a:avLst/>
            <a:gdLst>
              <a:gd name="T0" fmla="*/ 599 w 599"/>
              <a:gd name="T1" fmla="*/ 22 h 44"/>
              <a:gd name="T2" fmla="*/ 576 w 599"/>
              <a:gd name="T3" fmla="*/ 0 h 44"/>
              <a:gd name="T4" fmla="*/ 22 w 599"/>
              <a:gd name="T5" fmla="*/ 0 h 44"/>
              <a:gd name="T6" fmla="*/ 0 w 599"/>
              <a:gd name="T7" fmla="*/ 22 h 44"/>
              <a:gd name="T8" fmla="*/ 22 w 599"/>
              <a:gd name="T9" fmla="*/ 44 h 44"/>
              <a:gd name="T10" fmla="*/ 576 w 599"/>
              <a:gd name="T11" fmla="*/ 44 h 44"/>
              <a:gd name="T12" fmla="*/ 599 w 599"/>
              <a:gd name="T13" fmla="*/ 22 h 44"/>
            </a:gdLst>
            <a:ahLst/>
            <a:cxnLst>
              <a:cxn ang="0">
                <a:pos x="T0" y="T1"/>
              </a:cxn>
              <a:cxn ang="0">
                <a:pos x="T2" y="T3"/>
              </a:cxn>
              <a:cxn ang="0">
                <a:pos x="T4" y="T5"/>
              </a:cxn>
              <a:cxn ang="0">
                <a:pos x="T6" y="T7"/>
              </a:cxn>
              <a:cxn ang="0">
                <a:pos x="T8" y="T9"/>
              </a:cxn>
              <a:cxn ang="0">
                <a:pos x="T10" y="T11"/>
              </a:cxn>
              <a:cxn ang="0">
                <a:pos x="T12" y="T13"/>
              </a:cxn>
            </a:cxnLst>
            <a:rect l="0" t="0" r="r" b="b"/>
            <a:pathLst>
              <a:path w="599" h="44">
                <a:moveTo>
                  <a:pt x="599" y="22"/>
                </a:moveTo>
                <a:cubicBezTo>
                  <a:pt x="599" y="10"/>
                  <a:pt x="589" y="0"/>
                  <a:pt x="576" y="0"/>
                </a:cubicBezTo>
                <a:cubicBezTo>
                  <a:pt x="22" y="0"/>
                  <a:pt x="22" y="0"/>
                  <a:pt x="22" y="0"/>
                </a:cubicBezTo>
                <a:cubicBezTo>
                  <a:pt x="10" y="0"/>
                  <a:pt x="0" y="10"/>
                  <a:pt x="0" y="22"/>
                </a:cubicBezTo>
                <a:cubicBezTo>
                  <a:pt x="0" y="34"/>
                  <a:pt x="10" y="44"/>
                  <a:pt x="22" y="44"/>
                </a:cubicBezTo>
                <a:cubicBezTo>
                  <a:pt x="576" y="44"/>
                  <a:pt x="576" y="44"/>
                  <a:pt x="576" y="44"/>
                </a:cubicBezTo>
                <a:cubicBezTo>
                  <a:pt x="589" y="44"/>
                  <a:pt x="599" y="34"/>
                  <a:pt x="599" y="22"/>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718"/>
          <p:cNvSpPr/>
          <p:nvPr userDrawn="1"/>
        </p:nvSpPr>
        <p:spPr bwMode="auto">
          <a:xfrm>
            <a:off x="2700311" y="3138489"/>
            <a:ext cx="261935" cy="274638"/>
          </a:xfrm>
          <a:custGeom>
            <a:avLst/>
            <a:gdLst>
              <a:gd name="T0" fmla="*/ 147 w 147"/>
              <a:gd name="T1" fmla="*/ 0 h 154"/>
              <a:gd name="T2" fmla="*/ 0 w 147"/>
              <a:gd name="T3" fmla="*/ 0 h 154"/>
              <a:gd name="T4" fmla="*/ 0 w 147"/>
              <a:gd name="T5" fmla="*/ 154 h 154"/>
              <a:gd name="T6" fmla="*/ 100 w 147"/>
              <a:gd name="T7" fmla="*/ 154 h 154"/>
              <a:gd name="T8" fmla="*/ 147 w 147"/>
              <a:gd name="T9" fmla="*/ 0 h 154"/>
            </a:gdLst>
            <a:ahLst/>
            <a:cxnLst>
              <a:cxn ang="0">
                <a:pos x="T0" y="T1"/>
              </a:cxn>
              <a:cxn ang="0">
                <a:pos x="T2" y="T3"/>
              </a:cxn>
              <a:cxn ang="0">
                <a:pos x="T4" y="T5"/>
              </a:cxn>
              <a:cxn ang="0">
                <a:pos x="T6" y="T7"/>
              </a:cxn>
              <a:cxn ang="0">
                <a:pos x="T8" y="T9"/>
              </a:cxn>
            </a:cxnLst>
            <a:rect l="0" t="0" r="r" b="b"/>
            <a:pathLst>
              <a:path w="147" h="154">
                <a:moveTo>
                  <a:pt x="147" y="0"/>
                </a:moveTo>
                <a:cubicBezTo>
                  <a:pt x="0" y="0"/>
                  <a:pt x="0" y="0"/>
                  <a:pt x="0" y="0"/>
                </a:cubicBezTo>
                <a:cubicBezTo>
                  <a:pt x="0" y="154"/>
                  <a:pt x="0" y="154"/>
                  <a:pt x="0" y="154"/>
                </a:cubicBezTo>
                <a:cubicBezTo>
                  <a:pt x="100" y="154"/>
                  <a:pt x="100" y="154"/>
                  <a:pt x="100" y="154"/>
                </a:cubicBezTo>
                <a:cubicBezTo>
                  <a:pt x="98" y="102"/>
                  <a:pt x="119" y="45"/>
                  <a:pt x="147" y="0"/>
                </a:cubicBezTo>
                <a:close/>
              </a:path>
            </a:pathLst>
          </a:custGeom>
          <a:solidFill>
            <a:srgbClr val="F2DF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719"/>
          <p:cNvSpPr/>
          <p:nvPr userDrawn="1"/>
        </p:nvSpPr>
        <p:spPr bwMode="auto">
          <a:xfrm>
            <a:off x="2874935" y="3138489"/>
            <a:ext cx="839779" cy="274638"/>
          </a:xfrm>
          <a:custGeom>
            <a:avLst/>
            <a:gdLst>
              <a:gd name="T0" fmla="*/ 471 w 471"/>
              <a:gd name="T1" fmla="*/ 0 h 154"/>
              <a:gd name="T2" fmla="*/ 49 w 471"/>
              <a:gd name="T3" fmla="*/ 0 h 154"/>
              <a:gd name="T4" fmla="*/ 2 w 471"/>
              <a:gd name="T5" fmla="*/ 154 h 154"/>
              <a:gd name="T6" fmla="*/ 471 w 471"/>
              <a:gd name="T7" fmla="*/ 154 h 154"/>
              <a:gd name="T8" fmla="*/ 471 w 471"/>
              <a:gd name="T9" fmla="*/ 0 h 154"/>
            </a:gdLst>
            <a:ahLst/>
            <a:cxnLst>
              <a:cxn ang="0">
                <a:pos x="T0" y="T1"/>
              </a:cxn>
              <a:cxn ang="0">
                <a:pos x="T2" y="T3"/>
              </a:cxn>
              <a:cxn ang="0">
                <a:pos x="T4" y="T5"/>
              </a:cxn>
              <a:cxn ang="0">
                <a:pos x="T6" y="T7"/>
              </a:cxn>
              <a:cxn ang="0">
                <a:pos x="T8" y="T9"/>
              </a:cxn>
            </a:cxnLst>
            <a:rect l="0" t="0" r="r" b="b"/>
            <a:pathLst>
              <a:path w="471" h="154">
                <a:moveTo>
                  <a:pt x="471" y="0"/>
                </a:moveTo>
                <a:cubicBezTo>
                  <a:pt x="49" y="0"/>
                  <a:pt x="49" y="0"/>
                  <a:pt x="49" y="0"/>
                </a:cubicBezTo>
                <a:cubicBezTo>
                  <a:pt x="21" y="45"/>
                  <a:pt x="0" y="102"/>
                  <a:pt x="2" y="154"/>
                </a:cubicBezTo>
                <a:cubicBezTo>
                  <a:pt x="471" y="154"/>
                  <a:pt x="471" y="154"/>
                  <a:pt x="471" y="154"/>
                </a:cubicBezTo>
                <a:lnTo>
                  <a:pt x="47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Rectangle 1720"/>
          <p:cNvSpPr>
            <a:spLocks noChangeArrowheads="1"/>
          </p:cNvSpPr>
          <p:nvPr userDrawn="1"/>
        </p:nvSpPr>
        <p:spPr bwMode="auto">
          <a:xfrm>
            <a:off x="2641575" y="3189289"/>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1721"/>
          <p:cNvSpPr>
            <a:spLocks noChangeArrowheads="1"/>
          </p:cNvSpPr>
          <p:nvPr userDrawn="1"/>
        </p:nvSpPr>
        <p:spPr bwMode="auto">
          <a:xfrm>
            <a:off x="2641575" y="3241677"/>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1722"/>
          <p:cNvSpPr>
            <a:spLocks noChangeArrowheads="1"/>
          </p:cNvSpPr>
          <p:nvPr userDrawn="1"/>
        </p:nvSpPr>
        <p:spPr bwMode="auto">
          <a:xfrm>
            <a:off x="2641575" y="3292477"/>
            <a:ext cx="1073139" cy="15875"/>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1723"/>
          <p:cNvSpPr>
            <a:spLocks noChangeArrowheads="1"/>
          </p:cNvSpPr>
          <p:nvPr userDrawn="1"/>
        </p:nvSpPr>
        <p:spPr bwMode="auto">
          <a:xfrm>
            <a:off x="2641575" y="3346452"/>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Freeform 1724"/>
          <p:cNvSpPr/>
          <p:nvPr userDrawn="1"/>
        </p:nvSpPr>
        <p:spPr bwMode="auto">
          <a:xfrm>
            <a:off x="2554263" y="3057527"/>
            <a:ext cx="347659" cy="433388"/>
          </a:xfrm>
          <a:custGeom>
            <a:avLst/>
            <a:gdLst>
              <a:gd name="T0" fmla="*/ 100 w 195"/>
              <a:gd name="T1" fmla="*/ 114 h 243"/>
              <a:gd name="T2" fmla="*/ 195 w 195"/>
              <a:gd name="T3" fmla="*/ 0 h 243"/>
              <a:gd name="T4" fmla="*/ 50 w 195"/>
              <a:gd name="T5" fmla="*/ 0 h 243"/>
              <a:gd name="T6" fmla="*/ 67 w 195"/>
              <a:gd name="T7" fmla="*/ 243 h 243"/>
              <a:gd name="T8" fmla="*/ 195 w 195"/>
              <a:gd name="T9" fmla="*/ 243 h 243"/>
              <a:gd name="T10" fmla="*/ 100 w 195"/>
              <a:gd name="T11" fmla="*/ 114 h 243"/>
            </a:gdLst>
            <a:ahLst/>
            <a:cxnLst>
              <a:cxn ang="0">
                <a:pos x="T0" y="T1"/>
              </a:cxn>
              <a:cxn ang="0">
                <a:pos x="T2" y="T3"/>
              </a:cxn>
              <a:cxn ang="0">
                <a:pos x="T4" y="T5"/>
              </a:cxn>
              <a:cxn ang="0">
                <a:pos x="T6" y="T7"/>
              </a:cxn>
              <a:cxn ang="0">
                <a:pos x="T8" y="T9"/>
              </a:cxn>
              <a:cxn ang="0">
                <a:pos x="T10" y="T11"/>
              </a:cxn>
            </a:cxnLst>
            <a:rect l="0" t="0" r="r" b="b"/>
            <a:pathLst>
              <a:path w="195" h="243">
                <a:moveTo>
                  <a:pt x="100" y="114"/>
                </a:moveTo>
                <a:cubicBezTo>
                  <a:pt x="100" y="35"/>
                  <a:pt x="147" y="0"/>
                  <a:pt x="195" y="0"/>
                </a:cubicBezTo>
                <a:cubicBezTo>
                  <a:pt x="50" y="0"/>
                  <a:pt x="50" y="0"/>
                  <a:pt x="50" y="0"/>
                </a:cubicBezTo>
                <a:cubicBezTo>
                  <a:pt x="0" y="63"/>
                  <a:pt x="25" y="166"/>
                  <a:pt x="67" y="243"/>
                </a:cubicBezTo>
                <a:cubicBezTo>
                  <a:pt x="195" y="243"/>
                  <a:pt x="195" y="243"/>
                  <a:pt x="195" y="243"/>
                </a:cubicBezTo>
                <a:cubicBezTo>
                  <a:pt x="147" y="243"/>
                  <a:pt x="100" y="211"/>
                  <a:pt x="100" y="114"/>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25"/>
          <p:cNvSpPr/>
          <p:nvPr userDrawn="1"/>
        </p:nvSpPr>
        <p:spPr bwMode="auto">
          <a:xfrm>
            <a:off x="1703371" y="3057527"/>
            <a:ext cx="969953" cy="433388"/>
          </a:xfrm>
          <a:custGeom>
            <a:avLst/>
            <a:gdLst>
              <a:gd name="T0" fmla="*/ 527 w 544"/>
              <a:gd name="T1" fmla="*/ 0 h 243"/>
              <a:gd name="T2" fmla="*/ 86 w 544"/>
              <a:gd name="T3" fmla="*/ 0 h 243"/>
              <a:gd name="T4" fmla="*/ 0 w 544"/>
              <a:gd name="T5" fmla="*/ 86 h 243"/>
              <a:gd name="T6" fmla="*/ 0 w 544"/>
              <a:gd name="T7" fmla="*/ 157 h 243"/>
              <a:gd name="T8" fmla="*/ 86 w 544"/>
              <a:gd name="T9" fmla="*/ 243 h 243"/>
              <a:gd name="T10" fmla="*/ 544 w 544"/>
              <a:gd name="T11" fmla="*/ 243 h 243"/>
              <a:gd name="T12" fmla="*/ 527 w 544"/>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544" h="243">
                <a:moveTo>
                  <a:pt x="527" y="0"/>
                </a:moveTo>
                <a:cubicBezTo>
                  <a:pt x="86" y="0"/>
                  <a:pt x="86" y="0"/>
                  <a:pt x="86" y="0"/>
                </a:cubicBezTo>
                <a:cubicBezTo>
                  <a:pt x="39" y="0"/>
                  <a:pt x="0" y="39"/>
                  <a:pt x="0" y="86"/>
                </a:cubicBezTo>
                <a:cubicBezTo>
                  <a:pt x="0" y="157"/>
                  <a:pt x="0" y="157"/>
                  <a:pt x="0" y="157"/>
                </a:cubicBezTo>
                <a:cubicBezTo>
                  <a:pt x="0" y="205"/>
                  <a:pt x="39" y="243"/>
                  <a:pt x="86" y="243"/>
                </a:cubicBezTo>
                <a:cubicBezTo>
                  <a:pt x="544" y="243"/>
                  <a:pt x="544" y="243"/>
                  <a:pt x="544" y="243"/>
                </a:cubicBezTo>
                <a:cubicBezTo>
                  <a:pt x="502" y="166"/>
                  <a:pt x="477" y="63"/>
                  <a:pt x="527" y="0"/>
                </a:cubicBez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726"/>
          <p:cNvSpPr/>
          <p:nvPr userDrawn="1"/>
        </p:nvSpPr>
        <p:spPr bwMode="auto">
          <a:xfrm>
            <a:off x="2700311" y="3413127"/>
            <a:ext cx="1068377" cy="77788"/>
          </a:xfrm>
          <a:custGeom>
            <a:avLst/>
            <a:gdLst>
              <a:gd name="T0" fmla="*/ 599 w 599"/>
              <a:gd name="T1" fmla="*/ 22 h 44"/>
              <a:gd name="T2" fmla="*/ 576 w 599"/>
              <a:gd name="T3" fmla="*/ 0 h 44"/>
              <a:gd name="T4" fmla="*/ 22 w 599"/>
              <a:gd name="T5" fmla="*/ 0 h 44"/>
              <a:gd name="T6" fmla="*/ 0 w 599"/>
              <a:gd name="T7" fmla="*/ 22 h 44"/>
              <a:gd name="T8" fmla="*/ 22 w 599"/>
              <a:gd name="T9" fmla="*/ 44 h 44"/>
              <a:gd name="T10" fmla="*/ 576 w 599"/>
              <a:gd name="T11" fmla="*/ 44 h 44"/>
              <a:gd name="T12" fmla="*/ 599 w 599"/>
              <a:gd name="T13" fmla="*/ 22 h 44"/>
            </a:gdLst>
            <a:ahLst/>
            <a:cxnLst>
              <a:cxn ang="0">
                <a:pos x="T0" y="T1"/>
              </a:cxn>
              <a:cxn ang="0">
                <a:pos x="T2" y="T3"/>
              </a:cxn>
              <a:cxn ang="0">
                <a:pos x="T4" y="T5"/>
              </a:cxn>
              <a:cxn ang="0">
                <a:pos x="T6" y="T7"/>
              </a:cxn>
              <a:cxn ang="0">
                <a:pos x="T8" y="T9"/>
              </a:cxn>
              <a:cxn ang="0">
                <a:pos x="T10" y="T11"/>
              </a:cxn>
              <a:cxn ang="0">
                <a:pos x="T12" y="T13"/>
              </a:cxn>
            </a:cxnLst>
            <a:rect l="0" t="0" r="r" b="b"/>
            <a:pathLst>
              <a:path w="599" h="44">
                <a:moveTo>
                  <a:pt x="599" y="22"/>
                </a:moveTo>
                <a:cubicBezTo>
                  <a:pt x="599" y="10"/>
                  <a:pt x="589" y="0"/>
                  <a:pt x="576" y="0"/>
                </a:cubicBezTo>
                <a:cubicBezTo>
                  <a:pt x="22" y="0"/>
                  <a:pt x="22" y="0"/>
                  <a:pt x="22" y="0"/>
                </a:cubicBezTo>
                <a:cubicBezTo>
                  <a:pt x="10" y="0"/>
                  <a:pt x="0" y="10"/>
                  <a:pt x="0" y="22"/>
                </a:cubicBezTo>
                <a:cubicBezTo>
                  <a:pt x="0" y="34"/>
                  <a:pt x="10" y="44"/>
                  <a:pt x="22" y="44"/>
                </a:cubicBezTo>
                <a:cubicBezTo>
                  <a:pt x="576" y="44"/>
                  <a:pt x="576" y="44"/>
                  <a:pt x="576" y="44"/>
                </a:cubicBezTo>
                <a:cubicBezTo>
                  <a:pt x="589" y="44"/>
                  <a:pt x="599" y="34"/>
                  <a:pt x="599" y="22"/>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727"/>
          <p:cNvSpPr/>
          <p:nvPr userDrawn="1"/>
        </p:nvSpPr>
        <p:spPr bwMode="auto">
          <a:xfrm>
            <a:off x="2700311" y="3057527"/>
            <a:ext cx="1068377" cy="80963"/>
          </a:xfrm>
          <a:custGeom>
            <a:avLst/>
            <a:gdLst>
              <a:gd name="T0" fmla="*/ 599 w 599"/>
              <a:gd name="T1" fmla="*/ 23 h 45"/>
              <a:gd name="T2" fmla="*/ 576 w 599"/>
              <a:gd name="T3" fmla="*/ 0 h 45"/>
              <a:gd name="T4" fmla="*/ 22 w 599"/>
              <a:gd name="T5" fmla="*/ 0 h 45"/>
              <a:gd name="T6" fmla="*/ 0 w 599"/>
              <a:gd name="T7" fmla="*/ 23 h 45"/>
              <a:gd name="T8" fmla="*/ 22 w 599"/>
              <a:gd name="T9" fmla="*/ 45 h 45"/>
              <a:gd name="T10" fmla="*/ 576 w 599"/>
              <a:gd name="T11" fmla="*/ 45 h 45"/>
              <a:gd name="T12" fmla="*/ 599 w 599"/>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599" h="45">
                <a:moveTo>
                  <a:pt x="599" y="23"/>
                </a:moveTo>
                <a:cubicBezTo>
                  <a:pt x="599" y="10"/>
                  <a:pt x="589" y="0"/>
                  <a:pt x="576" y="0"/>
                </a:cubicBezTo>
                <a:cubicBezTo>
                  <a:pt x="22" y="0"/>
                  <a:pt x="22" y="0"/>
                  <a:pt x="22" y="0"/>
                </a:cubicBezTo>
                <a:cubicBezTo>
                  <a:pt x="10" y="0"/>
                  <a:pt x="0" y="10"/>
                  <a:pt x="0" y="23"/>
                </a:cubicBezTo>
                <a:cubicBezTo>
                  <a:pt x="0" y="35"/>
                  <a:pt x="10" y="45"/>
                  <a:pt x="22" y="45"/>
                </a:cubicBezTo>
                <a:cubicBezTo>
                  <a:pt x="576" y="45"/>
                  <a:pt x="576" y="45"/>
                  <a:pt x="576" y="45"/>
                </a:cubicBezTo>
                <a:cubicBezTo>
                  <a:pt x="589" y="45"/>
                  <a:pt x="599" y="35"/>
                  <a:pt x="599" y="23"/>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728"/>
          <p:cNvSpPr/>
          <p:nvPr userDrawn="1"/>
        </p:nvSpPr>
        <p:spPr bwMode="auto">
          <a:xfrm>
            <a:off x="2903509" y="2379664"/>
            <a:ext cx="222248" cy="233363"/>
          </a:xfrm>
          <a:custGeom>
            <a:avLst/>
            <a:gdLst>
              <a:gd name="T0" fmla="*/ 125 w 125"/>
              <a:gd name="T1" fmla="*/ 0 h 131"/>
              <a:gd name="T2" fmla="*/ 0 w 125"/>
              <a:gd name="T3" fmla="*/ 0 h 131"/>
              <a:gd name="T4" fmla="*/ 0 w 125"/>
              <a:gd name="T5" fmla="*/ 131 h 131"/>
              <a:gd name="T6" fmla="*/ 85 w 125"/>
              <a:gd name="T7" fmla="*/ 131 h 131"/>
              <a:gd name="T8" fmla="*/ 125 w 125"/>
              <a:gd name="T9" fmla="*/ 0 h 131"/>
            </a:gdLst>
            <a:ahLst/>
            <a:cxnLst>
              <a:cxn ang="0">
                <a:pos x="T0" y="T1"/>
              </a:cxn>
              <a:cxn ang="0">
                <a:pos x="T2" y="T3"/>
              </a:cxn>
              <a:cxn ang="0">
                <a:pos x="T4" y="T5"/>
              </a:cxn>
              <a:cxn ang="0">
                <a:pos x="T6" y="T7"/>
              </a:cxn>
              <a:cxn ang="0">
                <a:pos x="T8" y="T9"/>
              </a:cxn>
            </a:cxnLst>
            <a:rect l="0" t="0" r="r" b="b"/>
            <a:pathLst>
              <a:path w="125" h="131">
                <a:moveTo>
                  <a:pt x="125" y="0"/>
                </a:moveTo>
                <a:cubicBezTo>
                  <a:pt x="0" y="0"/>
                  <a:pt x="0" y="0"/>
                  <a:pt x="0" y="0"/>
                </a:cubicBezTo>
                <a:cubicBezTo>
                  <a:pt x="0" y="131"/>
                  <a:pt x="0" y="131"/>
                  <a:pt x="0" y="131"/>
                </a:cubicBezTo>
                <a:cubicBezTo>
                  <a:pt x="85" y="131"/>
                  <a:pt x="85" y="131"/>
                  <a:pt x="85" y="131"/>
                </a:cubicBezTo>
                <a:cubicBezTo>
                  <a:pt x="84" y="87"/>
                  <a:pt x="102" y="38"/>
                  <a:pt x="125" y="0"/>
                </a:cubicBezTo>
              </a:path>
            </a:pathLst>
          </a:custGeom>
          <a:solidFill>
            <a:srgbClr val="D4DF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729"/>
          <p:cNvSpPr/>
          <p:nvPr userDrawn="1"/>
        </p:nvSpPr>
        <p:spPr bwMode="auto">
          <a:xfrm>
            <a:off x="3052733" y="2379664"/>
            <a:ext cx="719130" cy="233363"/>
          </a:xfrm>
          <a:custGeom>
            <a:avLst/>
            <a:gdLst>
              <a:gd name="T0" fmla="*/ 403 w 403"/>
              <a:gd name="T1" fmla="*/ 0 h 131"/>
              <a:gd name="T2" fmla="*/ 41 w 403"/>
              <a:gd name="T3" fmla="*/ 0 h 131"/>
              <a:gd name="T4" fmla="*/ 1 w 403"/>
              <a:gd name="T5" fmla="*/ 131 h 131"/>
              <a:gd name="T6" fmla="*/ 403 w 403"/>
              <a:gd name="T7" fmla="*/ 131 h 131"/>
              <a:gd name="T8" fmla="*/ 403 w 403"/>
              <a:gd name="T9" fmla="*/ 0 h 131"/>
            </a:gdLst>
            <a:ahLst/>
            <a:cxnLst>
              <a:cxn ang="0">
                <a:pos x="T0" y="T1"/>
              </a:cxn>
              <a:cxn ang="0">
                <a:pos x="T2" y="T3"/>
              </a:cxn>
              <a:cxn ang="0">
                <a:pos x="T4" y="T5"/>
              </a:cxn>
              <a:cxn ang="0">
                <a:pos x="T6" y="T7"/>
              </a:cxn>
              <a:cxn ang="0">
                <a:pos x="T8" y="T9"/>
              </a:cxn>
            </a:cxnLst>
            <a:rect l="0" t="0" r="r" b="b"/>
            <a:pathLst>
              <a:path w="403" h="131">
                <a:moveTo>
                  <a:pt x="403" y="0"/>
                </a:moveTo>
                <a:cubicBezTo>
                  <a:pt x="41" y="0"/>
                  <a:pt x="41" y="0"/>
                  <a:pt x="41" y="0"/>
                </a:cubicBezTo>
                <a:cubicBezTo>
                  <a:pt x="18" y="38"/>
                  <a:pt x="0" y="87"/>
                  <a:pt x="1" y="131"/>
                </a:cubicBezTo>
                <a:cubicBezTo>
                  <a:pt x="403" y="131"/>
                  <a:pt x="403" y="131"/>
                  <a:pt x="403" y="131"/>
                </a:cubicBezTo>
                <a:cubicBezTo>
                  <a:pt x="403" y="0"/>
                  <a:pt x="403" y="0"/>
                  <a:pt x="40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1730"/>
          <p:cNvSpPr>
            <a:spLocks noChangeArrowheads="1"/>
          </p:cNvSpPr>
          <p:nvPr userDrawn="1"/>
        </p:nvSpPr>
        <p:spPr bwMode="auto">
          <a:xfrm>
            <a:off x="2854297" y="2424114"/>
            <a:ext cx="49212"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Rectangle 1731"/>
          <p:cNvSpPr>
            <a:spLocks noChangeArrowheads="1"/>
          </p:cNvSpPr>
          <p:nvPr userDrawn="1"/>
        </p:nvSpPr>
        <p:spPr bwMode="auto">
          <a:xfrm>
            <a:off x="2854297" y="2424114"/>
            <a:ext cx="49212"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4" name="Freeform 1732"/>
          <p:cNvSpPr/>
          <p:nvPr userDrawn="1"/>
        </p:nvSpPr>
        <p:spPr bwMode="auto">
          <a:xfrm>
            <a:off x="2903509" y="2424114"/>
            <a:ext cx="200023" cy="12700"/>
          </a:xfrm>
          <a:custGeom>
            <a:avLst/>
            <a:gdLst>
              <a:gd name="T0" fmla="*/ 112 w 112"/>
              <a:gd name="T1" fmla="*/ 0 h 7"/>
              <a:gd name="T2" fmla="*/ 0 w 112"/>
              <a:gd name="T3" fmla="*/ 0 h 7"/>
              <a:gd name="T4" fmla="*/ 0 w 112"/>
              <a:gd name="T5" fmla="*/ 7 h 7"/>
              <a:gd name="T6" fmla="*/ 108 w 112"/>
              <a:gd name="T7" fmla="*/ 7 h 7"/>
              <a:gd name="T8" fmla="*/ 112 w 112"/>
              <a:gd name="T9" fmla="*/ 0 h 7"/>
            </a:gdLst>
            <a:ahLst/>
            <a:cxnLst>
              <a:cxn ang="0">
                <a:pos x="T0" y="T1"/>
              </a:cxn>
              <a:cxn ang="0">
                <a:pos x="T2" y="T3"/>
              </a:cxn>
              <a:cxn ang="0">
                <a:pos x="T4" y="T5"/>
              </a:cxn>
              <a:cxn ang="0">
                <a:pos x="T6" y="T7"/>
              </a:cxn>
              <a:cxn ang="0">
                <a:pos x="T8" y="T9"/>
              </a:cxn>
            </a:cxnLst>
            <a:rect l="0" t="0" r="r" b="b"/>
            <a:pathLst>
              <a:path w="112" h="7">
                <a:moveTo>
                  <a:pt x="112" y="0"/>
                </a:moveTo>
                <a:cubicBezTo>
                  <a:pt x="0" y="0"/>
                  <a:pt x="0" y="0"/>
                  <a:pt x="0" y="0"/>
                </a:cubicBezTo>
                <a:cubicBezTo>
                  <a:pt x="0" y="7"/>
                  <a:pt x="0" y="7"/>
                  <a:pt x="0" y="7"/>
                </a:cubicBezTo>
                <a:cubicBezTo>
                  <a:pt x="108" y="7"/>
                  <a:pt x="108" y="7"/>
                  <a:pt x="108" y="7"/>
                </a:cubicBezTo>
                <a:cubicBezTo>
                  <a:pt x="109" y="4"/>
                  <a:pt x="111" y="2"/>
                  <a:pt x="112"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33"/>
          <p:cNvSpPr/>
          <p:nvPr userDrawn="1"/>
        </p:nvSpPr>
        <p:spPr bwMode="auto">
          <a:xfrm>
            <a:off x="3095595" y="2424114"/>
            <a:ext cx="676268" cy="12700"/>
          </a:xfrm>
          <a:custGeom>
            <a:avLst/>
            <a:gdLst>
              <a:gd name="T0" fmla="*/ 379 w 379"/>
              <a:gd name="T1" fmla="*/ 0 h 7"/>
              <a:gd name="T2" fmla="*/ 4 w 379"/>
              <a:gd name="T3" fmla="*/ 0 h 7"/>
              <a:gd name="T4" fmla="*/ 0 w 379"/>
              <a:gd name="T5" fmla="*/ 7 h 7"/>
              <a:gd name="T6" fmla="*/ 379 w 379"/>
              <a:gd name="T7" fmla="*/ 7 h 7"/>
              <a:gd name="T8" fmla="*/ 379 w 379"/>
              <a:gd name="T9" fmla="*/ 0 h 7"/>
            </a:gdLst>
            <a:ahLst/>
            <a:cxnLst>
              <a:cxn ang="0">
                <a:pos x="T0" y="T1"/>
              </a:cxn>
              <a:cxn ang="0">
                <a:pos x="T2" y="T3"/>
              </a:cxn>
              <a:cxn ang="0">
                <a:pos x="T4" y="T5"/>
              </a:cxn>
              <a:cxn ang="0">
                <a:pos x="T6" y="T7"/>
              </a:cxn>
              <a:cxn ang="0">
                <a:pos x="T8" y="T9"/>
              </a:cxn>
            </a:cxnLst>
            <a:rect l="0" t="0" r="r" b="b"/>
            <a:pathLst>
              <a:path w="379" h="7">
                <a:moveTo>
                  <a:pt x="379" y="0"/>
                </a:moveTo>
                <a:cubicBezTo>
                  <a:pt x="4" y="0"/>
                  <a:pt x="4" y="0"/>
                  <a:pt x="4" y="0"/>
                </a:cubicBezTo>
                <a:cubicBezTo>
                  <a:pt x="3" y="2"/>
                  <a:pt x="1" y="4"/>
                  <a:pt x="0" y="7"/>
                </a:cubicBezTo>
                <a:cubicBezTo>
                  <a:pt x="379" y="7"/>
                  <a:pt x="379" y="7"/>
                  <a:pt x="379" y="7"/>
                </a:cubicBezTo>
                <a:cubicBezTo>
                  <a:pt x="379" y="0"/>
                  <a:pt x="379" y="0"/>
                  <a:pt x="379"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Rectangle 1734"/>
          <p:cNvSpPr>
            <a:spLocks noChangeArrowheads="1"/>
          </p:cNvSpPr>
          <p:nvPr userDrawn="1"/>
        </p:nvSpPr>
        <p:spPr bwMode="auto">
          <a:xfrm>
            <a:off x="2854297" y="2468564"/>
            <a:ext cx="49212"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Rectangle 1735"/>
          <p:cNvSpPr>
            <a:spLocks noChangeArrowheads="1"/>
          </p:cNvSpPr>
          <p:nvPr userDrawn="1"/>
        </p:nvSpPr>
        <p:spPr bwMode="auto">
          <a:xfrm>
            <a:off x="2854297" y="2468564"/>
            <a:ext cx="49212"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Freeform 1736"/>
          <p:cNvSpPr/>
          <p:nvPr userDrawn="1"/>
        </p:nvSpPr>
        <p:spPr bwMode="auto">
          <a:xfrm>
            <a:off x="2903509" y="2468564"/>
            <a:ext cx="180973" cy="12700"/>
          </a:xfrm>
          <a:custGeom>
            <a:avLst/>
            <a:gdLst>
              <a:gd name="T0" fmla="*/ 101 w 101"/>
              <a:gd name="T1" fmla="*/ 0 h 7"/>
              <a:gd name="T2" fmla="*/ 0 w 101"/>
              <a:gd name="T3" fmla="*/ 0 h 7"/>
              <a:gd name="T4" fmla="*/ 0 w 101"/>
              <a:gd name="T5" fmla="*/ 7 h 7"/>
              <a:gd name="T6" fmla="*/ 98 w 101"/>
              <a:gd name="T7" fmla="*/ 7 h 7"/>
              <a:gd name="T8" fmla="*/ 101 w 101"/>
              <a:gd name="T9" fmla="*/ 0 h 7"/>
            </a:gdLst>
            <a:ahLst/>
            <a:cxnLst>
              <a:cxn ang="0">
                <a:pos x="T0" y="T1"/>
              </a:cxn>
              <a:cxn ang="0">
                <a:pos x="T2" y="T3"/>
              </a:cxn>
              <a:cxn ang="0">
                <a:pos x="T4" y="T5"/>
              </a:cxn>
              <a:cxn ang="0">
                <a:pos x="T6" y="T7"/>
              </a:cxn>
              <a:cxn ang="0">
                <a:pos x="T8" y="T9"/>
              </a:cxn>
            </a:cxnLst>
            <a:rect l="0" t="0" r="r" b="b"/>
            <a:pathLst>
              <a:path w="101" h="7">
                <a:moveTo>
                  <a:pt x="101" y="0"/>
                </a:moveTo>
                <a:cubicBezTo>
                  <a:pt x="0" y="0"/>
                  <a:pt x="0" y="0"/>
                  <a:pt x="0" y="0"/>
                </a:cubicBezTo>
                <a:cubicBezTo>
                  <a:pt x="0" y="7"/>
                  <a:pt x="0" y="7"/>
                  <a:pt x="0" y="7"/>
                </a:cubicBezTo>
                <a:cubicBezTo>
                  <a:pt x="98" y="7"/>
                  <a:pt x="98" y="7"/>
                  <a:pt x="98" y="7"/>
                </a:cubicBezTo>
                <a:cubicBezTo>
                  <a:pt x="99" y="4"/>
                  <a:pt x="100" y="2"/>
                  <a:pt x="101"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37"/>
          <p:cNvSpPr/>
          <p:nvPr userDrawn="1"/>
        </p:nvSpPr>
        <p:spPr bwMode="auto">
          <a:xfrm>
            <a:off x="3078133" y="2468564"/>
            <a:ext cx="693731" cy="12700"/>
          </a:xfrm>
          <a:custGeom>
            <a:avLst/>
            <a:gdLst>
              <a:gd name="T0" fmla="*/ 389 w 389"/>
              <a:gd name="T1" fmla="*/ 0 h 7"/>
              <a:gd name="T2" fmla="*/ 3 w 389"/>
              <a:gd name="T3" fmla="*/ 0 h 7"/>
              <a:gd name="T4" fmla="*/ 0 w 389"/>
              <a:gd name="T5" fmla="*/ 7 h 7"/>
              <a:gd name="T6" fmla="*/ 389 w 389"/>
              <a:gd name="T7" fmla="*/ 7 h 7"/>
              <a:gd name="T8" fmla="*/ 389 w 389"/>
              <a:gd name="T9" fmla="*/ 0 h 7"/>
            </a:gdLst>
            <a:ahLst/>
            <a:cxnLst>
              <a:cxn ang="0">
                <a:pos x="T0" y="T1"/>
              </a:cxn>
              <a:cxn ang="0">
                <a:pos x="T2" y="T3"/>
              </a:cxn>
              <a:cxn ang="0">
                <a:pos x="T4" y="T5"/>
              </a:cxn>
              <a:cxn ang="0">
                <a:pos x="T6" y="T7"/>
              </a:cxn>
              <a:cxn ang="0">
                <a:pos x="T8" y="T9"/>
              </a:cxn>
            </a:cxnLst>
            <a:rect l="0" t="0" r="r" b="b"/>
            <a:pathLst>
              <a:path w="389" h="7">
                <a:moveTo>
                  <a:pt x="389" y="0"/>
                </a:moveTo>
                <a:cubicBezTo>
                  <a:pt x="3" y="0"/>
                  <a:pt x="3" y="0"/>
                  <a:pt x="3" y="0"/>
                </a:cubicBezTo>
                <a:cubicBezTo>
                  <a:pt x="2" y="2"/>
                  <a:pt x="1" y="4"/>
                  <a:pt x="0" y="7"/>
                </a:cubicBezTo>
                <a:cubicBezTo>
                  <a:pt x="389" y="7"/>
                  <a:pt x="389" y="7"/>
                  <a:pt x="389" y="7"/>
                </a:cubicBezTo>
                <a:cubicBezTo>
                  <a:pt x="389" y="0"/>
                  <a:pt x="389" y="0"/>
                  <a:pt x="389"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Rectangle 1738"/>
          <p:cNvSpPr>
            <a:spLocks noChangeArrowheads="1"/>
          </p:cNvSpPr>
          <p:nvPr userDrawn="1"/>
        </p:nvSpPr>
        <p:spPr bwMode="auto">
          <a:xfrm>
            <a:off x="2854297" y="2513014"/>
            <a:ext cx="49212"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Rectangle 1739"/>
          <p:cNvSpPr>
            <a:spLocks noChangeArrowheads="1"/>
          </p:cNvSpPr>
          <p:nvPr userDrawn="1"/>
        </p:nvSpPr>
        <p:spPr bwMode="auto">
          <a:xfrm>
            <a:off x="2854297" y="2513014"/>
            <a:ext cx="49212"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 name="Freeform 1740"/>
          <p:cNvSpPr/>
          <p:nvPr userDrawn="1"/>
        </p:nvSpPr>
        <p:spPr bwMode="auto">
          <a:xfrm>
            <a:off x="2903509" y="2513014"/>
            <a:ext cx="166686" cy="12700"/>
          </a:xfrm>
          <a:custGeom>
            <a:avLst/>
            <a:gdLst>
              <a:gd name="T0" fmla="*/ 93 w 93"/>
              <a:gd name="T1" fmla="*/ 0 h 7"/>
              <a:gd name="T2" fmla="*/ 0 w 93"/>
              <a:gd name="T3" fmla="*/ 0 h 7"/>
              <a:gd name="T4" fmla="*/ 0 w 93"/>
              <a:gd name="T5" fmla="*/ 7 h 7"/>
              <a:gd name="T6" fmla="*/ 91 w 93"/>
              <a:gd name="T7" fmla="*/ 7 h 7"/>
              <a:gd name="T8" fmla="*/ 93 w 93"/>
              <a:gd name="T9" fmla="*/ 0 h 7"/>
            </a:gdLst>
            <a:ahLst/>
            <a:cxnLst>
              <a:cxn ang="0">
                <a:pos x="T0" y="T1"/>
              </a:cxn>
              <a:cxn ang="0">
                <a:pos x="T2" y="T3"/>
              </a:cxn>
              <a:cxn ang="0">
                <a:pos x="T4" y="T5"/>
              </a:cxn>
              <a:cxn ang="0">
                <a:pos x="T6" y="T7"/>
              </a:cxn>
              <a:cxn ang="0">
                <a:pos x="T8" y="T9"/>
              </a:cxn>
            </a:cxnLst>
            <a:rect l="0" t="0" r="r" b="b"/>
            <a:pathLst>
              <a:path w="93" h="7">
                <a:moveTo>
                  <a:pt x="93" y="0"/>
                </a:moveTo>
                <a:cubicBezTo>
                  <a:pt x="0" y="0"/>
                  <a:pt x="0" y="0"/>
                  <a:pt x="0" y="0"/>
                </a:cubicBezTo>
                <a:cubicBezTo>
                  <a:pt x="0" y="7"/>
                  <a:pt x="0" y="7"/>
                  <a:pt x="0" y="7"/>
                </a:cubicBezTo>
                <a:cubicBezTo>
                  <a:pt x="91" y="7"/>
                  <a:pt x="91" y="7"/>
                  <a:pt x="91" y="7"/>
                </a:cubicBezTo>
                <a:cubicBezTo>
                  <a:pt x="91" y="4"/>
                  <a:pt x="92" y="2"/>
                  <a:pt x="93"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741"/>
          <p:cNvSpPr/>
          <p:nvPr userDrawn="1"/>
        </p:nvSpPr>
        <p:spPr bwMode="auto">
          <a:xfrm>
            <a:off x="3065433" y="2513014"/>
            <a:ext cx="706430" cy="12700"/>
          </a:xfrm>
          <a:custGeom>
            <a:avLst/>
            <a:gdLst>
              <a:gd name="T0" fmla="*/ 396 w 396"/>
              <a:gd name="T1" fmla="*/ 0 h 7"/>
              <a:gd name="T2" fmla="*/ 2 w 396"/>
              <a:gd name="T3" fmla="*/ 0 h 7"/>
              <a:gd name="T4" fmla="*/ 0 w 396"/>
              <a:gd name="T5" fmla="*/ 7 h 7"/>
              <a:gd name="T6" fmla="*/ 396 w 396"/>
              <a:gd name="T7" fmla="*/ 7 h 7"/>
              <a:gd name="T8" fmla="*/ 396 w 396"/>
              <a:gd name="T9" fmla="*/ 0 h 7"/>
            </a:gdLst>
            <a:ahLst/>
            <a:cxnLst>
              <a:cxn ang="0">
                <a:pos x="T0" y="T1"/>
              </a:cxn>
              <a:cxn ang="0">
                <a:pos x="T2" y="T3"/>
              </a:cxn>
              <a:cxn ang="0">
                <a:pos x="T4" y="T5"/>
              </a:cxn>
              <a:cxn ang="0">
                <a:pos x="T6" y="T7"/>
              </a:cxn>
              <a:cxn ang="0">
                <a:pos x="T8" y="T9"/>
              </a:cxn>
            </a:cxnLst>
            <a:rect l="0" t="0" r="r" b="b"/>
            <a:pathLst>
              <a:path w="396" h="7">
                <a:moveTo>
                  <a:pt x="396" y="0"/>
                </a:moveTo>
                <a:cubicBezTo>
                  <a:pt x="2" y="0"/>
                  <a:pt x="2" y="0"/>
                  <a:pt x="2" y="0"/>
                </a:cubicBezTo>
                <a:cubicBezTo>
                  <a:pt x="1" y="2"/>
                  <a:pt x="0" y="4"/>
                  <a:pt x="0" y="7"/>
                </a:cubicBezTo>
                <a:cubicBezTo>
                  <a:pt x="396" y="7"/>
                  <a:pt x="396" y="7"/>
                  <a:pt x="396" y="7"/>
                </a:cubicBezTo>
                <a:cubicBezTo>
                  <a:pt x="396" y="0"/>
                  <a:pt x="396" y="0"/>
                  <a:pt x="396"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1742"/>
          <p:cNvSpPr>
            <a:spLocks noChangeArrowheads="1"/>
          </p:cNvSpPr>
          <p:nvPr userDrawn="1"/>
        </p:nvSpPr>
        <p:spPr bwMode="auto">
          <a:xfrm>
            <a:off x="2854297" y="2557464"/>
            <a:ext cx="49212"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1743"/>
          <p:cNvSpPr>
            <a:spLocks noChangeArrowheads="1"/>
          </p:cNvSpPr>
          <p:nvPr userDrawn="1"/>
        </p:nvSpPr>
        <p:spPr bwMode="auto">
          <a:xfrm>
            <a:off x="2854297" y="2557464"/>
            <a:ext cx="49212"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Freeform 1744"/>
          <p:cNvSpPr/>
          <p:nvPr userDrawn="1"/>
        </p:nvSpPr>
        <p:spPr bwMode="auto">
          <a:xfrm>
            <a:off x="2903509" y="2557464"/>
            <a:ext cx="155573" cy="12700"/>
          </a:xfrm>
          <a:custGeom>
            <a:avLst/>
            <a:gdLst>
              <a:gd name="T0" fmla="*/ 87 w 87"/>
              <a:gd name="T1" fmla="*/ 0 h 7"/>
              <a:gd name="T2" fmla="*/ 0 w 87"/>
              <a:gd name="T3" fmla="*/ 0 h 7"/>
              <a:gd name="T4" fmla="*/ 0 w 87"/>
              <a:gd name="T5" fmla="*/ 7 h 7"/>
              <a:gd name="T6" fmla="*/ 86 w 87"/>
              <a:gd name="T7" fmla="*/ 7 h 7"/>
              <a:gd name="T8" fmla="*/ 87 w 87"/>
              <a:gd name="T9" fmla="*/ 0 h 7"/>
            </a:gdLst>
            <a:ahLst/>
            <a:cxnLst>
              <a:cxn ang="0">
                <a:pos x="T0" y="T1"/>
              </a:cxn>
              <a:cxn ang="0">
                <a:pos x="T2" y="T3"/>
              </a:cxn>
              <a:cxn ang="0">
                <a:pos x="T4" y="T5"/>
              </a:cxn>
              <a:cxn ang="0">
                <a:pos x="T6" y="T7"/>
              </a:cxn>
              <a:cxn ang="0">
                <a:pos x="T8" y="T9"/>
              </a:cxn>
            </a:cxnLst>
            <a:rect l="0" t="0" r="r" b="b"/>
            <a:pathLst>
              <a:path w="87" h="7">
                <a:moveTo>
                  <a:pt x="87" y="0"/>
                </a:moveTo>
                <a:cubicBezTo>
                  <a:pt x="0" y="0"/>
                  <a:pt x="0" y="0"/>
                  <a:pt x="0" y="0"/>
                </a:cubicBezTo>
                <a:cubicBezTo>
                  <a:pt x="0" y="7"/>
                  <a:pt x="0" y="7"/>
                  <a:pt x="0" y="7"/>
                </a:cubicBezTo>
                <a:cubicBezTo>
                  <a:pt x="86" y="7"/>
                  <a:pt x="86" y="7"/>
                  <a:pt x="86" y="7"/>
                </a:cubicBezTo>
                <a:cubicBezTo>
                  <a:pt x="87" y="5"/>
                  <a:pt x="87" y="2"/>
                  <a:pt x="87"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745"/>
          <p:cNvSpPr/>
          <p:nvPr userDrawn="1"/>
        </p:nvSpPr>
        <p:spPr bwMode="auto">
          <a:xfrm>
            <a:off x="3057495" y="2557464"/>
            <a:ext cx="714368" cy="12700"/>
          </a:xfrm>
          <a:custGeom>
            <a:avLst/>
            <a:gdLst>
              <a:gd name="T0" fmla="*/ 401 w 401"/>
              <a:gd name="T1" fmla="*/ 0 h 7"/>
              <a:gd name="T2" fmla="*/ 1 w 401"/>
              <a:gd name="T3" fmla="*/ 0 h 7"/>
              <a:gd name="T4" fmla="*/ 0 w 401"/>
              <a:gd name="T5" fmla="*/ 7 h 7"/>
              <a:gd name="T6" fmla="*/ 401 w 401"/>
              <a:gd name="T7" fmla="*/ 7 h 7"/>
              <a:gd name="T8" fmla="*/ 401 w 401"/>
              <a:gd name="T9" fmla="*/ 0 h 7"/>
            </a:gdLst>
            <a:ahLst/>
            <a:cxnLst>
              <a:cxn ang="0">
                <a:pos x="T0" y="T1"/>
              </a:cxn>
              <a:cxn ang="0">
                <a:pos x="T2" y="T3"/>
              </a:cxn>
              <a:cxn ang="0">
                <a:pos x="T4" y="T5"/>
              </a:cxn>
              <a:cxn ang="0">
                <a:pos x="T6" y="T7"/>
              </a:cxn>
              <a:cxn ang="0">
                <a:pos x="T8" y="T9"/>
              </a:cxn>
            </a:cxnLst>
            <a:rect l="0" t="0" r="r" b="b"/>
            <a:pathLst>
              <a:path w="401" h="7">
                <a:moveTo>
                  <a:pt x="401" y="0"/>
                </a:moveTo>
                <a:cubicBezTo>
                  <a:pt x="1" y="0"/>
                  <a:pt x="1" y="0"/>
                  <a:pt x="1" y="0"/>
                </a:cubicBezTo>
                <a:cubicBezTo>
                  <a:pt x="1" y="2"/>
                  <a:pt x="1" y="5"/>
                  <a:pt x="0" y="7"/>
                </a:cubicBezTo>
                <a:cubicBezTo>
                  <a:pt x="401" y="7"/>
                  <a:pt x="401" y="7"/>
                  <a:pt x="401" y="7"/>
                </a:cubicBezTo>
                <a:cubicBezTo>
                  <a:pt x="401" y="0"/>
                  <a:pt x="401" y="0"/>
                  <a:pt x="401"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746"/>
          <p:cNvSpPr/>
          <p:nvPr userDrawn="1"/>
        </p:nvSpPr>
        <p:spPr bwMode="auto">
          <a:xfrm>
            <a:off x="2776511" y="2311402"/>
            <a:ext cx="298447" cy="371475"/>
          </a:xfrm>
          <a:custGeom>
            <a:avLst/>
            <a:gdLst>
              <a:gd name="T0" fmla="*/ 87 w 167"/>
              <a:gd name="T1" fmla="*/ 97 h 208"/>
              <a:gd name="T2" fmla="*/ 167 w 167"/>
              <a:gd name="T3" fmla="*/ 0 h 208"/>
              <a:gd name="T4" fmla="*/ 44 w 167"/>
              <a:gd name="T5" fmla="*/ 0 h 208"/>
              <a:gd name="T6" fmla="*/ 58 w 167"/>
              <a:gd name="T7" fmla="*/ 208 h 208"/>
              <a:gd name="T8" fmla="*/ 167 w 167"/>
              <a:gd name="T9" fmla="*/ 208 h 208"/>
              <a:gd name="T10" fmla="*/ 87 w 167"/>
              <a:gd name="T11" fmla="*/ 97 h 208"/>
            </a:gdLst>
            <a:ahLst/>
            <a:cxnLst>
              <a:cxn ang="0">
                <a:pos x="T0" y="T1"/>
              </a:cxn>
              <a:cxn ang="0">
                <a:pos x="T2" y="T3"/>
              </a:cxn>
              <a:cxn ang="0">
                <a:pos x="T4" y="T5"/>
              </a:cxn>
              <a:cxn ang="0">
                <a:pos x="T6" y="T7"/>
              </a:cxn>
              <a:cxn ang="0">
                <a:pos x="T8" y="T9"/>
              </a:cxn>
              <a:cxn ang="0">
                <a:pos x="T10" y="T11"/>
              </a:cxn>
            </a:cxnLst>
            <a:rect l="0" t="0" r="r" b="b"/>
            <a:pathLst>
              <a:path w="167" h="208">
                <a:moveTo>
                  <a:pt x="87" y="97"/>
                </a:moveTo>
                <a:cubicBezTo>
                  <a:pt x="87" y="30"/>
                  <a:pt x="126" y="0"/>
                  <a:pt x="167" y="0"/>
                </a:cubicBezTo>
                <a:cubicBezTo>
                  <a:pt x="44" y="0"/>
                  <a:pt x="44" y="0"/>
                  <a:pt x="44" y="0"/>
                </a:cubicBezTo>
                <a:cubicBezTo>
                  <a:pt x="0" y="53"/>
                  <a:pt x="22" y="141"/>
                  <a:pt x="58" y="208"/>
                </a:cubicBezTo>
                <a:cubicBezTo>
                  <a:pt x="167" y="208"/>
                  <a:pt x="167" y="208"/>
                  <a:pt x="167" y="208"/>
                </a:cubicBezTo>
                <a:cubicBezTo>
                  <a:pt x="126" y="208"/>
                  <a:pt x="87" y="180"/>
                  <a:pt x="87" y="97"/>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747"/>
          <p:cNvSpPr/>
          <p:nvPr userDrawn="1"/>
        </p:nvSpPr>
        <p:spPr bwMode="auto">
          <a:xfrm>
            <a:off x="2049443" y="2311402"/>
            <a:ext cx="830254" cy="371475"/>
          </a:xfrm>
          <a:custGeom>
            <a:avLst/>
            <a:gdLst>
              <a:gd name="T0" fmla="*/ 452 w 466"/>
              <a:gd name="T1" fmla="*/ 0 h 208"/>
              <a:gd name="T2" fmla="*/ 74 w 466"/>
              <a:gd name="T3" fmla="*/ 0 h 208"/>
              <a:gd name="T4" fmla="*/ 0 w 466"/>
              <a:gd name="T5" fmla="*/ 73 h 208"/>
              <a:gd name="T6" fmla="*/ 0 w 466"/>
              <a:gd name="T7" fmla="*/ 134 h 208"/>
              <a:gd name="T8" fmla="*/ 74 w 466"/>
              <a:gd name="T9" fmla="*/ 208 h 208"/>
              <a:gd name="T10" fmla="*/ 466 w 466"/>
              <a:gd name="T11" fmla="*/ 208 h 208"/>
              <a:gd name="T12" fmla="*/ 452 w 466"/>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466" h="208">
                <a:moveTo>
                  <a:pt x="452" y="0"/>
                </a:moveTo>
                <a:cubicBezTo>
                  <a:pt x="74" y="0"/>
                  <a:pt x="74" y="0"/>
                  <a:pt x="74" y="0"/>
                </a:cubicBezTo>
                <a:cubicBezTo>
                  <a:pt x="33" y="0"/>
                  <a:pt x="0" y="33"/>
                  <a:pt x="0" y="73"/>
                </a:cubicBezTo>
                <a:cubicBezTo>
                  <a:pt x="0" y="134"/>
                  <a:pt x="0" y="134"/>
                  <a:pt x="0" y="134"/>
                </a:cubicBezTo>
                <a:cubicBezTo>
                  <a:pt x="0" y="175"/>
                  <a:pt x="33" y="208"/>
                  <a:pt x="74" y="208"/>
                </a:cubicBezTo>
                <a:cubicBezTo>
                  <a:pt x="466" y="208"/>
                  <a:pt x="466" y="208"/>
                  <a:pt x="466" y="208"/>
                </a:cubicBezTo>
                <a:cubicBezTo>
                  <a:pt x="430" y="141"/>
                  <a:pt x="408" y="53"/>
                  <a:pt x="452" y="0"/>
                </a:cubicBez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48"/>
          <p:cNvSpPr/>
          <p:nvPr userDrawn="1"/>
        </p:nvSpPr>
        <p:spPr bwMode="auto">
          <a:xfrm>
            <a:off x="2903509" y="2613027"/>
            <a:ext cx="914391" cy="69850"/>
          </a:xfrm>
          <a:custGeom>
            <a:avLst/>
            <a:gdLst>
              <a:gd name="T0" fmla="*/ 513 w 513"/>
              <a:gd name="T1" fmla="*/ 20 h 39"/>
              <a:gd name="T2" fmla="*/ 493 w 513"/>
              <a:gd name="T3" fmla="*/ 0 h 39"/>
              <a:gd name="T4" fmla="*/ 19 w 513"/>
              <a:gd name="T5" fmla="*/ 0 h 39"/>
              <a:gd name="T6" fmla="*/ 0 w 513"/>
              <a:gd name="T7" fmla="*/ 20 h 39"/>
              <a:gd name="T8" fmla="*/ 19 w 513"/>
              <a:gd name="T9" fmla="*/ 39 h 39"/>
              <a:gd name="T10" fmla="*/ 493 w 513"/>
              <a:gd name="T11" fmla="*/ 39 h 39"/>
              <a:gd name="T12" fmla="*/ 513 w 513"/>
              <a:gd name="T13" fmla="*/ 20 h 39"/>
            </a:gdLst>
            <a:ahLst/>
            <a:cxnLst>
              <a:cxn ang="0">
                <a:pos x="T0" y="T1"/>
              </a:cxn>
              <a:cxn ang="0">
                <a:pos x="T2" y="T3"/>
              </a:cxn>
              <a:cxn ang="0">
                <a:pos x="T4" y="T5"/>
              </a:cxn>
              <a:cxn ang="0">
                <a:pos x="T6" y="T7"/>
              </a:cxn>
              <a:cxn ang="0">
                <a:pos x="T8" y="T9"/>
              </a:cxn>
              <a:cxn ang="0">
                <a:pos x="T10" y="T11"/>
              </a:cxn>
              <a:cxn ang="0">
                <a:pos x="T12" y="T13"/>
              </a:cxn>
            </a:cxnLst>
            <a:rect l="0" t="0" r="r" b="b"/>
            <a:pathLst>
              <a:path w="513" h="39">
                <a:moveTo>
                  <a:pt x="513" y="20"/>
                </a:moveTo>
                <a:cubicBezTo>
                  <a:pt x="513" y="9"/>
                  <a:pt x="504" y="0"/>
                  <a:pt x="493" y="0"/>
                </a:cubicBezTo>
                <a:cubicBezTo>
                  <a:pt x="19" y="0"/>
                  <a:pt x="19" y="0"/>
                  <a:pt x="19" y="0"/>
                </a:cubicBezTo>
                <a:cubicBezTo>
                  <a:pt x="8" y="0"/>
                  <a:pt x="0" y="9"/>
                  <a:pt x="0" y="20"/>
                </a:cubicBezTo>
                <a:cubicBezTo>
                  <a:pt x="0" y="30"/>
                  <a:pt x="8" y="39"/>
                  <a:pt x="19" y="39"/>
                </a:cubicBezTo>
                <a:cubicBezTo>
                  <a:pt x="493" y="39"/>
                  <a:pt x="493" y="39"/>
                  <a:pt x="493" y="39"/>
                </a:cubicBezTo>
                <a:cubicBezTo>
                  <a:pt x="504" y="39"/>
                  <a:pt x="513" y="30"/>
                  <a:pt x="513" y="20"/>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749"/>
          <p:cNvSpPr/>
          <p:nvPr userDrawn="1"/>
        </p:nvSpPr>
        <p:spPr bwMode="auto">
          <a:xfrm>
            <a:off x="2903509" y="2311402"/>
            <a:ext cx="914391" cy="68263"/>
          </a:xfrm>
          <a:custGeom>
            <a:avLst/>
            <a:gdLst>
              <a:gd name="T0" fmla="*/ 513 w 513"/>
              <a:gd name="T1" fmla="*/ 19 h 38"/>
              <a:gd name="T2" fmla="*/ 493 w 513"/>
              <a:gd name="T3" fmla="*/ 0 h 38"/>
              <a:gd name="T4" fmla="*/ 19 w 513"/>
              <a:gd name="T5" fmla="*/ 0 h 38"/>
              <a:gd name="T6" fmla="*/ 0 w 513"/>
              <a:gd name="T7" fmla="*/ 19 h 38"/>
              <a:gd name="T8" fmla="*/ 19 w 513"/>
              <a:gd name="T9" fmla="*/ 38 h 38"/>
              <a:gd name="T10" fmla="*/ 493 w 513"/>
              <a:gd name="T11" fmla="*/ 38 h 38"/>
              <a:gd name="T12" fmla="*/ 513 w 513"/>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513" h="38">
                <a:moveTo>
                  <a:pt x="513" y="19"/>
                </a:moveTo>
                <a:cubicBezTo>
                  <a:pt x="513" y="8"/>
                  <a:pt x="504" y="0"/>
                  <a:pt x="493" y="0"/>
                </a:cubicBezTo>
                <a:cubicBezTo>
                  <a:pt x="19" y="0"/>
                  <a:pt x="19" y="0"/>
                  <a:pt x="19" y="0"/>
                </a:cubicBezTo>
                <a:cubicBezTo>
                  <a:pt x="8" y="0"/>
                  <a:pt x="0" y="8"/>
                  <a:pt x="0" y="19"/>
                </a:cubicBezTo>
                <a:cubicBezTo>
                  <a:pt x="0" y="29"/>
                  <a:pt x="8" y="38"/>
                  <a:pt x="19" y="38"/>
                </a:cubicBezTo>
                <a:cubicBezTo>
                  <a:pt x="493" y="38"/>
                  <a:pt x="493" y="38"/>
                  <a:pt x="493" y="38"/>
                </a:cubicBezTo>
                <a:cubicBezTo>
                  <a:pt x="504" y="38"/>
                  <a:pt x="513" y="29"/>
                  <a:pt x="513" y="19"/>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750"/>
          <p:cNvSpPr/>
          <p:nvPr userDrawn="1"/>
        </p:nvSpPr>
        <p:spPr bwMode="auto">
          <a:xfrm>
            <a:off x="3001933" y="2751139"/>
            <a:ext cx="223835" cy="234950"/>
          </a:xfrm>
          <a:custGeom>
            <a:avLst/>
            <a:gdLst>
              <a:gd name="T0" fmla="*/ 126 w 126"/>
              <a:gd name="T1" fmla="*/ 0 h 132"/>
              <a:gd name="T2" fmla="*/ 0 w 126"/>
              <a:gd name="T3" fmla="*/ 0 h 132"/>
              <a:gd name="T4" fmla="*/ 0 w 126"/>
              <a:gd name="T5" fmla="*/ 132 h 132"/>
              <a:gd name="T6" fmla="*/ 86 w 126"/>
              <a:gd name="T7" fmla="*/ 132 h 132"/>
              <a:gd name="T8" fmla="*/ 126 w 126"/>
              <a:gd name="T9" fmla="*/ 0 h 132"/>
            </a:gdLst>
            <a:ahLst/>
            <a:cxnLst>
              <a:cxn ang="0">
                <a:pos x="T0" y="T1"/>
              </a:cxn>
              <a:cxn ang="0">
                <a:pos x="T2" y="T3"/>
              </a:cxn>
              <a:cxn ang="0">
                <a:pos x="T4" y="T5"/>
              </a:cxn>
              <a:cxn ang="0">
                <a:pos x="T6" y="T7"/>
              </a:cxn>
              <a:cxn ang="0">
                <a:pos x="T8" y="T9"/>
              </a:cxn>
            </a:cxnLst>
            <a:rect l="0" t="0" r="r" b="b"/>
            <a:pathLst>
              <a:path w="126" h="132">
                <a:moveTo>
                  <a:pt x="126" y="0"/>
                </a:moveTo>
                <a:cubicBezTo>
                  <a:pt x="0" y="0"/>
                  <a:pt x="0" y="0"/>
                  <a:pt x="0" y="0"/>
                </a:cubicBezTo>
                <a:cubicBezTo>
                  <a:pt x="0" y="132"/>
                  <a:pt x="0" y="132"/>
                  <a:pt x="0" y="132"/>
                </a:cubicBezTo>
                <a:cubicBezTo>
                  <a:pt x="86" y="132"/>
                  <a:pt x="86" y="132"/>
                  <a:pt x="86" y="132"/>
                </a:cubicBezTo>
                <a:cubicBezTo>
                  <a:pt x="85" y="88"/>
                  <a:pt x="102" y="38"/>
                  <a:pt x="126" y="0"/>
                </a:cubicBezTo>
              </a:path>
            </a:pathLst>
          </a:custGeom>
          <a:solidFill>
            <a:srgbClr val="D4DF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751"/>
          <p:cNvSpPr/>
          <p:nvPr userDrawn="1"/>
        </p:nvSpPr>
        <p:spPr bwMode="auto">
          <a:xfrm>
            <a:off x="3152744" y="2751139"/>
            <a:ext cx="838192" cy="234950"/>
          </a:xfrm>
          <a:custGeom>
            <a:avLst/>
            <a:gdLst>
              <a:gd name="T0" fmla="*/ 470 w 470"/>
              <a:gd name="T1" fmla="*/ 0 h 132"/>
              <a:gd name="T2" fmla="*/ 41 w 470"/>
              <a:gd name="T3" fmla="*/ 0 h 132"/>
              <a:gd name="T4" fmla="*/ 1 w 470"/>
              <a:gd name="T5" fmla="*/ 132 h 132"/>
              <a:gd name="T6" fmla="*/ 470 w 470"/>
              <a:gd name="T7" fmla="*/ 132 h 132"/>
              <a:gd name="T8" fmla="*/ 470 w 470"/>
              <a:gd name="T9" fmla="*/ 0 h 132"/>
            </a:gdLst>
            <a:ahLst/>
            <a:cxnLst>
              <a:cxn ang="0">
                <a:pos x="T0" y="T1"/>
              </a:cxn>
              <a:cxn ang="0">
                <a:pos x="T2" y="T3"/>
              </a:cxn>
              <a:cxn ang="0">
                <a:pos x="T4" y="T5"/>
              </a:cxn>
              <a:cxn ang="0">
                <a:pos x="T6" y="T7"/>
              </a:cxn>
              <a:cxn ang="0">
                <a:pos x="T8" y="T9"/>
              </a:cxn>
            </a:cxnLst>
            <a:rect l="0" t="0" r="r" b="b"/>
            <a:pathLst>
              <a:path w="470" h="132">
                <a:moveTo>
                  <a:pt x="470" y="0"/>
                </a:moveTo>
                <a:cubicBezTo>
                  <a:pt x="41" y="0"/>
                  <a:pt x="41" y="0"/>
                  <a:pt x="41" y="0"/>
                </a:cubicBezTo>
                <a:cubicBezTo>
                  <a:pt x="17" y="38"/>
                  <a:pt x="0" y="88"/>
                  <a:pt x="1" y="132"/>
                </a:cubicBezTo>
                <a:cubicBezTo>
                  <a:pt x="470" y="132"/>
                  <a:pt x="470" y="132"/>
                  <a:pt x="470" y="132"/>
                </a:cubicBezTo>
                <a:cubicBezTo>
                  <a:pt x="470" y="0"/>
                  <a:pt x="470" y="0"/>
                  <a:pt x="47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Rectangle 1752"/>
          <p:cNvSpPr>
            <a:spLocks noChangeArrowheads="1"/>
          </p:cNvSpPr>
          <p:nvPr userDrawn="1"/>
        </p:nvSpPr>
        <p:spPr bwMode="auto">
          <a:xfrm>
            <a:off x="2951134" y="2795589"/>
            <a:ext cx="50799"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5" name="Rectangle 1753"/>
          <p:cNvSpPr>
            <a:spLocks noChangeArrowheads="1"/>
          </p:cNvSpPr>
          <p:nvPr userDrawn="1"/>
        </p:nvSpPr>
        <p:spPr bwMode="auto">
          <a:xfrm>
            <a:off x="2951134" y="2795589"/>
            <a:ext cx="50799"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Freeform 1754"/>
          <p:cNvSpPr/>
          <p:nvPr userDrawn="1"/>
        </p:nvSpPr>
        <p:spPr bwMode="auto">
          <a:xfrm>
            <a:off x="3001933" y="2795589"/>
            <a:ext cx="200023" cy="12700"/>
          </a:xfrm>
          <a:custGeom>
            <a:avLst/>
            <a:gdLst>
              <a:gd name="T0" fmla="*/ 112 w 112"/>
              <a:gd name="T1" fmla="*/ 0 h 7"/>
              <a:gd name="T2" fmla="*/ 0 w 112"/>
              <a:gd name="T3" fmla="*/ 0 h 7"/>
              <a:gd name="T4" fmla="*/ 0 w 112"/>
              <a:gd name="T5" fmla="*/ 7 h 7"/>
              <a:gd name="T6" fmla="*/ 109 w 112"/>
              <a:gd name="T7" fmla="*/ 7 h 7"/>
              <a:gd name="T8" fmla="*/ 112 w 112"/>
              <a:gd name="T9" fmla="*/ 0 h 7"/>
            </a:gdLst>
            <a:ahLst/>
            <a:cxnLst>
              <a:cxn ang="0">
                <a:pos x="T0" y="T1"/>
              </a:cxn>
              <a:cxn ang="0">
                <a:pos x="T2" y="T3"/>
              </a:cxn>
              <a:cxn ang="0">
                <a:pos x="T4" y="T5"/>
              </a:cxn>
              <a:cxn ang="0">
                <a:pos x="T6" y="T7"/>
              </a:cxn>
              <a:cxn ang="0">
                <a:pos x="T8" y="T9"/>
              </a:cxn>
            </a:cxnLst>
            <a:rect l="0" t="0" r="r" b="b"/>
            <a:pathLst>
              <a:path w="112" h="7">
                <a:moveTo>
                  <a:pt x="112" y="0"/>
                </a:moveTo>
                <a:cubicBezTo>
                  <a:pt x="0" y="0"/>
                  <a:pt x="0" y="0"/>
                  <a:pt x="0" y="0"/>
                </a:cubicBezTo>
                <a:cubicBezTo>
                  <a:pt x="0" y="7"/>
                  <a:pt x="0" y="7"/>
                  <a:pt x="0" y="7"/>
                </a:cubicBezTo>
                <a:cubicBezTo>
                  <a:pt x="109" y="7"/>
                  <a:pt x="109" y="7"/>
                  <a:pt x="109" y="7"/>
                </a:cubicBezTo>
                <a:cubicBezTo>
                  <a:pt x="110" y="4"/>
                  <a:pt x="111" y="2"/>
                  <a:pt x="112"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755"/>
          <p:cNvSpPr/>
          <p:nvPr userDrawn="1"/>
        </p:nvSpPr>
        <p:spPr bwMode="auto">
          <a:xfrm>
            <a:off x="3195607" y="2795589"/>
            <a:ext cx="795330" cy="12700"/>
          </a:xfrm>
          <a:custGeom>
            <a:avLst/>
            <a:gdLst>
              <a:gd name="T0" fmla="*/ 446 w 446"/>
              <a:gd name="T1" fmla="*/ 0 h 7"/>
              <a:gd name="T2" fmla="*/ 3 w 446"/>
              <a:gd name="T3" fmla="*/ 0 h 7"/>
              <a:gd name="T4" fmla="*/ 0 w 446"/>
              <a:gd name="T5" fmla="*/ 7 h 7"/>
              <a:gd name="T6" fmla="*/ 446 w 446"/>
              <a:gd name="T7" fmla="*/ 7 h 7"/>
              <a:gd name="T8" fmla="*/ 446 w 446"/>
              <a:gd name="T9" fmla="*/ 0 h 7"/>
            </a:gdLst>
            <a:ahLst/>
            <a:cxnLst>
              <a:cxn ang="0">
                <a:pos x="T0" y="T1"/>
              </a:cxn>
              <a:cxn ang="0">
                <a:pos x="T2" y="T3"/>
              </a:cxn>
              <a:cxn ang="0">
                <a:pos x="T4" y="T5"/>
              </a:cxn>
              <a:cxn ang="0">
                <a:pos x="T6" y="T7"/>
              </a:cxn>
              <a:cxn ang="0">
                <a:pos x="T8" y="T9"/>
              </a:cxn>
            </a:cxnLst>
            <a:rect l="0" t="0" r="r" b="b"/>
            <a:pathLst>
              <a:path w="446" h="7">
                <a:moveTo>
                  <a:pt x="446" y="0"/>
                </a:moveTo>
                <a:cubicBezTo>
                  <a:pt x="3" y="0"/>
                  <a:pt x="3" y="0"/>
                  <a:pt x="3" y="0"/>
                </a:cubicBezTo>
                <a:cubicBezTo>
                  <a:pt x="2" y="2"/>
                  <a:pt x="1" y="4"/>
                  <a:pt x="0" y="7"/>
                </a:cubicBezTo>
                <a:cubicBezTo>
                  <a:pt x="446" y="7"/>
                  <a:pt x="446" y="7"/>
                  <a:pt x="446" y="7"/>
                </a:cubicBezTo>
                <a:cubicBezTo>
                  <a:pt x="446" y="0"/>
                  <a:pt x="446" y="0"/>
                  <a:pt x="446"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Rectangle 1756"/>
          <p:cNvSpPr>
            <a:spLocks noChangeArrowheads="1"/>
          </p:cNvSpPr>
          <p:nvPr userDrawn="1"/>
        </p:nvSpPr>
        <p:spPr bwMode="auto">
          <a:xfrm>
            <a:off x="2951134" y="2840039"/>
            <a:ext cx="50799"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9" name="Rectangle 1757"/>
          <p:cNvSpPr>
            <a:spLocks noChangeArrowheads="1"/>
          </p:cNvSpPr>
          <p:nvPr userDrawn="1"/>
        </p:nvSpPr>
        <p:spPr bwMode="auto">
          <a:xfrm>
            <a:off x="2951134" y="2840039"/>
            <a:ext cx="50799"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0" name="Freeform 1758"/>
          <p:cNvSpPr/>
          <p:nvPr userDrawn="1"/>
        </p:nvSpPr>
        <p:spPr bwMode="auto">
          <a:xfrm>
            <a:off x="3001933" y="2840039"/>
            <a:ext cx="179386" cy="12700"/>
          </a:xfrm>
          <a:custGeom>
            <a:avLst/>
            <a:gdLst>
              <a:gd name="T0" fmla="*/ 101 w 101"/>
              <a:gd name="T1" fmla="*/ 0 h 7"/>
              <a:gd name="T2" fmla="*/ 0 w 101"/>
              <a:gd name="T3" fmla="*/ 0 h 7"/>
              <a:gd name="T4" fmla="*/ 0 w 101"/>
              <a:gd name="T5" fmla="*/ 7 h 7"/>
              <a:gd name="T6" fmla="*/ 99 w 101"/>
              <a:gd name="T7" fmla="*/ 7 h 7"/>
              <a:gd name="T8" fmla="*/ 101 w 101"/>
              <a:gd name="T9" fmla="*/ 0 h 7"/>
            </a:gdLst>
            <a:ahLst/>
            <a:cxnLst>
              <a:cxn ang="0">
                <a:pos x="T0" y="T1"/>
              </a:cxn>
              <a:cxn ang="0">
                <a:pos x="T2" y="T3"/>
              </a:cxn>
              <a:cxn ang="0">
                <a:pos x="T4" y="T5"/>
              </a:cxn>
              <a:cxn ang="0">
                <a:pos x="T6" y="T7"/>
              </a:cxn>
              <a:cxn ang="0">
                <a:pos x="T8" y="T9"/>
              </a:cxn>
            </a:cxnLst>
            <a:rect l="0" t="0" r="r" b="b"/>
            <a:pathLst>
              <a:path w="101" h="7">
                <a:moveTo>
                  <a:pt x="101" y="0"/>
                </a:moveTo>
                <a:cubicBezTo>
                  <a:pt x="0" y="0"/>
                  <a:pt x="0" y="0"/>
                  <a:pt x="0" y="0"/>
                </a:cubicBezTo>
                <a:cubicBezTo>
                  <a:pt x="0" y="7"/>
                  <a:pt x="0" y="7"/>
                  <a:pt x="0" y="7"/>
                </a:cubicBezTo>
                <a:cubicBezTo>
                  <a:pt x="99" y="7"/>
                  <a:pt x="99" y="7"/>
                  <a:pt x="99" y="7"/>
                </a:cubicBezTo>
                <a:cubicBezTo>
                  <a:pt x="100" y="5"/>
                  <a:pt x="100" y="2"/>
                  <a:pt x="101"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759"/>
          <p:cNvSpPr/>
          <p:nvPr userDrawn="1"/>
        </p:nvSpPr>
        <p:spPr bwMode="auto">
          <a:xfrm>
            <a:off x="3178144" y="2840039"/>
            <a:ext cx="812792" cy="12700"/>
          </a:xfrm>
          <a:custGeom>
            <a:avLst/>
            <a:gdLst>
              <a:gd name="T0" fmla="*/ 456 w 456"/>
              <a:gd name="T1" fmla="*/ 0 h 7"/>
              <a:gd name="T2" fmla="*/ 2 w 456"/>
              <a:gd name="T3" fmla="*/ 0 h 7"/>
              <a:gd name="T4" fmla="*/ 0 w 456"/>
              <a:gd name="T5" fmla="*/ 7 h 7"/>
              <a:gd name="T6" fmla="*/ 456 w 456"/>
              <a:gd name="T7" fmla="*/ 7 h 7"/>
              <a:gd name="T8" fmla="*/ 456 w 456"/>
              <a:gd name="T9" fmla="*/ 0 h 7"/>
            </a:gdLst>
            <a:ahLst/>
            <a:cxnLst>
              <a:cxn ang="0">
                <a:pos x="T0" y="T1"/>
              </a:cxn>
              <a:cxn ang="0">
                <a:pos x="T2" y="T3"/>
              </a:cxn>
              <a:cxn ang="0">
                <a:pos x="T4" y="T5"/>
              </a:cxn>
              <a:cxn ang="0">
                <a:pos x="T6" y="T7"/>
              </a:cxn>
              <a:cxn ang="0">
                <a:pos x="T8" y="T9"/>
              </a:cxn>
            </a:cxnLst>
            <a:rect l="0" t="0" r="r" b="b"/>
            <a:pathLst>
              <a:path w="456" h="7">
                <a:moveTo>
                  <a:pt x="456" y="0"/>
                </a:moveTo>
                <a:cubicBezTo>
                  <a:pt x="2" y="0"/>
                  <a:pt x="2" y="0"/>
                  <a:pt x="2" y="0"/>
                </a:cubicBezTo>
                <a:cubicBezTo>
                  <a:pt x="1" y="2"/>
                  <a:pt x="1" y="5"/>
                  <a:pt x="0" y="7"/>
                </a:cubicBezTo>
                <a:cubicBezTo>
                  <a:pt x="456" y="7"/>
                  <a:pt x="456" y="7"/>
                  <a:pt x="456" y="7"/>
                </a:cubicBezTo>
                <a:cubicBezTo>
                  <a:pt x="456" y="0"/>
                  <a:pt x="456" y="0"/>
                  <a:pt x="456"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Rectangle 1760"/>
          <p:cNvSpPr>
            <a:spLocks noChangeArrowheads="1"/>
          </p:cNvSpPr>
          <p:nvPr userDrawn="1"/>
        </p:nvSpPr>
        <p:spPr bwMode="auto">
          <a:xfrm>
            <a:off x="2951134" y="2884489"/>
            <a:ext cx="50799"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1761"/>
          <p:cNvSpPr>
            <a:spLocks noChangeArrowheads="1"/>
          </p:cNvSpPr>
          <p:nvPr userDrawn="1"/>
        </p:nvSpPr>
        <p:spPr bwMode="auto">
          <a:xfrm>
            <a:off x="2951134" y="2884489"/>
            <a:ext cx="50799"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Freeform 1762"/>
          <p:cNvSpPr/>
          <p:nvPr userDrawn="1"/>
        </p:nvSpPr>
        <p:spPr bwMode="auto">
          <a:xfrm>
            <a:off x="3001933" y="2884489"/>
            <a:ext cx="165098" cy="12700"/>
          </a:xfrm>
          <a:custGeom>
            <a:avLst/>
            <a:gdLst>
              <a:gd name="T0" fmla="*/ 93 w 93"/>
              <a:gd name="T1" fmla="*/ 0 h 7"/>
              <a:gd name="T2" fmla="*/ 0 w 93"/>
              <a:gd name="T3" fmla="*/ 0 h 7"/>
              <a:gd name="T4" fmla="*/ 0 w 93"/>
              <a:gd name="T5" fmla="*/ 7 h 7"/>
              <a:gd name="T6" fmla="*/ 91 w 93"/>
              <a:gd name="T7" fmla="*/ 7 h 7"/>
              <a:gd name="T8" fmla="*/ 93 w 93"/>
              <a:gd name="T9" fmla="*/ 0 h 7"/>
            </a:gdLst>
            <a:ahLst/>
            <a:cxnLst>
              <a:cxn ang="0">
                <a:pos x="T0" y="T1"/>
              </a:cxn>
              <a:cxn ang="0">
                <a:pos x="T2" y="T3"/>
              </a:cxn>
              <a:cxn ang="0">
                <a:pos x="T4" y="T5"/>
              </a:cxn>
              <a:cxn ang="0">
                <a:pos x="T6" y="T7"/>
              </a:cxn>
              <a:cxn ang="0">
                <a:pos x="T8" y="T9"/>
              </a:cxn>
            </a:cxnLst>
            <a:rect l="0" t="0" r="r" b="b"/>
            <a:pathLst>
              <a:path w="93" h="7">
                <a:moveTo>
                  <a:pt x="93" y="0"/>
                </a:moveTo>
                <a:cubicBezTo>
                  <a:pt x="0" y="0"/>
                  <a:pt x="0" y="0"/>
                  <a:pt x="0" y="0"/>
                </a:cubicBezTo>
                <a:cubicBezTo>
                  <a:pt x="0" y="7"/>
                  <a:pt x="0" y="7"/>
                  <a:pt x="0" y="7"/>
                </a:cubicBezTo>
                <a:cubicBezTo>
                  <a:pt x="91" y="7"/>
                  <a:pt x="91" y="7"/>
                  <a:pt x="91" y="7"/>
                </a:cubicBezTo>
                <a:cubicBezTo>
                  <a:pt x="92" y="5"/>
                  <a:pt x="93" y="2"/>
                  <a:pt x="93"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763"/>
          <p:cNvSpPr/>
          <p:nvPr userDrawn="1"/>
        </p:nvSpPr>
        <p:spPr bwMode="auto">
          <a:xfrm>
            <a:off x="3163857" y="2884489"/>
            <a:ext cx="827079" cy="12700"/>
          </a:xfrm>
          <a:custGeom>
            <a:avLst/>
            <a:gdLst>
              <a:gd name="T0" fmla="*/ 464 w 464"/>
              <a:gd name="T1" fmla="*/ 0 h 7"/>
              <a:gd name="T2" fmla="*/ 2 w 464"/>
              <a:gd name="T3" fmla="*/ 0 h 7"/>
              <a:gd name="T4" fmla="*/ 0 w 464"/>
              <a:gd name="T5" fmla="*/ 7 h 7"/>
              <a:gd name="T6" fmla="*/ 464 w 464"/>
              <a:gd name="T7" fmla="*/ 7 h 7"/>
              <a:gd name="T8" fmla="*/ 464 w 464"/>
              <a:gd name="T9" fmla="*/ 0 h 7"/>
            </a:gdLst>
            <a:ahLst/>
            <a:cxnLst>
              <a:cxn ang="0">
                <a:pos x="T0" y="T1"/>
              </a:cxn>
              <a:cxn ang="0">
                <a:pos x="T2" y="T3"/>
              </a:cxn>
              <a:cxn ang="0">
                <a:pos x="T4" y="T5"/>
              </a:cxn>
              <a:cxn ang="0">
                <a:pos x="T6" y="T7"/>
              </a:cxn>
              <a:cxn ang="0">
                <a:pos x="T8" y="T9"/>
              </a:cxn>
            </a:cxnLst>
            <a:rect l="0" t="0" r="r" b="b"/>
            <a:pathLst>
              <a:path w="464" h="7">
                <a:moveTo>
                  <a:pt x="464" y="0"/>
                </a:moveTo>
                <a:cubicBezTo>
                  <a:pt x="2" y="0"/>
                  <a:pt x="2" y="0"/>
                  <a:pt x="2" y="0"/>
                </a:cubicBezTo>
                <a:cubicBezTo>
                  <a:pt x="2" y="2"/>
                  <a:pt x="1" y="5"/>
                  <a:pt x="0" y="7"/>
                </a:cubicBezTo>
                <a:cubicBezTo>
                  <a:pt x="464" y="7"/>
                  <a:pt x="464" y="7"/>
                  <a:pt x="464" y="7"/>
                </a:cubicBezTo>
                <a:cubicBezTo>
                  <a:pt x="464" y="0"/>
                  <a:pt x="464" y="0"/>
                  <a:pt x="464"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Rectangle 1764"/>
          <p:cNvSpPr>
            <a:spLocks noChangeArrowheads="1"/>
          </p:cNvSpPr>
          <p:nvPr userDrawn="1"/>
        </p:nvSpPr>
        <p:spPr bwMode="auto">
          <a:xfrm>
            <a:off x="2951134" y="2928939"/>
            <a:ext cx="50799" cy="12700"/>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1765"/>
          <p:cNvSpPr>
            <a:spLocks noChangeArrowheads="1"/>
          </p:cNvSpPr>
          <p:nvPr userDrawn="1"/>
        </p:nvSpPr>
        <p:spPr bwMode="auto">
          <a:xfrm>
            <a:off x="2951134" y="2928939"/>
            <a:ext cx="50799"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Freeform 1766"/>
          <p:cNvSpPr/>
          <p:nvPr userDrawn="1"/>
        </p:nvSpPr>
        <p:spPr bwMode="auto">
          <a:xfrm>
            <a:off x="3001933" y="2928939"/>
            <a:ext cx="157161" cy="12700"/>
          </a:xfrm>
          <a:custGeom>
            <a:avLst/>
            <a:gdLst>
              <a:gd name="T0" fmla="*/ 88 w 88"/>
              <a:gd name="T1" fmla="*/ 0 h 7"/>
              <a:gd name="T2" fmla="*/ 0 w 88"/>
              <a:gd name="T3" fmla="*/ 0 h 7"/>
              <a:gd name="T4" fmla="*/ 0 w 88"/>
              <a:gd name="T5" fmla="*/ 7 h 7"/>
              <a:gd name="T6" fmla="*/ 87 w 88"/>
              <a:gd name="T7" fmla="*/ 7 h 7"/>
              <a:gd name="T8" fmla="*/ 88 w 88"/>
              <a:gd name="T9" fmla="*/ 0 h 7"/>
            </a:gdLst>
            <a:ahLst/>
            <a:cxnLst>
              <a:cxn ang="0">
                <a:pos x="T0" y="T1"/>
              </a:cxn>
              <a:cxn ang="0">
                <a:pos x="T2" y="T3"/>
              </a:cxn>
              <a:cxn ang="0">
                <a:pos x="T4" y="T5"/>
              </a:cxn>
              <a:cxn ang="0">
                <a:pos x="T6" y="T7"/>
              </a:cxn>
              <a:cxn ang="0">
                <a:pos x="T8" y="T9"/>
              </a:cxn>
            </a:cxnLst>
            <a:rect l="0" t="0" r="r" b="b"/>
            <a:pathLst>
              <a:path w="88" h="7">
                <a:moveTo>
                  <a:pt x="88" y="0"/>
                </a:moveTo>
                <a:cubicBezTo>
                  <a:pt x="0" y="0"/>
                  <a:pt x="0" y="0"/>
                  <a:pt x="0" y="0"/>
                </a:cubicBezTo>
                <a:cubicBezTo>
                  <a:pt x="0" y="7"/>
                  <a:pt x="0" y="7"/>
                  <a:pt x="0" y="7"/>
                </a:cubicBezTo>
                <a:cubicBezTo>
                  <a:pt x="87" y="7"/>
                  <a:pt x="87" y="7"/>
                  <a:pt x="87" y="7"/>
                </a:cubicBezTo>
                <a:cubicBezTo>
                  <a:pt x="87" y="5"/>
                  <a:pt x="88" y="2"/>
                  <a:pt x="88"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767"/>
          <p:cNvSpPr/>
          <p:nvPr userDrawn="1"/>
        </p:nvSpPr>
        <p:spPr bwMode="auto">
          <a:xfrm>
            <a:off x="3157507" y="2928939"/>
            <a:ext cx="833429" cy="12700"/>
          </a:xfrm>
          <a:custGeom>
            <a:avLst/>
            <a:gdLst>
              <a:gd name="T0" fmla="*/ 468 w 468"/>
              <a:gd name="T1" fmla="*/ 0 h 7"/>
              <a:gd name="T2" fmla="*/ 1 w 468"/>
              <a:gd name="T3" fmla="*/ 0 h 7"/>
              <a:gd name="T4" fmla="*/ 0 w 468"/>
              <a:gd name="T5" fmla="*/ 7 h 7"/>
              <a:gd name="T6" fmla="*/ 468 w 468"/>
              <a:gd name="T7" fmla="*/ 7 h 7"/>
              <a:gd name="T8" fmla="*/ 468 w 468"/>
              <a:gd name="T9" fmla="*/ 0 h 7"/>
            </a:gdLst>
            <a:ahLst/>
            <a:cxnLst>
              <a:cxn ang="0">
                <a:pos x="T0" y="T1"/>
              </a:cxn>
              <a:cxn ang="0">
                <a:pos x="T2" y="T3"/>
              </a:cxn>
              <a:cxn ang="0">
                <a:pos x="T4" y="T5"/>
              </a:cxn>
              <a:cxn ang="0">
                <a:pos x="T6" y="T7"/>
              </a:cxn>
              <a:cxn ang="0">
                <a:pos x="T8" y="T9"/>
              </a:cxn>
            </a:cxnLst>
            <a:rect l="0" t="0" r="r" b="b"/>
            <a:pathLst>
              <a:path w="468" h="7">
                <a:moveTo>
                  <a:pt x="468" y="0"/>
                </a:moveTo>
                <a:cubicBezTo>
                  <a:pt x="1" y="0"/>
                  <a:pt x="1" y="0"/>
                  <a:pt x="1" y="0"/>
                </a:cubicBezTo>
                <a:cubicBezTo>
                  <a:pt x="1" y="2"/>
                  <a:pt x="0" y="5"/>
                  <a:pt x="0" y="7"/>
                </a:cubicBezTo>
                <a:cubicBezTo>
                  <a:pt x="468" y="7"/>
                  <a:pt x="468" y="7"/>
                  <a:pt x="468" y="7"/>
                </a:cubicBezTo>
                <a:cubicBezTo>
                  <a:pt x="468" y="0"/>
                  <a:pt x="468" y="0"/>
                  <a:pt x="468"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768"/>
          <p:cNvSpPr/>
          <p:nvPr userDrawn="1"/>
        </p:nvSpPr>
        <p:spPr bwMode="auto">
          <a:xfrm>
            <a:off x="2876522" y="2682877"/>
            <a:ext cx="298447" cy="371475"/>
          </a:xfrm>
          <a:custGeom>
            <a:avLst/>
            <a:gdLst>
              <a:gd name="T0" fmla="*/ 86 w 167"/>
              <a:gd name="T1" fmla="*/ 97 h 208"/>
              <a:gd name="T2" fmla="*/ 167 w 167"/>
              <a:gd name="T3" fmla="*/ 0 h 208"/>
              <a:gd name="T4" fmla="*/ 43 w 167"/>
              <a:gd name="T5" fmla="*/ 0 h 208"/>
              <a:gd name="T6" fmla="*/ 57 w 167"/>
              <a:gd name="T7" fmla="*/ 208 h 208"/>
              <a:gd name="T8" fmla="*/ 167 w 167"/>
              <a:gd name="T9" fmla="*/ 208 h 208"/>
              <a:gd name="T10" fmla="*/ 86 w 167"/>
              <a:gd name="T11" fmla="*/ 97 h 208"/>
            </a:gdLst>
            <a:ahLst/>
            <a:cxnLst>
              <a:cxn ang="0">
                <a:pos x="T0" y="T1"/>
              </a:cxn>
              <a:cxn ang="0">
                <a:pos x="T2" y="T3"/>
              </a:cxn>
              <a:cxn ang="0">
                <a:pos x="T4" y="T5"/>
              </a:cxn>
              <a:cxn ang="0">
                <a:pos x="T6" y="T7"/>
              </a:cxn>
              <a:cxn ang="0">
                <a:pos x="T8" y="T9"/>
              </a:cxn>
              <a:cxn ang="0">
                <a:pos x="T10" y="T11"/>
              </a:cxn>
            </a:cxnLst>
            <a:rect l="0" t="0" r="r" b="b"/>
            <a:pathLst>
              <a:path w="167" h="208">
                <a:moveTo>
                  <a:pt x="86" y="97"/>
                </a:moveTo>
                <a:cubicBezTo>
                  <a:pt x="86" y="30"/>
                  <a:pt x="126" y="0"/>
                  <a:pt x="167" y="0"/>
                </a:cubicBezTo>
                <a:cubicBezTo>
                  <a:pt x="43" y="0"/>
                  <a:pt x="43" y="0"/>
                  <a:pt x="43" y="0"/>
                </a:cubicBezTo>
                <a:cubicBezTo>
                  <a:pt x="0" y="53"/>
                  <a:pt x="22" y="142"/>
                  <a:pt x="57" y="208"/>
                </a:cubicBezTo>
                <a:cubicBezTo>
                  <a:pt x="167" y="208"/>
                  <a:pt x="167" y="208"/>
                  <a:pt x="167" y="208"/>
                </a:cubicBezTo>
                <a:cubicBezTo>
                  <a:pt x="126" y="208"/>
                  <a:pt x="86" y="180"/>
                  <a:pt x="86" y="97"/>
                </a:cubicBezTo>
                <a:close/>
              </a:path>
            </a:pathLst>
          </a:custGeom>
          <a:solidFill>
            <a:srgbClr val="3B3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769"/>
          <p:cNvSpPr/>
          <p:nvPr userDrawn="1"/>
        </p:nvSpPr>
        <p:spPr bwMode="auto">
          <a:xfrm>
            <a:off x="1724009" y="2682877"/>
            <a:ext cx="1254113" cy="371475"/>
          </a:xfrm>
          <a:custGeom>
            <a:avLst/>
            <a:gdLst>
              <a:gd name="T0" fmla="*/ 690 w 704"/>
              <a:gd name="T1" fmla="*/ 0 h 208"/>
              <a:gd name="T2" fmla="*/ 74 w 704"/>
              <a:gd name="T3" fmla="*/ 0 h 208"/>
              <a:gd name="T4" fmla="*/ 0 w 704"/>
              <a:gd name="T5" fmla="*/ 73 h 208"/>
              <a:gd name="T6" fmla="*/ 0 w 704"/>
              <a:gd name="T7" fmla="*/ 135 h 208"/>
              <a:gd name="T8" fmla="*/ 74 w 704"/>
              <a:gd name="T9" fmla="*/ 208 h 208"/>
              <a:gd name="T10" fmla="*/ 704 w 704"/>
              <a:gd name="T11" fmla="*/ 208 h 208"/>
              <a:gd name="T12" fmla="*/ 690 w 704"/>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704" h="208">
                <a:moveTo>
                  <a:pt x="690" y="0"/>
                </a:moveTo>
                <a:cubicBezTo>
                  <a:pt x="74" y="0"/>
                  <a:pt x="74" y="0"/>
                  <a:pt x="74" y="0"/>
                </a:cubicBezTo>
                <a:cubicBezTo>
                  <a:pt x="33" y="0"/>
                  <a:pt x="0" y="33"/>
                  <a:pt x="0" y="73"/>
                </a:cubicBezTo>
                <a:cubicBezTo>
                  <a:pt x="0" y="135"/>
                  <a:pt x="0" y="135"/>
                  <a:pt x="0" y="135"/>
                </a:cubicBezTo>
                <a:cubicBezTo>
                  <a:pt x="0" y="175"/>
                  <a:pt x="33" y="208"/>
                  <a:pt x="74" y="208"/>
                </a:cubicBezTo>
                <a:cubicBezTo>
                  <a:pt x="704" y="208"/>
                  <a:pt x="704" y="208"/>
                  <a:pt x="704" y="208"/>
                </a:cubicBezTo>
                <a:cubicBezTo>
                  <a:pt x="669" y="142"/>
                  <a:pt x="647" y="53"/>
                  <a:pt x="690" y="0"/>
                </a:cubicBezTo>
                <a:close/>
              </a:path>
            </a:pathLst>
          </a:custGeom>
          <a:solidFill>
            <a:srgbClr val="584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770"/>
          <p:cNvSpPr/>
          <p:nvPr userDrawn="1"/>
        </p:nvSpPr>
        <p:spPr bwMode="auto">
          <a:xfrm>
            <a:off x="3001933" y="2986089"/>
            <a:ext cx="1033452" cy="68263"/>
          </a:xfrm>
          <a:custGeom>
            <a:avLst/>
            <a:gdLst>
              <a:gd name="T0" fmla="*/ 580 w 580"/>
              <a:gd name="T1" fmla="*/ 19 h 38"/>
              <a:gd name="T2" fmla="*/ 561 w 580"/>
              <a:gd name="T3" fmla="*/ 0 h 38"/>
              <a:gd name="T4" fmla="*/ 20 w 580"/>
              <a:gd name="T5" fmla="*/ 0 h 38"/>
              <a:gd name="T6" fmla="*/ 0 w 580"/>
              <a:gd name="T7" fmla="*/ 19 h 38"/>
              <a:gd name="T8" fmla="*/ 20 w 580"/>
              <a:gd name="T9" fmla="*/ 38 h 38"/>
              <a:gd name="T10" fmla="*/ 561 w 580"/>
              <a:gd name="T11" fmla="*/ 38 h 38"/>
              <a:gd name="T12" fmla="*/ 580 w 580"/>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580" h="38">
                <a:moveTo>
                  <a:pt x="580" y="19"/>
                </a:moveTo>
                <a:cubicBezTo>
                  <a:pt x="580" y="8"/>
                  <a:pt x="572" y="0"/>
                  <a:pt x="561" y="0"/>
                </a:cubicBezTo>
                <a:cubicBezTo>
                  <a:pt x="20" y="0"/>
                  <a:pt x="20" y="0"/>
                  <a:pt x="20" y="0"/>
                </a:cubicBezTo>
                <a:cubicBezTo>
                  <a:pt x="9" y="0"/>
                  <a:pt x="0" y="8"/>
                  <a:pt x="0" y="19"/>
                </a:cubicBezTo>
                <a:cubicBezTo>
                  <a:pt x="0" y="30"/>
                  <a:pt x="9" y="38"/>
                  <a:pt x="20" y="38"/>
                </a:cubicBezTo>
                <a:cubicBezTo>
                  <a:pt x="561" y="38"/>
                  <a:pt x="561" y="38"/>
                  <a:pt x="561" y="38"/>
                </a:cubicBezTo>
                <a:cubicBezTo>
                  <a:pt x="572" y="38"/>
                  <a:pt x="580" y="30"/>
                  <a:pt x="580" y="19"/>
                </a:cubicBezTo>
                <a:close/>
              </a:path>
            </a:pathLst>
          </a:custGeom>
          <a:solidFill>
            <a:srgbClr val="3B3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771"/>
          <p:cNvSpPr/>
          <p:nvPr userDrawn="1"/>
        </p:nvSpPr>
        <p:spPr bwMode="auto">
          <a:xfrm>
            <a:off x="3001933" y="2682877"/>
            <a:ext cx="1033452" cy="68263"/>
          </a:xfrm>
          <a:custGeom>
            <a:avLst/>
            <a:gdLst>
              <a:gd name="T0" fmla="*/ 580 w 580"/>
              <a:gd name="T1" fmla="*/ 19 h 38"/>
              <a:gd name="T2" fmla="*/ 561 w 580"/>
              <a:gd name="T3" fmla="*/ 0 h 38"/>
              <a:gd name="T4" fmla="*/ 20 w 580"/>
              <a:gd name="T5" fmla="*/ 0 h 38"/>
              <a:gd name="T6" fmla="*/ 0 w 580"/>
              <a:gd name="T7" fmla="*/ 19 h 38"/>
              <a:gd name="T8" fmla="*/ 20 w 580"/>
              <a:gd name="T9" fmla="*/ 38 h 38"/>
              <a:gd name="T10" fmla="*/ 561 w 580"/>
              <a:gd name="T11" fmla="*/ 38 h 38"/>
              <a:gd name="T12" fmla="*/ 580 w 580"/>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580" h="38">
                <a:moveTo>
                  <a:pt x="580" y="19"/>
                </a:moveTo>
                <a:cubicBezTo>
                  <a:pt x="580" y="8"/>
                  <a:pt x="572" y="0"/>
                  <a:pt x="561" y="0"/>
                </a:cubicBezTo>
                <a:cubicBezTo>
                  <a:pt x="20" y="0"/>
                  <a:pt x="20" y="0"/>
                  <a:pt x="20" y="0"/>
                </a:cubicBezTo>
                <a:cubicBezTo>
                  <a:pt x="9" y="0"/>
                  <a:pt x="0" y="8"/>
                  <a:pt x="0" y="19"/>
                </a:cubicBezTo>
                <a:cubicBezTo>
                  <a:pt x="0" y="30"/>
                  <a:pt x="9" y="38"/>
                  <a:pt x="20" y="38"/>
                </a:cubicBezTo>
                <a:cubicBezTo>
                  <a:pt x="561" y="38"/>
                  <a:pt x="561" y="38"/>
                  <a:pt x="561" y="38"/>
                </a:cubicBezTo>
                <a:cubicBezTo>
                  <a:pt x="572" y="38"/>
                  <a:pt x="580" y="30"/>
                  <a:pt x="580" y="19"/>
                </a:cubicBezTo>
                <a:close/>
              </a:path>
            </a:pathLst>
          </a:custGeom>
          <a:solidFill>
            <a:srgbClr val="3B3B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772"/>
          <p:cNvSpPr/>
          <p:nvPr userDrawn="1"/>
        </p:nvSpPr>
        <p:spPr bwMode="auto">
          <a:xfrm>
            <a:off x="630232" y="4359277"/>
            <a:ext cx="5284735" cy="663575"/>
          </a:xfrm>
          <a:custGeom>
            <a:avLst/>
            <a:gdLst>
              <a:gd name="T0" fmla="*/ 2964 w 2964"/>
              <a:gd name="T1" fmla="*/ 260 h 372"/>
              <a:gd name="T2" fmla="*/ 556 w 2964"/>
              <a:gd name="T3" fmla="*/ 260 h 372"/>
              <a:gd name="T4" fmla="*/ 228 w 2964"/>
              <a:gd name="T5" fmla="*/ 296 h 372"/>
              <a:gd name="T6" fmla="*/ 0 w 2964"/>
              <a:gd name="T7" fmla="*/ 372 h 372"/>
              <a:gd name="T8" fmla="*/ 0 w 2964"/>
              <a:gd name="T9" fmla="*/ 0 h 372"/>
              <a:gd name="T10" fmla="*/ 220 w 2964"/>
              <a:gd name="T11" fmla="*/ 32 h 372"/>
              <a:gd name="T12" fmla="*/ 553 w 2964"/>
              <a:gd name="T13" fmla="*/ 44 h 372"/>
              <a:gd name="T14" fmla="*/ 2964 w 2964"/>
              <a:gd name="T15" fmla="*/ 44 h 372"/>
              <a:gd name="T16" fmla="*/ 2964 w 2964"/>
              <a:gd name="T17" fmla="*/ 26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4" h="372">
                <a:moveTo>
                  <a:pt x="2964" y="260"/>
                </a:moveTo>
                <a:cubicBezTo>
                  <a:pt x="556" y="260"/>
                  <a:pt x="556" y="260"/>
                  <a:pt x="556" y="260"/>
                </a:cubicBezTo>
                <a:cubicBezTo>
                  <a:pt x="556" y="260"/>
                  <a:pt x="396" y="260"/>
                  <a:pt x="228" y="296"/>
                </a:cubicBezTo>
                <a:cubicBezTo>
                  <a:pt x="165" y="309"/>
                  <a:pt x="0" y="372"/>
                  <a:pt x="0" y="372"/>
                </a:cubicBezTo>
                <a:cubicBezTo>
                  <a:pt x="0" y="0"/>
                  <a:pt x="0" y="0"/>
                  <a:pt x="0" y="0"/>
                </a:cubicBezTo>
                <a:cubicBezTo>
                  <a:pt x="0" y="0"/>
                  <a:pt x="116" y="24"/>
                  <a:pt x="220" y="32"/>
                </a:cubicBezTo>
                <a:cubicBezTo>
                  <a:pt x="373" y="44"/>
                  <a:pt x="553" y="44"/>
                  <a:pt x="553" y="44"/>
                </a:cubicBezTo>
                <a:cubicBezTo>
                  <a:pt x="2964" y="44"/>
                  <a:pt x="2964" y="44"/>
                  <a:pt x="2964" y="44"/>
                </a:cubicBezTo>
                <a:lnTo>
                  <a:pt x="2964" y="260"/>
                </a:lnTo>
                <a:close/>
              </a:path>
            </a:pathLst>
          </a:custGeom>
          <a:solidFill>
            <a:srgbClr val="5C79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773"/>
          <p:cNvSpPr/>
          <p:nvPr userDrawn="1"/>
        </p:nvSpPr>
        <p:spPr bwMode="auto">
          <a:xfrm>
            <a:off x="630232" y="4273552"/>
            <a:ext cx="5284735" cy="663575"/>
          </a:xfrm>
          <a:custGeom>
            <a:avLst/>
            <a:gdLst>
              <a:gd name="T0" fmla="*/ 2964 w 2964"/>
              <a:gd name="T1" fmla="*/ 260 h 372"/>
              <a:gd name="T2" fmla="*/ 556 w 2964"/>
              <a:gd name="T3" fmla="*/ 260 h 372"/>
              <a:gd name="T4" fmla="*/ 228 w 2964"/>
              <a:gd name="T5" fmla="*/ 296 h 372"/>
              <a:gd name="T6" fmla="*/ 0 w 2964"/>
              <a:gd name="T7" fmla="*/ 372 h 372"/>
              <a:gd name="T8" fmla="*/ 0 w 2964"/>
              <a:gd name="T9" fmla="*/ 0 h 372"/>
              <a:gd name="T10" fmla="*/ 220 w 2964"/>
              <a:gd name="T11" fmla="*/ 32 h 372"/>
              <a:gd name="T12" fmla="*/ 553 w 2964"/>
              <a:gd name="T13" fmla="*/ 44 h 372"/>
              <a:gd name="T14" fmla="*/ 2964 w 2964"/>
              <a:gd name="T15" fmla="*/ 44 h 372"/>
              <a:gd name="T16" fmla="*/ 2964 w 2964"/>
              <a:gd name="T17" fmla="*/ 26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4" h="372">
                <a:moveTo>
                  <a:pt x="2964" y="260"/>
                </a:moveTo>
                <a:cubicBezTo>
                  <a:pt x="556" y="260"/>
                  <a:pt x="556" y="260"/>
                  <a:pt x="556" y="260"/>
                </a:cubicBezTo>
                <a:cubicBezTo>
                  <a:pt x="556" y="260"/>
                  <a:pt x="396" y="260"/>
                  <a:pt x="228" y="296"/>
                </a:cubicBezTo>
                <a:cubicBezTo>
                  <a:pt x="165" y="309"/>
                  <a:pt x="0" y="372"/>
                  <a:pt x="0" y="372"/>
                </a:cubicBezTo>
                <a:cubicBezTo>
                  <a:pt x="0" y="0"/>
                  <a:pt x="0" y="0"/>
                  <a:pt x="0" y="0"/>
                </a:cubicBezTo>
                <a:cubicBezTo>
                  <a:pt x="0" y="0"/>
                  <a:pt x="116" y="24"/>
                  <a:pt x="220" y="32"/>
                </a:cubicBezTo>
                <a:cubicBezTo>
                  <a:pt x="373" y="44"/>
                  <a:pt x="553" y="44"/>
                  <a:pt x="553" y="44"/>
                </a:cubicBezTo>
                <a:cubicBezTo>
                  <a:pt x="2964" y="44"/>
                  <a:pt x="2964" y="44"/>
                  <a:pt x="2964" y="44"/>
                </a:cubicBezTo>
                <a:lnTo>
                  <a:pt x="2964" y="260"/>
                </a:lnTo>
                <a:close/>
              </a:path>
            </a:pathLst>
          </a:custGeom>
          <a:solidFill>
            <a:srgbClr val="778C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774"/>
          <p:cNvSpPr/>
          <p:nvPr userDrawn="1"/>
        </p:nvSpPr>
        <p:spPr bwMode="auto">
          <a:xfrm>
            <a:off x="1236651" y="4273552"/>
            <a:ext cx="49212" cy="677863"/>
          </a:xfrm>
          <a:custGeom>
            <a:avLst/>
            <a:gdLst>
              <a:gd name="T0" fmla="*/ 14 w 28"/>
              <a:gd name="T1" fmla="*/ 380 h 380"/>
              <a:gd name="T2" fmla="*/ 14 w 28"/>
              <a:gd name="T3" fmla="*/ 380 h 380"/>
              <a:gd name="T4" fmla="*/ 0 w 28"/>
              <a:gd name="T5" fmla="*/ 366 h 380"/>
              <a:gd name="T6" fmla="*/ 0 w 28"/>
              <a:gd name="T7" fmla="*/ 14 h 380"/>
              <a:gd name="T8" fmla="*/ 14 w 28"/>
              <a:gd name="T9" fmla="*/ 0 h 380"/>
              <a:gd name="T10" fmla="*/ 28 w 28"/>
              <a:gd name="T11" fmla="*/ 14 h 380"/>
              <a:gd name="T12" fmla="*/ 28 w 28"/>
              <a:gd name="T13" fmla="*/ 366 h 380"/>
              <a:gd name="T14" fmla="*/ 14 w 28"/>
              <a:gd name="T15" fmla="*/ 38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80">
                <a:moveTo>
                  <a:pt x="14" y="380"/>
                </a:moveTo>
                <a:cubicBezTo>
                  <a:pt x="14" y="380"/>
                  <a:pt x="14" y="380"/>
                  <a:pt x="14" y="380"/>
                </a:cubicBezTo>
                <a:cubicBezTo>
                  <a:pt x="6" y="380"/>
                  <a:pt x="0" y="373"/>
                  <a:pt x="0" y="366"/>
                </a:cubicBezTo>
                <a:cubicBezTo>
                  <a:pt x="0" y="14"/>
                  <a:pt x="0" y="14"/>
                  <a:pt x="0" y="14"/>
                </a:cubicBezTo>
                <a:cubicBezTo>
                  <a:pt x="0" y="6"/>
                  <a:pt x="6" y="0"/>
                  <a:pt x="14" y="0"/>
                </a:cubicBezTo>
                <a:cubicBezTo>
                  <a:pt x="22" y="0"/>
                  <a:pt x="28" y="6"/>
                  <a:pt x="28" y="14"/>
                </a:cubicBezTo>
                <a:cubicBezTo>
                  <a:pt x="28" y="366"/>
                  <a:pt x="28" y="366"/>
                  <a:pt x="28" y="366"/>
                </a:cubicBezTo>
                <a:cubicBezTo>
                  <a:pt x="28" y="373"/>
                  <a:pt x="22" y="380"/>
                  <a:pt x="14" y="380"/>
                </a:cubicBezTo>
                <a:close/>
              </a:path>
            </a:pathLst>
          </a:custGeom>
          <a:solidFill>
            <a:srgbClr val="6466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775"/>
          <p:cNvSpPr/>
          <p:nvPr userDrawn="1"/>
        </p:nvSpPr>
        <p:spPr bwMode="auto">
          <a:xfrm>
            <a:off x="5492696" y="4273552"/>
            <a:ext cx="49212" cy="306388"/>
          </a:xfrm>
          <a:custGeom>
            <a:avLst/>
            <a:gdLst>
              <a:gd name="T0" fmla="*/ 14 w 28"/>
              <a:gd name="T1" fmla="*/ 172 h 172"/>
              <a:gd name="T2" fmla="*/ 14 w 28"/>
              <a:gd name="T3" fmla="*/ 172 h 172"/>
              <a:gd name="T4" fmla="*/ 0 w 28"/>
              <a:gd name="T5" fmla="*/ 158 h 172"/>
              <a:gd name="T6" fmla="*/ 0 w 28"/>
              <a:gd name="T7" fmla="*/ 14 h 172"/>
              <a:gd name="T8" fmla="*/ 14 w 28"/>
              <a:gd name="T9" fmla="*/ 0 h 172"/>
              <a:gd name="T10" fmla="*/ 28 w 28"/>
              <a:gd name="T11" fmla="*/ 14 h 172"/>
              <a:gd name="T12" fmla="*/ 28 w 28"/>
              <a:gd name="T13" fmla="*/ 158 h 172"/>
              <a:gd name="T14" fmla="*/ 14 w 28"/>
              <a:gd name="T15" fmla="*/ 172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2">
                <a:moveTo>
                  <a:pt x="14" y="172"/>
                </a:moveTo>
                <a:cubicBezTo>
                  <a:pt x="14" y="172"/>
                  <a:pt x="14" y="172"/>
                  <a:pt x="14" y="172"/>
                </a:cubicBezTo>
                <a:cubicBezTo>
                  <a:pt x="6" y="172"/>
                  <a:pt x="0" y="165"/>
                  <a:pt x="0" y="158"/>
                </a:cubicBezTo>
                <a:cubicBezTo>
                  <a:pt x="0" y="14"/>
                  <a:pt x="0" y="14"/>
                  <a:pt x="0" y="14"/>
                </a:cubicBezTo>
                <a:cubicBezTo>
                  <a:pt x="0" y="6"/>
                  <a:pt x="6" y="0"/>
                  <a:pt x="14" y="0"/>
                </a:cubicBezTo>
                <a:cubicBezTo>
                  <a:pt x="22" y="0"/>
                  <a:pt x="28" y="6"/>
                  <a:pt x="28" y="14"/>
                </a:cubicBezTo>
                <a:cubicBezTo>
                  <a:pt x="28" y="158"/>
                  <a:pt x="28" y="158"/>
                  <a:pt x="28" y="158"/>
                </a:cubicBezTo>
                <a:cubicBezTo>
                  <a:pt x="28" y="165"/>
                  <a:pt x="22" y="172"/>
                  <a:pt x="14" y="172"/>
                </a:cubicBezTo>
                <a:close/>
              </a:path>
            </a:pathLst>
          </a:custGeom>
          <a:solidFill>
            <a:srgbClr val="6466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776"/>
          <p:cNvSpPr/>
          <p:nvPr userDrawn="1"/>
        </p:nvSpPr>
        <p:spPr bwMode="auto">
          <a:xfrm>
            <a:off x="1608122" y="4273552"/>
            <a:ext cx="49212" cy="1676400"/>
          </a:xfrm>
          <a:custGeom>
            <a:avLst/>
            <a:gdLst>
              <a:gd name="T0" fmla="*/ 14 w 28"/>
              <a:gd name="T1" fmla="*/ 940 h 940"/>
              <a:gd name="T2" fmla="*/ 14 w 28"/>
              <a:gd name="T3" fmla="*/ 940 h 940"/>
              <a:gd name="T4" fmla="*/ 0 w 28"/>
              <a:gd name="T5" fmla="*/ 926 h 940"/>
              <a:gd name="T6" fmla="*/ 0 w 28"/>
              <a:gd name="T7" fmla="*/ 14 h 940"/>
              <a:gd name="T8" fmla="*/ 14 w 28"/>
              <a:gd name="T9" fmla="*/ 0 h 940"/>
              <a:gd name="T10" fmla="*/ 28 w 28"/>
              <a:gd name="T11" fmla="*/ 14 h 940"/>
              <a:gd name="T12" fmla="*/ 28 w 28"/>
              <a:gd name="T13" fmla="*/ 926 h 940"/>
              <a:gd name="T14" fmla="*/ 14 w 28"/>
              <a:gd name="T15" fmla="*/ 940 h 9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940">
                <a:moveTo>
                  <a:pt x="14" y="940"/>
                </a:moveTo>
                <a:cubicBezTo>
                  <a:pt x="14" y="940"/>
                  <a:pt x="14" y="940"/>
                  <a:pt x="14" y="940"/>
                </a:cubicBezTo>
                <a:cubicBezTo>
                  <a:pt x="6" y="940"/>
                  <a:pt x="0" y="933"/>
                  <a:pt x="0" y="926"/>
                </a:cubicBezTo>
                <a:cubicBezTo>
                  <a:pt x="0" y="14"/>
                  <a:pt x="0" y="14"/>
                  <a:pt x="0" y="14"/>
                </a:cubicBezTo>
                <a:cubicBezTo>
                  <a:pt x="0" y="6"/>
                  <a:pt x="6" y="0"/>
                  <a:pt x="14" y="0"/>
                </a:cubicBezTo>
                <a:cubicBezTo>
                  <a:pt x="22" y="0"/>
                  <a:pt x="28" y="6"/>
                  <a:pt x="28" y="14"/>
                </a:cubicBezTo>
                <a:cubicBezTo>
                  <a:pt x="28" y="926"/>
                  <a:pt x="28" y="926"/>
                  <a:pt x="28" y="926"/>
                </a:cubicBezTo>
                <a:cubicBezTo>
                  <a:pt x="28" y="933"/>
                  <a:pt x="22" y="940"/>
                  <a:pt x="14" y="940"/>
                </a:cubicBezTo>
                <a:close/>
              </a:path>
            </a:pathLst>
          </a:custGeom>
          <a:solidFill>
            <a:srgbClr val="777F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777"/>
          <p:cNvSpPr/>
          <p:nvPr userDrawn="1"/>
        </p:nvSpPr>
        <p:spPr bwMode="auto">
          <a:xfrm>
            <a:off x="1971656" y="4273552"/>
            <a:ext cx="49212" cy="1263650"/>
          </a:xfrm>
          <a:custGeom>
            <a:avLst/>
            <a:gdLst>
              <a:gd name="T0" fmla="*/ 14 w 28"/>
              <a:gd name="T1" fmla="*/ 708 h 708"/>
              <a:gd name="T2" fmla="*/ 14 w 28"/>
              <a:gd name="T3" fmla="*/ 708 h 708"/>
              <a:gd name="T4" fmla="*/ 0 w 28"/>
              <a:gd name="T5" fmla="*/ 694 h 708"/>
              <a:gd name="T6" fmla="*/ 0 w 28"/>
              <a:gd name="T7" fmla="*/ 14 h 708"/>
              <a:gd name="T8" fmla="*/ 14 w 28"/>
              <a:gd name="T9" fmla="*/ 0 h 708"/>
              <a:gd name="T10" fmla="*/ 28 w 28"/>
              <a:gd name="T11" fmla="*/ 14 h 708"/>
              <a:gd name="T12" fmla="*/ 28 w 28"/>
              <a:gd name="T13" fmla="*/ 694 h 708"/>
              <a:gd name="T14" fmla="*/ 14 w 28"/>
              <a:gd name="T15" fmla="*/ 708 h 7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08">
                <a:moveTo>
                  <a:pt x="14" y="708"/>
                </a:moveTo>
                <a:cubicBezTo>
                  <a:pt x="14" y="708"/>
                  <a:pt x="14" y="708"/>
                  <a:pt x="14" y="708"/>
                </a:cubicBezTo>
                <a:cubicBezTo>
                  <a:pt x="6" y="708"/>
                  <a:pt x="0" y="701"/>
                  <a:pt x="0" y="694"/>
                </a:cubicBezTo>
                <a:cubicBezTo>
                  <a:pt x="0" y="14"/>
                  <a:pt x="0" y="14"/>
                  <a:pt x="0" y="14"/>
                </a:cubicBezTo>
                <a:cubicBezTo>
                  <a:pt x="0" y="6"/>
                  <a:pt x="6" y="0"/>
                  <a:pt x="14" y="0"/>
                </a:cubicBezTo>
                <a:cubicBezTo>
                  <a:pt x="22" y="0"/>
                  <a:pt x="28" y="6"/>
                  <a:pt x="28" y="14"/>
                </a:cubicBezTo>
                <a:cubicBezTo>
                  <a:pt x="28" y="694"/>
                  <a:pt x="28" y="694"/>
                  <a:pt x="28" y="694"/>
                </a:cubicBezTo>
                <a:cubicBezTo>
                  <a:pt x="28" y="701"/>
                  <a:pt x="22" y="708"/>
                  <a:pt x="14" y="708"/>
                </a:cubicBezTo>
                <a:close/>
              </a:path>
            </a:pathLst>
          </a:custGeom>
          <a:solidFill>
            <a:srgbClr val="5C79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778"/>
          <p:cNvSpPr/>
          <p:nvPr userDrawn="1"/>
        </p:nvSpPr>
        <p:spPr bwMode="auto">
          <a:xfrm>
            <a:off x="4641805" y="4757739"/>
            <a:ext cx="446083" cy="288925"/>
          </a:xfrm>
          <a:custGeom>
            <a:avLst/>
            <a:gdLst>
              <a:gd name="T0" fmla="*/ 2 w 250"/>
              <a:gd name="T1" fmla="*/ 2 h 162"/>
              <a:gd name="T2" fmla="*/ 178 w 250"/>
              <a:gd name="T3" fmla="*/ 162 h 162"/>
              <a:gd name="T4" fmla="*/ 250 w 250"/>
              <a:gd name="T5" fmla="*/ 122 h 162"/>
              <a:gd name="T6" fmla="*/ 92 w 250"/>
              <a:gd name="T7" fmla="*/ 4 h 162"/>
              <a:gd name="T8" fmla="*/ 2 w 250"/>
              <a:gd name="T9" fmla="*/ 2 h 162"/>
            </a:gdLst>
            <a:ahLst/>
            <a:cxnLst>
              <a:cxn ang="0">
                <a:pos x="T0" y="T1"/>
              </a:cxn>
              <a:cxn ang="0">
                <a:pos x="T2" y="T3"/>
              </a:cxn>
              <a:cxn ang="0">
                <a:pos x="T4" y="T5"/>
              </a:cxn>
              <a:cxn ang="0">
                <a:pos x="T6" y="T7"/>
              </a:cxn>
              <a:cxn ang="0">
                <a:pos x="T8" y="T9"/>
              </a:cxn>
            </a:cxnLst>
            <a:rect l="0" t="0" r="r" b="b"/>
            <a:pathLst>
              <a:path w="250" h="162">
                <a:moveTo>
                  <a:pt x="2" y="2"/>
                </a:moveTo>
                <a:cubicBezTo>
                  <a:pt x="2" y="2"/>
                  <a:pt x="110" y="42"/>
                  <a:pt x="178" y="162"/>
                </a:cubicBezTo>
                <a:cubicBezTo>
                  <a:pt x="250" y="122"/>
                  <a:pt x="250" y="122"/>
                  <a:pt x="250" y="122"/>
                </a:cubicBezTo>
                <a:cubicBezTo>
                  <a:pt x="250" y="122"/>
                  <a:pt x="184" y="8"/>
                  <a:pt x="92" y="4"/>
                </a:cubicBezTo>
                <a:cubicBezTo>
                  <a:pt x="0" y="0"/>
                  <a:pt x="2" y="2"/>
                  <a:pt x="2" y="2"/>
                </a:cubicBezTo>
                <a:close/>
              </a:path>
            </a:pathLst>
          </a:custGeom>
          <a:solidFill>
            <a:srgbClr val="5C79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779"/>
          <p:cNvSpPr/>
          <p:nvPr userDrawn="1"/>
        </p:nvSpPr>
        <p:spPr bwMode="auto">
          <a:xfrm>
            <a:off x="4638630" y="4651377"/>
            <a:ext cx="492120" cy="371475"/>
          </a:xfrm>
          <a:custGeom>
            <a:avLst/>
            <a:gdLst>
              <a:gd name="T0" fmla="*/ 28 w 276"/>
              <a:gd name="T1" fmla="*/ 48 h 208"/>
              <a:gd name="T2" fmla="*/ 204 w 276"/>
              <a:gd name="T3" fmla="*/ 208 h 208"/>
              <a:gd name="T4" fmla="*/ 276 w 276"/>
              <a:gd name="T5" fmla="*/ 168 h 208"/>
              <a:gd name="T6" fmla="*/ 92 w 276"/>
              <a:gd name="T7" fmla="*/ 4 h 208"/>
              <a:gd name="T8" fmla="*/ 28 w 276"/>
              <a:gd name="T9" fmla="*/ 48 h 208"/>
            </a:gdLst>
            <a:ahLst/>
            <a:cxnLst>
              <a:cxn ang="0">
                <a:pos x="T0" y="T1"/>
              </a:cxn>
              <a:cxn ang="0">
                <a:pos x="T2" y="T3"/>
              </a:cxn>
              <a:cxn ang="0">
                <a:pos x="T4" y="T5"/>
              </a:cxn>
              <a:cxn ang="0">
                <a:pos x="T6" y="T7"/>
              </a:cxn>
              <a:cxn ang="0">
                <a:pos x="T8" y="T9"/>
              </a:cxn>
            </a:cxnLst>
            <a:rect l="0" t="0" r="r" b="b"/>
            <a:pathLst>
              <a:path w="276" h="208">
                <a:moveTo>
                  <a:pt x="28" y="48"/>
                </a:moveTo>
                <a:cubicBezTo>
                  <a:pt x="28" y="48"/>
                  <a:pt x="136" y="88"/>
                  <a:pt x="204" y="208"/>
                </a:cubicBezTo>
                <a:cubicBezTo>
                  <a:pt x="276" y="168"/>
                  <a:pt x="276" y="168"/>
                  <a:pt x="276" y="168"/>
                </a:cubicBezTo>
                <a:cubicBezTo>
                  <a:pt x="276" y="168"/>
                  <a:pt x="184" y="8"/>
                  <a:pt x="92" y="4"/>
                </a:cubicBezTo>
                <a:cubicBezTo>
                  <a:pt x="0" y="0"/>
                  <a:pt x="28" y="48"/>
                  <a:pt x="28" y="48"/>
                </a:cubicBezTo>
                <a:close/>
              </a:path>
            </a:pathLst>
          </a:custGeom>
          <a:solidFill>
            <a:srgbClr val="788D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780"/>
          <p:cNvSpPr/>
          <p:nvPr userDrawn="1"/>
        </p:nvSpPr>
        <p:spPr bwMode="auto">
          <a:xfrm>
            <a:off x="4203659" y="4273552"/>
            <a:ext cx="49212" cy="677863"/>
          </a:xfrm>
          <a:custGeom>
            <a:avLst/>
            <a:gdLst>
              <a:gd name="T0" fmla="*/ 14 w 28"/>
              <a:gd name="T1" fmla="*/ 380 h 380"/>
              <a:gd name="T2" fmla="*/ 14 w 28"/>
              <a:gd name="T3" fmla="*/ 380 h 380"/>
              <a:gd name="T4" fmla="*/ 0 w 28"/>
              <a:gd name="T5" fmla="*/ 366 h 380"/>
              <a:gd name="T6" fmla="*/ 0 w 28"/>
              <a:gd name="T7" fmla="*/ 14 h 380"/>
              <a:gd name="T8" fmla="*/ 14 w 28"/>
              <a:gd name="T9" fmla="*/ 0 h 380"/>
              <a:gd name="T10" fmla="*/ 28 w 28"/>
              <a:gd name="T11" fmla="*/ 14 h 380"/>
              <a:gd name="T12" fmla="*/ 28 w 28"/>
              <a:gd name="T13" fmla="*/ 366 h 380"/>
              <a:gd name="T14" fmla="*/ 14 w 28"/>
              <a:gd name="T15" fmla="*/ 38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80">
                <a:moveTo>
                  <a:pt x="14" y="380"/>
                </a:moveTo>
                <a:cubicBezTo>
                  <a:pt x="14" y="380"/>
                  <a:pt x="14" y="380"/>
                  <a:pt x="14" y="380"/>
                </a:cubicBezTo>
                <a:cubicBezTo>
                  <a:pt x="7" y="380"/>
                  <a:pt x="0" y="373"/>
                  <a:pt x="0" y="366"/>
                </a:cubicBezTo>
                <a:cubicBezTo>
                  <a:pt x="0" y="14"/>
                  <a:pt x="0" y="14"/>
                  <a:pt x="0" y="14"/>
                </a:cubicBezTo>
                <a:cubicBezTo>
                  <a:pt x="0" y="6"/>
                  <a:pt x="7" y="0"/>
                  <a:pt x="14" y="0"/>
                </a:cubicBezTo>
                <a:cubicBezTo>
                  <a:pt x="22" y="0"/>
                  <a:pt x="28" y="6"/>
                  <a:pt x="28" y="14"/>
                </a:cubicBezTo>
                <a:cubicBezTo>
                  <a:pt x="28" y="366"/>
                  <a:pt x="28" y="366"/>
                  <a:pt x="28" y="366"/>
                </a:cubicBezTo>
                <a:cubicBezTo>
                  <a:pt x="28" y="373"/>
                  <a:pt x="22" y="380"/>
                  <a:pt x="14" y="380"/>
                </a:cubicBezTo>
                <a:close/>
              </a:path>
            </a:pathLst>
          </a:custGeom>
          <a:solidFill>
            <a:srgbClr val="788D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781"/>
          <p:cNvSpPr/>
          <p:nvPr userDrawn="1"/>
        </p:nvSpPr>
        <p:spPr bwMode="auto">
          <a:xfrm>
            <a:off x="4360820" y="4273552"/>
            <a:ext cx="49212" cy="1676400"/>
          </a:xfrm>
          <a:custGeom>
            <a:avLst/>
            <a:gdLst>
              <a:gd name="T0" fmla="*/ 14 w 28"/>
              <a:gd name="T1" fmla="*/ 940 h 940"/>
              <a:gd name="T2" fmla="*/ 14 w 28"/>
              <a:gd name="T3" fmla="*/ 940 h 940"/>
              <a:gd name="T4" fmla="*/ 0 w 28"/>
              <a:gd name="T5" fmla="*/ 926 h 940"/>
              <a:gd name="T6" fmla="*/ 0 w 28"/>
              <a:gd name="T7" fmla="*/ 14 h 940"/>
              <a:gd name="T8" fmla="*/ 14 w 28"/>
              <a:gd name="T9" fmla="*/ 0 h 940"/>
              <a:gd name="T10" fmla="*/ 28 w 28"/>
              <a:gd name="T11" fmla="*/ 14 h 940"/>
              <a:gd name="T12" fmla="*/ 28 w 28"/>
              <a:gd name="T13" fmla="*/ 926 h 940"/>
              <a:gd name="T14" fmla="*/ 14 w 28"/>
              <a:gd name="T15" fmla="*/ 940 h 9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940">
                <a:moveTo>
                  <a:pt x="14" y="940"/>
                </a:moveTo>
                <a:cubicBezTo>
                  <a:pt x="14" y="940"/>
                  <a:pt x="14" y="940"/>
                  <a:pt x="14" y="940"/>
                </a:cubicBezTo>
                <a:cubicBezTo>
                  <a:pt x="7" y="940"/>
                  <a:pt x="0" y="933"/>
                  <a:pt x="0" y="926"/>
                </a:cubicBezTo>
                <a:cubicBezTo>
                  <a:pt x="0" y="14"/>
                  <a:pt x="0" y="14"/>
                  <a:pt x="0" y="14"/>
                </a:cubicBezTo>
                <a:cubicBezTo>
                  <a:pt x="0" y="6"/>
                  <a:pt x="7" y="0"/>
                  <a:pt x="14" y="0"/>
                </a:cubicBezTo>
                <a:cubicBezTo>
                  <a:pt x="22" y="0"/>
                  <a:pt x="28" y="6"/>
                  <a:pt x="28" y="14"/>
                </a:cubicBezTo>
                <a:cubicBezTo>
                  <a:pt x="28" y="926"/>
                  <a:pt x="28" y="926"/>
                  <a:pt x="28" y="926"/>
                </a:cubicBezTo>
                <a:cubicBezTo>
                  <a:pt x="28" y="933"/>
                  <a:pt x="22" y="940"/>
                  <a:pt x="14" y="940"/>
                </a:cubicBezTo>
                <a:close/>
              </a:path>
            </a:pathLst>
          </a:custGeom>
          <a:solidFill>
            <a:srgbClr val="788D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ctrTitle" hasCustomPrompt="1"/>
          </p:nvPr>
        </p:nvSpPr>
        <p:spPr>
          <a:xfrm>
            <a:off x="5049788" y="1398891"/>
            <a:ext cx="6446891" cy="1434482"/>
          </a:xfrm>
        </p:spPr>
        <p:txBody>
          <a:bodyPr anchor="b">
            <a:normAutofit/>
          </a:bodyPr>
          <a:lstStyle>
            <a:lvl1pPr algn="r">
              <a:defRPr sz="4400" b="1">
                <a:solidFill>
                  <a:schemeClr val="accent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049788" y="3274220"/>
            <a:ext cx="6446891" cy="1099343"/>
          </a:xfrm>
        </p:spPr>
        <p:txBody>
          <a:bodyPr>
            <a:normAutofit/>
          </a:bodyPr>
          <a:lstStyle>
            <a:lvl1pPr marL="0" indent="0" algn="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44D5C877-A7CC-49FD-9DFB-83021D0B774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2B72CDE2-2804-4922-9385-F3039E06AA5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1642"/>
          <p:cNvSpPr>
            <a:spLocks noChangeArrowheads="1"/>
          </p:cNvSpPr>
          <p:nvPr userDrawn="1"/>
        </p:nvSpPr>
        <p:spPr bwMode="auto">
          <a:xfrm>
            <a:off x="1" y="0"/>
            <a:ext cx="12188825" cy="6858000"/>
          </a:xfrm>
          <a:prstGeom prst="rect">
            <a:avLst/>
          </a:prstGeom>
          <a:solidFill>
            <a:srgbClr val="8B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1646"/>
          <p:cNvSpPr>
            <a:spLocks noChangeArrowheads="1"/>
          </p:cNvSpPr>
          <p:nvPr userDrawn="1"/>
        </p:nvSpPr>
        <p:spPr bwMode="auto">
          <a:xfrm>
            <a:off x="320676" y="0"/>
            <a:ext cx="11552238" cy="6858000"/>
          </a:xfrm>
          <a:prstGeom prst="rect">
            <a:avLst/>
          </a:prstGeom>
          <a:solidFill>
            <a:srgbClr val="778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Rectangle 1650"/>
          <p:cNvSpPr>
            <a:spLocks noChangeArrowheads="1"/>
          </p:cNvSpPr>
          <p:nvPr userDrawn="1"/>
        </p:nvSpPr>
        <p:spPr bwMode="auto">
          <a:xfrm>
            <a:off x="672679" y="0"/>
            <a:ext cx="10920413"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10" name="组合 9"/>
          <p:cNvGrpSpPr/>
          <p:nvPr userDrawn="1"/>
        </p:nvGrpSpPr>
        <p:grpSpPr>
          <a:xfrm>
            <a:off x="7445830" y="3595932"/>
            <a:ext cx="3763310" cy="2644531"/>
            <a:chOff x="8563429" y="4423495"/>
            <a:chExt cx="2437218" cy="1712667"/>
          </a:xfrm>
        </p:grpSpPr>
        <p:grpSp>
          <p:nvGrpSpPr>
            <p:cNvPr id="11" name="组合 10"/>
            <p:cNvGrpSpPr/>
            <p:nvPr/>
          </p:nvGrpSpPr>
          <p:grpSpPr>
            <a:xfrm>
              <a:off x="8764332" y="4423495"/>
              <a:ext cx="2175366" cy="943438"/>
              <a:chOff x="4344992" y="1433514"/>
              <a:chExt cx="2393926" cy="1038226"/>
            </a:xfrm>
          </p:grpSpPr>
          <p:sp>
            <p:nvSpPr>
              <p:cNvPr id="45" name="Freeform 1679"/>
              <p:cNvSpPr/>
              <p:nvPr userDrawn="1"/>
            </p:nvSpPr>
            <p:spPr bwMode="auto">
              <a:xfrm>
                <a:off x="4810125" y="1511302"/>
                <a:ext cx="1463660" cy="960438"/>
              </a:xfrm>
              <a:custGeom>
                <a:avLst/>
                <a:gdLst>
                  <a:gd name="T0" fmla="*/ 0 w 821"/>
                  <a:gd name="T1" fmla="*/ 482 h 538"/>
                  <a:gd name="T2" fmla="*/ 821 w 821"/>
                  <a:gd name="T3" fmla="*/ 482 h 538"/>
                  <a:gd name="T4" fmla="*/ 821 w 821"/>
                  <a:gd name="T5" fmla="*/ 0 h 538"/>
                  <a:gd name="T6" fmla="*/ 0 w 821"/>
                  <a:gd name="T7" fmla="*/ 0 h 538"/>
                  <a:gd name="T8" fmla="*/ 0 w 821"/>
                  <a:gd name="T9" fmla="*/ 482 h 538"/>
                </a:gdLst>
                <a:ahLst/>
                <a:cxnLst>
                  <a:cxn ang="0">
                    <a:pos x="T0" y="T1"/>
                  </a:cxn>
                  <a:cxn ang="0">
                    <a:pos x="T2" y="T3"/>
                  </a:cxn>
                  <a:cxn ang="0">
                    <a:pos x="T4" y="T5"/>
                  </a:cxn>
                  <a:cxn ang="0">
                    <a:pos x="T6" y="T7"/>
                  </a:cxn>
                  <a:cxn ang="0">
                    <a:pos x="T8" y="T9"/>
                  </a:cxn>
                </a:cxnLst>
                <a:rect l="0" t="0" r="r" b="b"/>
                <a:pathLst>
                  <a:path w="821" h="538">
                    <a:moveTo>
                      <a:pt x="0" y="482"/>
                    </a:moveTo>
                    <a:cubicBezTo>
                      <a:pt x="271" y="538"/>
                      <a:pt x="550" y="538"/>
                      <a:pt x="821" y="482"/>
                    </a:cubicBezTo>
                    <a:cubicBezTo>
                      <a:pt x="821" y="321"/>
                      <a:pt x="821" y="160"/>
                      <a:pt x="821" y="0"/>
                    </a:cubicBezTo>
                    <a:cubicBezTo>
                      <a:pt x="0" y="0"/>
                      <a:pt x="0" y="0"/>
                      <a:pt x="0" y="0"/>
                    </a:cubicBezTo>
                    <a:cubicBezTo>
                      <a:pt x="0" y="160"/>
                      <a:pt x="0" y="321"/>
                      <a:pt x="0" y="482"/>
                    </a:cubicBezTo>
                    <a:close/>
                  </a:path>
                </a:pathLst>
              </a:custGeom>
              <a:solidFill>
                <a:srgbClr val="0D1D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46" name="Freeform 1685"/>
              <p:cNvSpPr/>
              <p:nvPr userDrawn="1"/>
            </p:nvSpPr>
            <p:spPr bwMode="auto">
              <a:xfrm>
                <a:off x="4344992" y="1433514"/>
                <a:ext cx="2393926" cy="157163"/>
              </a:xfrm>
              <a:custGeom>
                <a:avLst/>
                <a:gdLst>
                  <a:gd name="T0" fmla="*/ 0 w 1343"/>
                  <a:gd name="T1" fmla="*/ 51 h 88"/>
                  <a:gd name="T2" fmla="*/ 36 w 1343"/>
                  <a:gd name="T3" fmla="*/ 88 h 88"/>
                  <a:gd name="T4" fmla="*/ 1307 w 1343"/>
                  <a:gd name="T5" fmla="*/ 88 h 88"/>
                  <a:gd name="T6" fmla="*/ 1343 w 1343"/>
                  <a:gd name="T7" fmla="*/ 51 h 88"/>
                  <a:gd name="T8" fmla="*/ 1343 w 1343"/>
                  <a:gd name="T9" fmla="*/ 36 h 88"/>
                  <a:gd name="T10" fmla="*/ 1307 w 1343"/>
                  <a:gd name="T11" fmla="*/ 0 h 88"/>
                  <a:gd name="T12" fmla="*/ 36 w 1343"/>
                  <a:gd name="T13" fmla="*/ 0 h 88"/>
                  <a:gd name="T14" fmla="*/ 0 w 1343"/>
                  <a:gd name="T15" fmla="*/ 36 h 88"/>
                  <a:gd name="T16" fmla="*/ 0 w 1343"/>
                  <a:gd name="T17"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3" h="88">
                    <a:moveTo>
                      <a:pt x="0" y="51"/>
                    </a:moveTo>
                    <a:cubicBezTo>
                      <a:pt x="0" y="71"/>
                      <a:pt x="16" y="88"/>
                      <a:pt x="36" y="88"/>
                    </a:cubicBezTo>
                    <a:cubicBezTo>
                      <a:pt x="1307" y="88"/>
                      <a:pt x="1307" y="88"/>
                      <a:pt x="1307" y="88"/>
                    </a:cubicBezTo>
                    <a:cubicBezTo>
                      <a:pt x="1327" y="88"/>
                      <a:pt x="1343" y="71"/>
                      <a:pt x="1343" y="51"/>
                    </a:cubicBezTo>
                    <a:cubicBezTo>
                      <a:pt x="1343" y="36"/>
                      <a:pt x="1343" y="36"/>
                      <a:pt x="1343" y="36"/>
                    </a:cubicBezTo>
                    <a:cubicBezTo>
                      <a:pt x="1343" y="16"/>
                      <a:pt x="1327" y="0"/>
                      <a:pt x="1307" y="0"/>
                    </a:cubicBezTo>
                    <a:cubicBezTo>
                      <a:pt x="36" y="0"/>
                      <a:pt x="36" y="0"/>
                      <a:pt x="36" y="0"/>
                    </a:cubicBezTo>
                    <a:cubicBezTo>
                      <a:pt x="16" y="0"/>
                      <a:pt x="0" y="16"/>
                      <a:pt x="0" y="36"/>
                    </a:cubicBezTo>
                    <a:lnTo>
                      <a:pt x="0" y="51"/>
                    </a:lnTo>
                    <a:close/>
                  </a:path>
                </a:pathLst>
              </a:custGeom>
              <a:solidFill>
                <a:srgbClr val="0D1D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8563429" y="5202568"/>
              <a:ext cx="2437218" cy="933594"/>
              <a:chOff x="1703371" y="3490914"/>
              <a:chExt cx="2266927" cy="868363"/>
            </a:xfrm>
          </p:grpSpPr>
          <p:sp>
            <p:nvSpPr>
              <p:cNvPr id="13" name="Freeform 1686"/>
              <p:cNvSpPr/>
              <p:nvPr/>
            </p:nvSpPr>
            <p:spPr bwMode="auto">
              <a:xfrm>
                <a:off x="2903509" y="3571877"/>
                <a:ext cx="260347" cy="274638"/>
              </a:xfrm>
              <a:custGeom>
                <a:avLst/>
                <a:gdLst>
                  <a:gd name="T0" fmla="*/ 146 w 146"/>
                  <a:gd name="T1" fmla="*/ 0 h 154"/>
                  <a:gd name="T2" fmla="*/ 0 w 146"/>
                  <a:gd name="T3" fmla="*/ 0 h 154"/>
                  <a:gd name="T4" fmla="*/ 0 w 146"/>
                  <a:gd name="T5" fmla="*/ 154 h 154"/>
                  <a:gd name="T6" fmla="*/ 99 w 146"/>
                  <a:gd name="T7" fmla="*/ 154 h 154"/>
                  <a:gd name="T8" fmla="*/ 146 w 146"/>
                  <a:gd name="T9" fmla="*/ 0 h 154"/>
                </a:gdLst>
                <a:ahLst/>
                <a:cxnLst>
                  <a:cxn ang="0">
                    <a:pos x="T0" y="T1"/>
                  </a:cxn>
                  <a:cxn ang="0">
                    <a:pos x="T2" y="T3"/>
                  </a:cxn>
                  <a:cxn ang="0">
                    <a:pos x="T4" y="T5"/>
                  </a:cxn>
                  <a:cxn ang="0">
                    <a:pos x="T6" y="T7"/>
                  </a:cxn>
                  <a:cxn ang="0">
                    <a:pos x="T8" y="T9"/>
                  </a:cxn>
                </a:cxnLst>
                <a:rect l="0" t="0" r="r" b="b"/>
                <a:pathLst>
                  <a:path w="146" h="154">
                    <a:moveTo>
                      <a:pt x="146" y="0"/>
                    </a:moveTo>
                    <a:cubicBezTo>
                      <a:pt x="0" y="0"/>
                      <a:pt x="0" y="0"/>
                      <a:pt x="0" y="0"/>
                    </a:cubicBezTo>
                    <a:cubicBezTo>
                      <a:pt x="0" y="154"/>
                      <a:pt x="0" y="154"/>
                      <a:pt x="0" y="154"/>
                    </a:cubicBezTo>
                    <a:cubicBezTo>
                      <a:pt x="99" y="154"/>
                      <a:pt x="99" y="154"/>
                      <a:pt x="99" y="154"/>
                    </a:cubicBezTo>
                    <a:cubicBezTo>
                      <a:pt x="98" y="102"/>
                      <a:pt x="118" y="45"/>
                      <a:pt x="146" y="0"/>
                    </a:cubicBezTo>
                  </a:path>
                </a:pathLst>
              </a:custGeom>
              <a:solidFill>
                <a:srgbClr val="D4DF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687"/>
              <p:cNvSpPr/>
              <p:nvPr/>
            </p:nvSpPr>
            <p:spPr bwMode="auto">
              <a:xfrm>
                <a:off x="3078133" y="3571877"/>
                <a:ext cx="839779" cy="274638"/>
              </a:xfrm>
              <a:custGeom>
                <a:avLst/>
                <a:gdLst>
                  <a:gd name="T0" fmla="*/ 471 w 471"/>
                  <a:gd name="T1" fmla="*/ 0 h 154"/>
                  <a:gd name="T2" fmla="*/ 48 w 471"/>
                  <a:gd name="T3" fmla="*/ 0 h 154"/>
                  <a:gd name="T4" fmla="*/ 1 w 471"/>
                  <a:gd name="T5" fmla="*/ 154 h 154"/>
                  <a:gd name="T6" fmla="*/ 471 w 471"/>
                  <a:gd name="T7" fmla="*/ 154 h 154"/>
                  <a:gd name="T8" fmla="*/ 471 w 471"/>
                  <a:gd name="T9" fmla="*/ 0 h 154"/>
                </a:gdLst>
                <a:ahLst/>
                <a:cxnLst>
                  <a:cxn ang="0">
                    <a:pos x="T0" y="T1"/>
                  </a:cxn>
                  <a:cxn ang="0">
                    <a:pos x="T2" y="T3"/>
                  </a:cxn>
                  <a:cxn ang="0">
                    <a:pos x="T4" y="T5"/>
                  </a:cxn>
                  <a:cxn ang="0">
                    <a:pos x="T6" y="T7"/>
                  </a:cxn>
                  <a:cxn ang="0">
                    <a:pos x="T8" y="T9"/>
                  </a:cxn>
                </a:cxnLst>
                <a:rect l="0" t="0" r="r" b="b"/>
                <a:pathLst>
                  <a:path w="471" h="154">
                    <a:moveTo>
                      <a:pt x="471" y="0"/>
                    </a:moveTo>
                    <a:cubicBezTo>
                      <a:pt x="48" y="0"/>
                      <a:pt x="48" y="0"/>
                      <a:pt x="48" y="0"/>
                    </a:cubicBezTo>
                    <a:cubicBezTo>
                      <a:pt x="20" y="45"/>
                      <a:pt x="0" y="102"/>
                      <a:pt x="1" y="154"/>
                    </a:cubicBezTo>
                    <a:cubicBezTo>
                      <a:pt x="471" y="154"/>
                      <a:pt x="471" y="154"/>
                      <a:pt x="471" y="154"/>
                    </a:cubicBezTo>
                    <a:cubicBezTo>
                      <a:pt x="471" y="0"/>
                      <a:pt x="471" y="0"/>
                      <a:pt x="47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1688"/>
              <p:cNvSpPr>
                <a:spLocks noChangeArrowheads="1"/>
              </p:cNvSpPr>
              <p:nvPr/>
            </p:nvSpPr>
            <p:spPr bwMode="auto">
              <a:xfrm>
                <a:off x="2844773" y="3622677"/>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689"/>
              <p:cNvSpPr>
                <a:spLocks noChangeArrowheads="1"/>
              </p:cNvSpPr>
              <p:nvPr/>
            </p:nvSpPr>
            <p:spPr bwMode="auto">
              <a:xfrm>
                <a:off x="2844773" y="3622677"/>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690"/>
              <p:cNvSpPr/>
              <p:nvPr/>
            </p:nvSpPr>
            <p:spPr bwMode="auto">
              <a:xfrm>
                <a:off x="2903509" y="3622677"/>
                <a:ext cx="231773" cy="14288"/>
              </a:xfrm>
              <a:custGeom>
                <a:avLst/>
                <a:gdLst>
                  <a:gd name="T0" fmla="*/ 130 w 130"/>
                  <a:gd name="T1" fmla="*/ 0 h 8"/>
                  <a:gd name="T2" fmla="*/ 0 w 130"/>
                  <a:gd name="T3" fmla="*/ 0 h 8"/>
                  <a:gd name="T4" fmla="*/ 0 w 130"/>
                  <a:gd name="T5" fmla="*/ 8 h 8"/>
                  <a:gd name="T6" fmla="*/ 126 w 130"/>
                  <a:gd name="T7" fmla="*/ 8 h 8"/>
                  <a:gd name="T8" fmla="*/ 130 w 130"/>
                  <a:gd name="T9" fmla="*/ 0 h 8"/>
                </a:gdLst>
                <a:ahLst/>
                <a:cxnLst>
                  <a:cxn ang="0">
                    <a:pos x="T0" y="T1"/>
                  </a:cxn>
                  <a:cxn ang="0">
                    <a:pos x="T2" y="T3"/>
                  </a:cxn>
                  <a:cxn ang="0">
                    <a:pos x="T4" y="T5"/>
                  </a:cxn>
                  <a:cxn ang="0">
                    <a:pos x="T6" y="T7"/>
                  </a:cxn>
                  <a:cxn ang="0">
                    <a:pos x="T8" y="T9"/>
                  </a:cxn>
                </a:cxnLst>
                <a:rect l="0" t="0" r="r" b="b"/>
                <a:pathLst>
                  <a:path w="130" h="8">
                    <a:moveTo>
                      <a:pt x="130" y="0"/>
                    </a:moveTo>
                    <a:cubicBezTo>
                      <a:pt x="0" y="0"/>
                      <a:pt x="0" y="0"/>
                      <a:pt x="0" y="0"/>
                    </a:cubicBezTo>
                    <a:cubicBezTo>
                      <a:pt x="0" y="8"/>
                      <a:pt x="0" y="8"/>
                      <a:pt x="0" y="8"/>
                    </a:cubicBezTo>
                    <a:cubicBezTo>
                      <a:pt x="126" y="8"/>
                      <a:pt x="126" y="8"/>
                      <a:pt x="126" y="8"/>
                    </a:cubicBezTo>
                    <a:cubicBezTo>
                      <a:pt x="128" y="5"/>
                      <a:pt x="129" y="3"/>
                      <a:pt x="130"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91"/>
              <p:cNvSpPr/>
              <p:nvPr/>
            </p:nvSpPr>
            <p:spPr bwMode="auto">
              <a:xfrm>
                <a:off x="3128932" y="3622677"/>
                <a:ext cx="788980" cy="14288"/>
              </a:xfrm>
              <a:custGeom>
                <a:avLst/>
                <a:gdLst>
                  <a:gd name="T0" fmla="*/ 443 w 443"/>
                  <a:gd name="T1" fmla="*/ 0 h 8"/>
                  <a:gd name="T2" fmla="*/ 4 w 443"/>
                  <a:gd name="T3" fmla="*/ 0 h 8"/>
                  <a:gd name="T4" fmla="*/ 0 w 443"/>
                  <a:gd name="T5" fmla="*/ 8 h 8"/>
                  <a:gd name="T6" fmla="*/ 443 w 443"/>
                  <a:gd name="T7" fmla="*/ 8 h 8"/>
                  <a:gd name="T8" fmla="*/ 443 w 443"/>
                  <a:gd name="T9" fmla="*/ 0 h 8"/>
                </a:gdLst>
                <a:ahLst/>
                <a:cxnLst>
                  <a:cxn ang="0">
                    <a:pos x="T0" y="T1"/>
                  </a:cxn>
                  <a:cxn ang="0">
                    <a:pos x="T2" y="T3"/>
                  </a:cxn>
                  <a:cxn ang="0">
                    <a:pos x="T4" y="T5"/>
                  </a:cxn>
                  <a:cxn ang="0">
                    <a:pos x="T6" y="T7"/>
                  </a:cxn>
                  <a:cxn ang="0">
                    <a:pos x="T8" y="T9"/>
                  </a:cxn>
                </a:cxnLst>
                <a:rect l="0" t="0" r="r" b="b"/>
                <a:pathLst>
                  <a:path w="443" h="8">
                    <a:moveTo>
                      <a:pt x="443" y="0"/>
                    </a:moveTo>
                    <a:cubicBezTo>
                      <a:pt x="4" y="0"/>
                      <a:pt x="4" y="0"/>
                      <a:pt x="4" y="0"/>
                    </a:cubicBezTo>
                    <a:cubicBezTo>
                      <a:pt x="3" y="3"/>
                      <a:pt x="2" y="5"/>
                      <a:pt x="0" y="8"/>
                    </a:cubicBezTo>
                    <a:cubicBezTo>
                      <a:pt x="443" y="8"/>
                      <a:pt x="443" y="8"/>
                      <a:pt x="443" y="8"/>
                    </a:cubicBezTo>
                    <a:cubicBezTo>
                      <a:pt x="443" y="0"/>
                      <a:pt x="443" y="0"/>
                      <a:pt x="443"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Rectangle 1692"/>
              <p:cNvSpPr>
                <a:spLocks noChangeArrowheads="1"/>
              </p:cNvSpPr>
              <p:nvPr/>
            </p:nvSpPr>
            <p:spPr bwMode="auto">
              <a:xfrm>
                <a:off x="2844773" y="3675064"/>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1693"/>
              <p:cNvSpPr>
                <a:spLocks noChangeArrowheads="1"/>
              </p:cNvSpPr>
              <p:nvPr/>
            </p:nvSpPr>
            <p:spPr bwMode="auto">
              <a:xfrm>
                <a:off x="2844773" y="3675064"/>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Freeform 1694"/>
              <p:cNvSpPr/>
              <p:nvPr/>
            </p:nvSpPr>
            <p:spPr bwMode="auto">
              <a:xfrm>
                <a:off x="2903509" y="3675064"/>
                <a:ext cx="207960" cy="14288"/>
              </a:xfrm>
              <a:custGeom>
                <a:avLst/>
                <a:gdLst>
                  <a:gd name="T0" fmla="*/ 117 w 117"/>
                  <a:gd name="T1" fmla="*/ 0 h 8"/>
                  <a:gd name="T2" fmla="*/ 0 w 117"/>
                  <a:gd name="T3" fmla="*/ 0 h 8"/>
                  <a:gd name="T4" fmla="*/ 0 w 117"/>
                  <a:gd name="T5" fmla="*/ 8 h 8"/>
                  <a:gd name="T6" fmla="*/ 115 w 117"/>
                  <a:gd name="T7" fmla="*/ 8 h 8"/>
                  <a:gd name="T8" fmla="*/ 117 w 117"/>
                  <a:gd name="T9" fmla="*/ 0 h 8"/>
                </a:gdLst>
                <a:ahLst/>
                <a:cxnLst>
                  <a:cxn ang="0">
                    <a:pos x="T0" y="T1"/>
                  </a:cxn>
                  <a:cxn ang="0">
                    <a:pos x="T2" y="T3"/>
                  </a:cxn>
                  <a:cxn ang="0">
                    <a:pos x="T4" y="T5"/>
                  </a:cxn>
                  <a:cxn ang="0">
                    <a:pos x="T6" y="T7"/>
                  </a:cxn>
                  <a:cxn ang="0">
                    <a:pos x="T8" y="T9"/>
                  </a:cxn>
                </a:cxnLst>
                <a:rect l="0" t="0" r="r" b="b"/>
                <a:pathLst>
                  <a:path w="117" h="8">
                    <a:moveTo>
                      <a:pt x="117" y="0"/>
                    </a:moveTo>
                    <a:cubicBezTo>
                      <a:pt x="0" y="0"/>
                      <a:pt x="0" y="0"/>
                      <a:pt x="0" y="0"/>
                    </a:cubicBezTo>
                    <a:cubicBezTo>
                      <a:pt x="0" y="8"/>
                      <a:pt x="0" y="8"/>
                      <a:pt x="0" y="8"/>
                    </a:cubicBezTo>
                    <a:cubicBezTo>
                      <a:pt x="115" y="8"/>
                      <a:pt x="115" y="8"/>
                      <a:pt x="115" y="8"/>
                    </a:cubicBezTo>
                    <a:cubicBezTo>
                      <a:pt x="115" y="6"/>
                      <a:pt x="116" y="3"/>
                      <a:pt x="117"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95"/>
              <p:cNvSpPr/>
              <p:nvPr/>
            </p:nvSpPr>
            <p:spPr bwMode="auto">
              <a:xfrm>
                <a:off x="3108295" y="3675064"/>
                <a:ext cx="809617" cy="14288"/>
              </a:xfrm>
              <a:custGeom>
                <a:avLst/>
                <a:gdLst>
                  <a:gd name="T0" fmla="*/ 454 w 454"/>
                  <a:gd name="T1" fmla="*/ 0 h 8"/>
                  <a:gd name="T2" fmla="*/ 2 w 454"/>
                  <a:gd name="T3" fmla="*/ 0 h 8"/>
                  <a:gd name="T4" fmla="*/ 0 w 454"/>
                  <a:gd name="T5" fmla="*/ 8 h 8"/>
                  <a:gd name="T6" fmla="*/ 454 w 454"/>
                  <a:gd name="T7" fmla="*/ 8 h 8"/>
                  <a:gd name="T8" fmla="*/ 454 w 454"/>
                  <a:gd name="T9" fmla="*/ 0 h 8"/>
                </a:gdLst>
                <a:ahLst/>
                <a:cxnLst>
                  <a:cxn ang="0">
                    <a:pos x="T0" y="T1"/>
                  </a:cxn>
                  <a:cxn ang="0">
                    <a:pos x="T2" y="T3"/>
                  </a:cxn>
                  <a:cxn ang="0">
                    <a:pos x="T4" y="T5"/>
                  </a:cxn>
                  <a:cxn ang="0">
                    <a:pos x="T6" y="T7"/>
                  </a:cxn>
                  <a:cxn ang="0">
                    <a:pos x="T8" y="T9"/>
                  </a:cxn>
                </a:cxnLst>
                <a:rect l="0" t="0" r="r" b="b"/>
                <a:pathLst>
                  <a:path w="454" h="8">
                    <a:moveTo>
                      <a:pt x="454" y="0"/>
                    </a:moveTo>
                    <a:cubicBezTo>
                      <a:pt x="2" y="0"/>
                      <a:pt x="2" y="0"/>
                      <a:pt x="2" y="0"/>
                    </a:cubicBezTo>
                    <a:cubicBezTo>
                      <a:pt x="1" y="3"/>
                      <a:pt x="0" y="6"/>
                      <a:pt x="0" y="8"/>
                    </a:cubicBezTo>
                    <a:cubicBezTo>
                      <a:pt x="454" y="8"/>
                      <a:pt x="454" y="8"/>
                      <a:pt x="454" y="8"/>
                    </a:cubicBezTo>
                    <a:cubicBezTo>
                      <a:pt x="454" y="0"/>
                      <a:pt x="454" y="0"/>
                      <a:pt x="454"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1696"/>
              <p:cNvSpPr>
                <a:spLocks noChangeArrowheads="1"/>
              </p:cNvSpPr>
              <p:nvPr/>
            </p:nvSpPr>
            <p:spPr bwMode="auto">
              <a:xfrm>
                <a:off x="2844773" y="3727452"/>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1697"/>
              <p:cNvSpPr>
                <a:spLocks noChangeArrowheads="1"/>
              </p:cNvSpPr>
              <p:nvPr/>
            </p:nvSpPr>
            <p:spPr bwMode="auto">
              <a:xfrm>
                <a:off x="2844773" y="3727452"/>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Freeform 1698"/>
              <p:cNvSpPr/>
              <p:nvPr/>
            </p:nvSpPr>
            <p:spPr bwMode="auto">
              <a:xfrm>
                <a:off x="2903509" y="3727452"/>
                <a:ext cx="192086" cy="14288"/>
              </a:xfrm>
              <a:custGeom>
                <a:avLst/>
                <a:gdLst>
                  <a:gd name="T0" fmla="*/ 108 w 108"/>
                  <a:gd name="T1" fmla="*/ 0 h 8"/>
                  <a:gd name="T2" fmla="*/ 0 w 108"/>
                  <a:gd name="T3" fmla="*/ 0 h 8"/>
                  <a:gd name="T4" fmla="*/ 0 w 108"/>
                  <a:gd name="T5" fmla="*/ 8 h 8"/>
                  <a:gd name="T6" fmla="*/ 106 w 108"/>
                  <a:gd name="T7" fmla="*/ 8 h 8"/>
                  <a:gd name="T8" fmla="*/ 108 w 108"/>
                  <a:gd name="T9" fmla="*/ 0 h 8"/>
                </a:gdLst>
                <a:ahLst/>
                <a:cxnLst>
                  <a:cxn ang="0">
                    <a:pos x="T0" y="T1"/>
                  </a:cxn>
                  <a:cxn ang="0">
                    <a:pos x="T2" y="T3"/>
                  </a:cxn>
                  <a:cxn ang="0">
                    <a:pos x="T4" y="T5"/>
                  </a:cxn>
                  <a:cxn ang="0">
                    <a:pos x="T6" y="T7"/>
                  </a:cxn>
                  <a:cxn ang="0">
                    <a:pos x="T8" y="T9"/>
                  </a:cxn>
                </a:cxnLst>
                <a:rect l="0" t="0" r="r" b="b"/>
                <a:pathLst>
                  <a:path w="108" h="8">
                    <a:moveTo>
                      <a:pt x="108" y="0"/>
                    </a:moveTo>
                    <a:cubicBezTo>
                      <a:pt x="0" y="0"/>
                      <a:pt x="0" y="0"/>
                      <a:pt x="0" y="0"/>
                    </a:cubicBezTo>
                    <a:cubicBezTo>
                      <a:pt x="0" y="8"/>
                      <a:pt x="0" y="8"/>
                      <a:pt x="0" y="8"/>
                    </a:cubicBezTo>
                    <a:cubicBezTo>
                      <a:pt x="106" y="8"/>
                      <a:pt x="106" y="8"/>
                      <a:pt x="106" y="8"/>
                    </a:cubicBezTo>
                    <a:cubicBezTo>
                      <a:pt x="107" y="5"/>
                      <a:pt x="107" y="2"/>
                      <a:pt x="108"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699"/>
              <p:cNvSpPr/>
              <p:nvPr/>
            </p:nvSpPr>
            <p:spPr bwMode="auto">
              <a:xfrm>
                <a:off x="3092420" y="3727452"/>
                <a:ext cx="825492" cy="14288"/>
              </a:xfrm>
              <a:custGeom>
                <a:avLst/>
                <a:gdLst>
                  <a:gd name="T0" fmla="*/ 463 w 463"/>
                  <a:gd name="T1" fmla="*/ 0 h 8"/>
                  <a:gd name="T2" fmla="*/ 2 w 463"/>
                  <a:gd name="T3" fmla="*/ 0 h 8"/>
                  <a:gd name="T4" fmla="*/ 0 w 463"/>
                  <a:gd name="T5" fmla="*/ 8 h 8"/>
                  <a:gd name="T6" fmla="*/ 463 w 463"/>
                  <a:gd name="T7" fmla="*/ 8 h 8"/>
                  <a:gd name="T8" fmla="*/ 463 w 463"/>
                  <a:gd name="T9" fmla="*/ 4 h 8"/>
                  <a:gd name="T10" fmla="*/ 463 w 463"/>
                  <a:gd name="T11" fmla="*/ 0 h 8"/>
                </a:gdLst>
                <a:ahLst/>
                <a:cxnLst>
                  <a:cxn ang="0">
                    <a:pos x="T0" y="T1"/>
                  </a:cxn>
                  <a:cxn ang="0">
                    <a:pos x="T2" y="T3"/>
                  </a:cxn>
                  <a:cxn ang="0">
                    <a:pos x="T4" y="T5"/>
                  </a:cxn>
                  <a:cxn ang="0">
                    <a:pos x="T6" y="T7"/>
                  </a:cxn>
                  <a:cxn ang="0">
                    <a:pos x="T8" y="T9"/>
                  </a:cxn>
                  <a:cxn ang="0">
                    <a:pos x="T10" y="T11"/>
                  </a:cxn>
                </a:cxnLst>
                <a:rect l="0" t="0" r="r" b="b"/>
                <a:pathLst>
                  <a:path w="463" h="8">
                    <a:moveTo>
                      <a:pt x="463" y="0"/>
                    </a:moveTo>
                    <a:cubicBezTo>
                      <a:pt x="2" y="0"/>
                      <a:pt x="2" y="0"/>
                      <a:pt x="2" y="0"/>
                    </a:cubicBezTo>
                    <a:cubicBezTo>
                      <a:pt x="1" y="2"/>
                      <a:pt x="1" y="5"/>
                      <a:pt x="0" y="8"/>
                    </a:cubicBezTo>
                    <a:cubicBezTo>
                      <a:pt x="463" y="8"/>
                      <a:pt x="463" y="8"/>
                      <a:pt x="463" y="8"/>
                    </a:cubicBezTo>
                    <a:cubicBezTo>
                      <a:pt x="463" y="4"/>
                      <a:pt x="463" y="4"/>
                      <a:pt x="463" y="4"/>
                    </a:cubicBezTo>
                    <a:cubicBezTo>
                      <a:pt x="463" y="0"/>
                      <a:pt x="463" y="0"/>
                      <a:pt x="463"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Rectangle 1700"/>
              <p:cNvSpPr>
                <a:spLocks noChangeArrowheads="1"/>
              </p:cNvSpPr>
              <p:nvPr/>
            </p:nvSpPr>
            <p:spPr bwMode="auto">
              <a:xfrm>
                <a:off x="2844773" y="3779839"/>
                <a:ext cx="58737" cy="14288"/>
              </a:xfrm>
              <a:prstGeom prst="rect">
                <a:avLst/>
              </a:prstGeom>
              <a:solidFill>
                <a:srgbClr val="C4E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1701"/>
              <p:cNvSpPr>
                <a:spLocks noChangeArrowheads="1"/>
              </p:cNvSpPr>
              <p:nvPr/>
            </p:nvSpPr>
            <p:spPr bwMode="auto">
              <a:xfrm>
                <a:off x="2844773" y="3779839"/>
                <a:ext cx="58737"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Freeform 1702"/>
              <p:cNvSpPr/>
              <p:nvPr/>
            </p:nvSpPr>
            <p:spPr bwMode="auto">
              <a:xfrm>
                <a:off x="2903509" y="3779839"/>
                <a:ext cx="182561" cy="14288"/>
              </a:xfrm>
              <a:custGeom>
                <a:avLst/>
                <a:gdLst>
                  <a:gd name="T0" fmla="*/ 102 w 102"/>
                  <a:gd name="T1" fmla="*/ 0 h 8"/>
                  <a:gd name="T2" fmla="*/ 0 w 102"/>
                  <a:gd name="T3" fmla="*/ 0 h 8"/>
                  <a:gd name="T4" fmla="*/ 0 w 102"/>
                  <a:gd name="T5" fmla="*/ 8 h 8"/>
                  <a:gd name="T6" fmla="*/ 101 w 102"/>
                  <a:gd name="T7" fmla="*/ 8 h 8"/>
                  <a:gd name="T8" fmla="*/ 102 w 102"/>
                  <a:gd name="T9" fmla="*/ 0 h 8"/>
                </a:gdLst>
                <a:ahLst/>
                <a:cxnLst>
                  <a:cxn ang="0">
                    <a:pos x="T0" y="T1"/>
                  </a:cxn>
                  <a:cxn ang="0">
                    <a:pos x="T2" y="T3"/>
                  </a:cxn>
                  <a:cxn ang="0">
                    <a:pos x="T4" y="T5"/>
                  </a:cxn>
                  <a:cxn ang="0">
                    <a:pos x="T6" y="T7"/>
                  </a:cxn>
                  <a:cxn ang="0">
                    <a:pos x="T8" y="T9"/>
                  </a:cxn>
                </a:cxnLst>
                <a:rect l="0" t="0" r="r" b="b"/>
                <a:pathLst>
                  <a:path w="102" h="8">
                    <a:moveTo>
                      <a:pt x="102" y="0"/>
                    </a:moveTo>
                    <a:cubicBezTo>
                      <a:pt x="0" y="0"/>
                      <a:pt x="0" y="0"/>
                      <a:pt x="0" y="0"/>
                    </a:cubicBezTo>
                    <a:cubicBezTo>
                      <a:pt x="0" y="8"/>
                      <a:pt x="0" y="8"/>
                      <a:pt x="0" y="8"/>
                    </a:cubicBezTo>
                    <a:cubicBezTo>
                      <a:pt x="101" y="8"/>
                      <a:pt x="101" y="8"/>
                      <a:pt x="101" y="8"/>
                    </a:cubicBezTo>
                    <a:cubicBezTo>
                      <a:pt x="101" y="5"/>
                      <a:pt x="101" y="3"/>
                      <a:pt x="102" y="0"/>
                    </a:cubicBezTo>
                  </a:path>
                </a:pathLst>
              </a:custGeom>
              <a:solidFill>
                <a:srgbClr val="A3C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703"/>
              <p:cNvSpPr/>
              <p:nvPr/>
            </p:nvSpPr>
            <p:spPr bwMode="auto">
              <a:xfrm>
                <a:off x="3084483" y="3779839"/>
                <a:ext cx="833429" cy="14288"/>
              </a:xfrm>
              <a:custGeom>
                <a:avLst/>
                <a:gdLst>
                  <a:gd name="T0" fmla="*/ 468 w 468"/>
                  <a:gd name="T1" fmla="*/ 0 h 8"/>
                  <a:gd name="T2" fmla="*/ 1 w 468"/>
                  <a:gd name="T3" fmla="*/ 0 h 8"/>
                  <a:gd name="T4" fmla="*/ 0 w 468"/>
                  <a:gd name="T5" fmla="*/ 8 h 8"/>
                  <a:gd name="T6" fmla="*/ 468 w 468"/>
                  <a:gd name="T7" fmla="*/ 8 h 8"/>
                  <a:gd name="T8" fmla="*/ 468 w 468"/>
                  <a:gd name="T9" fmla="*/ 0 h 8"/>
                </a:gdLst>
                <a:ahLst/>
                <a:cxnLst>
                  <a:cxn ang="0">
                    <a:pos x="T0" y="T1"/>
                  </a:cxn>
                  <a:cxn ang="0">
                    <a:pos x="T2" y="T3"/>
                  </a:cxn>
                  <a:cxn ang="0">
                    <a:pos x="T4" y="T5"/>
                  </a:cxn>
                  <a:cxn ang="0">
                    <a:pos x="T6" y="T7"/>
                  </a:cxn>
                  <a:cxn ang="0">
                    <a:pos x="T8" y="T9"/>
                  </a:cxn>
                </a:cxnLst>
                <a:rect l="0" t="0" r="r" b="b"/>
                <a:pathLst>
                  <a:path w="468" h="8">
                    <a:moveTo>
                      <a:pt x="468" y="0"/>
                    </a:moveTo>
                    <a:cubicBezTo>
                      <a:pt x="1" y="0"/>
                      <a:pt x="1" y="0"/>
                      <a:pt x="1" y="0"/>
                    </a:cubicBezTo>
                    <a:cubicBezTo>
                      <a:pt x="0" y="3"/>
                      <a:pt x="0" y="5"/>
                      <a:pt x="0" y="8"/>
                    </a:cubicBezTo>
                    <a:cubicBezTo>
                      <a:pt x="468" y="8"/>
                      <a:pt x="468" y="8"/>
                      <a:pt x="468" y="8"/>
                    </a:cubicBezTo>
                    <a:cubicBezTo>
                      <a:pt x="468" y="0"/>
                      <a:pt x="468" y="0"/>
                      <a:pt x="468" y="0"/>
                    </a:cubicBezTo>
                  </a:path>
                </a:pathLst>
              </a:custGeom>
              <a:solidFill>
                <a:srgbClr val="C4E9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704"/>
              <p:cNvSpPr/>
              <p:nvPr/>
            </p:nvSpPr>
            <p:spPr bwMode="auto">
              <a:xfrm>
                <a:off x="2755873" y="3490914"/>
                <a:ext cx="347659" cy="434975"/>
              </a:xfrm>
              <a:custGeom>
                <a:avLst/>
                <a:gdLst>
                  <a:gd name="T0" fmla="*/ 101 w 195"/>
                  <a:gd name="T1" fmla="*/ 114 h 244"/>
                  <a:gd name="T2" fmla="*/ 195 w 195"/>
                  <a:gd name="T3" fmla="*/ 0 h 244"/>
                  <a:gd name="T4" fmla="*/ 51 w 195"/>
                  <a:gd name="T5" fmla="*/ 0 h 244"/>
                  <a:gd name="T6" fmla="*/ 67 w 195"/>
                  <a:gd name="T7" fmla="*/ 244 h 244"/>
                  <a:gd name="T8" fmla="*/ 195 w 195"/>
                  <a:gd name="T9" fmla="*/ 244 h 244"/>
                  <a:gd name="T10" fmla="*/ 101 w 195"/>
                  <a:gd name="T11" fmla="*/ 114 h 244"/>
                </a:gdLst>
                <a:ahLst/>
                <a:cxnLst>
                  <a:cxn ang="0">
                    <a:pos x="T0" y="T1"/>
                  </a:cxn>
                  <a:cxn ang="0">
                    <a:pos x="T2" y="T3"/>
                  </a:cxn>
                  <a:cxn ang="0">
                    <a:pos x="T4" y="T5"/>
                  </a:cxn>
                  <a:cxn ang="0">
                    <a:pos x="T6" y="T7"/>
                  </a:cxn>
                  <a:cxn ang="0">
                    <a:pos x="T8" y="T9"/>
                  </a:cxn>
                  <a:cxn ang="0">
                    <a:pos x="T10" y="T11"/>
                  </a:cxn>
                </a:cxnLst>
                <a:rect l="0" t="0" r="r" b="b"/>
                <a:pathLst>
                  <a:path w="195" h="244">
                    <a:moveTo>
                      <a:pt x="101" y="114"/>
                    </a:moveTo>
                    <a:cubicBezTo>
                      <a:pt x="101" y="36"/>
                      <a:pt x="148" y="0"/>
                      <a:pt x="195" y="0"/>
                    </a:cubicBezTo>
                    <a:cubicBezTo>
                      <a:pt x="51" y="0"/>
                      <a:pt x="51" y="0"/>
                      <a:pt x="51" y="0"/>
                    </a:cubicBezTo>
                    <a:cubicBezTo>
                      <a:pt x="0" y="63"/>
                      <a:pt x="26" y="166"/>
                      <a:pt x="67" y="244"/>
                    </a:cubicBezTo>
                    <a:cubicBezTo>
                      <a:pt x="195" y="244"/>
                      <a:pt x="195" y="244"/>
                      <a:pt x="195" y="244"/>
                    </a:cubicBezTo>
                    <a:cubicBezTo>
                      <a:pt x="148" y="244"/>
                      <a:pt x="101" y="211"/>
                      <a:pt x="101" y="114"/>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705"/>
              <p:cNvSpPr/>
              <p:nvPr/>
            </p:nvSpPr>
            <p:spPr bwMode="auto">
              <a:xfrm>
                <a:off x="1906569" y="3490914"/>
                <a:ext cx="968365" cy="434975"/>
              </a:xfrm>
              <a:custGeom>
                <a:avLst/>
                <a:gdLst>
                  <a:gd name="T0" fmla="*/ 527 w 543"/>
                  <a:gd name="T1" fmla="*/ 0 h 244"/>
                  <a:gd name="T2" fmla="*/ 86 w 543"/>
                  <a:gd name="T3" fmla="*/ 0 h 244"/>
                  <a:gd name="T4" fmla="*/ 0 w 543"/>
                  <a:gd name="T5" fmla="*/ 86 h 244"/>
                  <a:gd name="T6" fmla="*/ 0 w 543"/>
                  <a:gd name="T7" fmla="*/ 158 h 244"/>
                  <a:gd name="T8" fmla="*/ 86 w 543"/>
                  <a:gd name="T9" fmla="*/ 244 h 244"/>
                  <a:gd name="T10" fmla="*/ 543 w 543"/>
                  <a:gd name="T11" fmla="*/ 244 h 244"/>
                  <a:gd name="T12" fmla="*/ 527 w 543"/>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543" h="244">
                    <a:moveTo>
                      <a:pt x="527" y="0"/>
                    </a:moveTo>
                    <a:cubicBezTo>
                      <a:pt x="86" y="0"/>
                      <a:pt x="86" y="0"/>
                      <a:pt x="86" y="0"/>
                    </a:cubicBezTo>
                    <a:cubicBezTo>
                      <a:pt x="38" y="0"/>
                      <a:pt x="0" y="39"/>
                      <a:pt x="0" y="86"/>
                    </a:cubicBezTo>
                    <a:cubicBezTo>
                      <a:pt x="0" y="158"/>
                      <a:pt x="0" y="158"/>
                      <a:pt x="0" y="158"/>
                    </a:cubicBezTo>
                    <a:cubicBezTo>
                      <a:pt x="0" y="205"/>
                      <a:pt x="38" y="244"/>
                      <a:pt x="86" y="244"/>
                    </a:cubicBezTo>
                    <a:cubicBezTo>
                      <a:pt x="543" y="244"/>
                      <a:pt x="543" y="244"/>
                      <a:pt x="543" y="244"/>
                    </a:cubicBezTo>
                    <a:cubicBezTo>
                      <a:pt x="502" y="166"/>
                      <a:pt x="476" y="63"/>
                      <a:pt x="527" y="0"/>
                    </a:cubicBezTo>
                    <a:close/>
                  </a:path>
                </a:pathLst>
              </a:custGeom>
              <a:solidFill>
                <a:srgbClr val="01A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706"/>
              <p:cNvSpPr/>
              <p:nvPr/>
            </p:nvSpPr>
            <p:spPr bwMode="auto">
              <a:xfrm>
                <a:off x="2903509" y="3846514"/>
                <a:ext cx="1066789" cy="79375"/>
              </a:xfrm>
              <a:custGeom>
                <a:avLst/>
                <a:gdLst>
                  <a:gd name="T0" fmla="*/ 598 w 598"/>
                  <a:gd name="T1" fmla="*/ 22 h 45"/>
                  <a:gd name="T2" fmla="*/ 576 w 598"/>
                  <a:gd name="T3" fmla="*/ 0 h 45"/>
                  <a:gd name="T4" fmla="*/ 22 w 598"/>
                  <a:gd name="T5" fmla="*/ 0 h 45"/>
                  <a:gd name="T6" fmla="*/ 0 w 598"/>
                  <a:gd name="T7" fmla="*/ 22 h 45"/>
                  <a:gd name="T8" fmla="*/ 22 w 598"/>
                  <a:gd name="T9" fmla="*/ 45 h 45"/>
                  <a:gd name="T10" fmla="*/ 576 w 598"/>
                  <a:gd name="T11" fmla="*/ 45 h 45"/>
                  <a:gd name="T12" fmla="*/ 598 w 598"/>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598" h="45">
                    <a:moveTo>
                      <a:pt x="598" y="22"/>
                    </a:moveTo>
                    <a:cubicBezTo>
                      <a:pt x="598" y="10"/>
                      <a:pt x="588" y="0"/>
                      <a:pt x="576" y="0"/>
                    </a:cubicBezTo>
                    <a:cubicBezTo>
                      <a:pt x="22" y="0"/>
                      <a:pt x="22" y="0"/>
                      <a:pt x="22" y="0"/>
                    </a:cubicBezTo>
                    <a:cubicBezTo>
                      <a:pt x="10" y="0"/>
                      <a:pt x="0" y="10"/>
                      <a:pt x="0" y="22"/>
                    </a:cubicBezTo>
                    <a:cubicBezTo>
                      <a:pt x="0" y="35"/>
                      <a:pt x="10" y="45"/>
                      <a:pt x="22" y="45"/>
                    </a:cubicBezTo>
                    <a:cubicBezTo>
                      <a:pt x="576" y="45"/>
                      <a:pt x="576" y="45"/>
                      <a:pt x="576" y="45"/>
                    </a:cubicBezTo>
                    <a:cubicBezTo>
                      <a:pt x="588" y="45"/>
                      <a:pt x="598" y="35"/>
                      <a:pt x="598" y="22"/>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07"/>
              <p:cNvSpPr/>
              <p:nvPr/>
            </p:nvSpPr>
            <p:spPr bwMode="auto">
              <a:xfrm>
                <a:off x="2903509" y="3490914"/>
                <a:ext cx="1066789" cy="80963"/>
              </a:xfrm>
              <a:custGeom>
                <a:avLst/>
                <a:gdLst>
                  <a:gd name="T0" fmla="*/ 598 w 598"/>
                  <a:gd name="T1" fmla="*/ 23 h 45"/>
                  <a:gd name="T2" fmla="*/ 576 w 598"/>
                  <a:gd name="T3" fmla="*/ 0 h 45"/>
                  <a:gd name="T4" fmla="*/ 22 w 598"/>
                  <a:gd name="T5" fmla="*/ 0 h 45"/>
                  <a:gd name="T6" fmla="*/ 0 w 598"/>
                  <a:gd name="T7" fmla="*/ 23 h 45"/>
                  <a:gd name="T8" fmla="*/ 22 w 598"/>
                  <a:gd name="T9" fmla="*/ 45 h 45"/>
                  <a:gd name="T10" fmla="*/ 576 w 598"/>
                  <a:gd name="T11" fmla="*/ 45 h 45"/>
                  <a:gd name="T12" fmla="*/ 598 w 598"/>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598" h="45">
                    <a:moveTo>
                      <a:pt x="598" y="23"/>
                    </a:moveTo>
                    <a:cubicBezTo>
                      <a:pt x="598" y="10"/>
                      <a:pt x="588" y="0"/>
                      <a:pt x="576" y="0"/>
                    </a:cubicBezTo>
                    <a:cubicBezTo>
                      <a:pt x="22" y="0"/>
                      <a:pt x="22" y="0"/>
                      <a:pt x="22" y="0"/>
                    </a:cubicBezTo>
                    <a:cubicBezTo>
                      <a:pt x="10" y="0"/>
                      <a:pt x="0" y="10"/>
                      <a:pt x="0" y="23"/>
                    </a:cubicBezTo>
                    <a:cubicBezTo>
                      <a:pt x="0" y="35"/>
                      <a:pt x="10" y="45"/>
                      <a:pt x="22" y="45"/>
                    </a:cubicBezTo>
                    <a:cubicBezTo>
                      <a:pt x="576" y="45"/>
                      <a:pt x="576" y="45"/>
                      <a:pt x="576" y="45"/>
                    </a:cubicBezTo>
                    <a:cubicBezTo>
                      <a:pt x="588" y="45"/>
                      <a:pt x="598" y="35"/>
                      <a:pt x="598" y="23"/>
                    </a:cubicBezTo>
                    <a:close/>
                  </a:path>
                </a:pathLst>
              </a:custGeom>
              <a:solidFill>
                <a:srgbClr val="009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708"/>
              <p:cNvSpPr/>
              <p:nvPr/>
            </p:nvSpPr>
            <p:spPr bwMode="auto">
              <a:xfrm>
                <a:off x="2700311" y="4005264"/>
                <a:ext cx="261935" cy="274638"/>
              </a:xfrm>
              <a:custGeom>
                <a:avLst/>
                <a:gdLst>
                  <a:gd name="T0" fmla="*/ 147 w 147"/>
                  <a:gd name="T1" fmla="*/ 0 h 154"/>
                  <a:gd name="T2" fmla="*/ 0 w 147"/>
                  <a:gd name="T3" fmla="*/ 0 h 154"/>
                  <a:gd name="T4" fmla="*/ 0 w 147"/>
                  <a:gd name="T5" fmla="*/ 154 h 154"/>
                  <a:gd name="T6" fmla="*/ 100 w 147"/>
                  <a:gd name="T7" fmla="*/ 154 h 154"/>
                  <a:gd name="T8" fmla="*/ 147 w 147"/>
                  <a:gd name="T9" fmla="*/ 0 h 154"/>
                </a:gdLst>
                <a:ahLst/>
                <a:cxnLst>
                  <a:cxn ang="0">
                    <a:pos x="T0" y="T1"/>
                  </a:cxn>
                  <a:cxn ang="0">
                    <a:pos x="T2" y="T3"/>
                  </a:cxn>
                  <a:cxn ang="0">
                    <a:pos x="T4" y="T5"/>
                  </a:cxn>
                  <a:cxn ang="0">
                    <a:pos x="T6" y="T7"/>
                  </a:cxn>
                  <a:cxn ang="0">
                    <a:pos x="T8" y="T9"/>
                  </a:cxn>
                </a:cxnLst>
                <a:rect l="0" t="0" r="r" b="b"/>
                <a:pathLst>
                  <a:path w="147" h="154">
                    <a:moveTo>
                      <a:pt x="147" y="0"/>
                    </a:moveTo>
                    <a:cubicBezTo>
                      <a:pt x="0" y="0"/>
                      <a:pt x="0" y="0"/>
                      <a:pt x="0" y="0"/>
                    </a:cubicBezTo>
                    <a:cubicBezTo>
                      <a:pt x="0" y="154"/>
                      <a:pt x="0" y="154"/>
                      <a:pt x="0" y="154"/>
                    </a:cubicBezTo>
                    <a:cubicBezTo>
                      <a:pt x="100" y="154"/>
                      <a:pt x="100" y="154"/>
                      <a:pt x="100" y="154"/>
                    </a:cubicBezTo>
                    <a:cubicBezTo>
                      <a:pt x="98" y="103"/>
                      <a:pt x="119" y="45"/>
                      <a:pt x="147" y="0"/>
                    </a:cubicBezTo>
                    <a:close/>
                  </a:path>
                </a:pathLst>
              </a:custGeom>
              <a:solidFill>
                <a:srgbClr val="F2DF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09"/>
              <p:cNvSpPr/>
              <p:nvPr/>
            </p:nvSpPr>
            <p:spPr bwMode="auto">
              <a:xfrm>
                <a:off x="2874935" y="4005264"/>
                <a:ext cx="839779" cy="274638"/>
              </a:xfrm>
              <a:custGeom>
                <a:avLst/>
                <a:gdLst>
                  <a:gd name="T0" fmla="*/ 471 w 471"/>
                  <a:gd name="T1" fmla="*/ 0 h 154"/>
                  <a:gd name="T2" fmla="*/ 49 w 471"/>
                  <a:gd name="T3" fmla="*/ 0 h 154"/>
                  <a:gd name="T4" fmla="*/ 2 w 471"/>
                  <a:gd name="T5" fmla="*/ 154 h 154"/>
                  <a:gd name="T6" fmla="*/ 471 w 471"/>
                  <a:gd name="T7" fmla="*/ 154 h 154"/>
                  <a:gd name="T8" fmla="*/ 471 w 471"/>
                  <a:gd name="T9" fmla="*/ 0 h 154"/>
                </a:gdLst>
                <a:ahLst/>
                <a:cxnLst>
                  <a:cxn ang="0">
                    <a:pos x="T0" y="T1"/>
                  </a:cxn>
                  <a:cxn ang="0">
                    <a:pos x="T2" y="T3"/>
                  </a:cxn>
                  <a:cxn ang="0">
                    <a:pos x="T4" y="T5"/>
                  </a:cxn>
                  <a:cxn ang="0">
                    <a:pos x="T6" y="T7"/>
                  </a:cxn>
                  <a:cxn ang="0">
                    <a:pos x="T8" y="T9"/>
                  </a:cxn>
                </a:cxnLst>
                <a:rect l="0" t="0" r="r" b="b"/>
                <a:pathLst>
                  <a:path w="471" h="154">
                    <a:moveTo>
                      <a:pt x="471" y="0"/>
                    </a:moveTo>
                    <a:cubicBezTo>
                      <a:pt x="49" y="0"/>
                      <a:pt x="49" y="0"/>
                      <a:pt x="49" y="0"/>
                    </a:cubicBezTo>
                    <a:cubicBezTo>
                      <a:pt x="21" y="45"/>
                      <a:pt x="0" y="103"/>
                      <a:pt x="2" y="154"/>
                    </a:cubicBezTo>
                    <a:cubicBezTo>
                      <a:pt x="471" y="154"/>
                      <a:pt x="471" y="154"/>
                      <a:pt x="471" y="154"/>
                    </a:cubicBezTo>
                    <a:lnTo>
                      <a:pt x="47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Rectangle 1710"/>
              <p:cNvSpPr>
                <a:spLocks noChangeArrowheads="1"/>
              </p:cNvSpPr>
              <p:nvPr/>
            </p:nvSpPr>
            <p:spPr bwMode="auto">
              <a:xfrm>
                <a:off x="2641575" y="4056064"/>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1711"/>
              <p:cNvSpPr>
                <a:spLocks noChangeArrowheads="1"/>
              </p:cNvSpPr>
              <p:nvPr/>
            </p:nvSpPr>
            <p:spPr bwMode="auto">
              <a:xfrm>
                <a:off x="2641575" y="4110039"/>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1712"/>
              <p:cNvSpPr>
                <a:spLocks noChangeArrowheads="1"/>
              </p:cNvSpPr>
              <p:nvPr/>
            </p:nvSpPr>
            <p:spPr bwMode="auto">
              <a:xfrm>
                <a:off x="2641575" y="4160839"/>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1713"/>
              <p:cNvSpPr>
                <a:spLocks noChangeArrowheads="1"/>
              </p:cNvSpPr>
              <p:nvPr/>
            </p:nvSpPr>
            <p:spPr bwMode="auto">
              <a:xfrm>
                <a:off x="2641575" y="4213227"/>
                <a:ext cx="1073139" cy="14288"/>
              </a:xfrm>
              <a:prstGeom prst="rect">
                <a:avLst/>
              </a:prstGeom>
              <a:solidFill>
                <a:srgbClr val="F9C0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Freeform 1714"/>
              <p:cNvSpPr/>
              <p:nvPr/>
            </p:nvSpPr>
            <p:spPr bwMode="auto">
              <a:xfrm>
                <a:off x="2554263" y="3925889"/>
                <a:ext cx="347659" cy="433388"/>
              </a:xfrm>
              <a:custGeom>
                <a:avLst/>
                <a:gdLst>
                  <a:gd name="T0" fmla="*/ 100 w 195"/>
                  <a:gd name="T1" fmla="*/ 113 h 243"/>
                  <a:gd name="T2" fmla="*/ 195 w 195"/>
                  <a:gd name="T3" fmla="*/ 0 h 243"/>
                  <a:gd name="T4" fmla="*/ 50 w 195"/>
                  <a:gd name="T5" fmla="*/ 0 h 243"/>
                  <a:gd name="T6" fmla="*/ 67 w 195"/>
                  <a:gd name="T7" fmla="*/ 243 h 243"/>
                  <a:gd name="T8" fmla="*/ 195 w 195"/>
                  <a:gd name="T9" fmla="*/ 243 h 243"/>
                  <a:gd name="T10" fmla="*/ 100 w 195"/>
                  <a:gd name="T11" fmla="*/ 113 h 243"/>
                </a:gdLst>
                <a:ahLst/>
                <a:cxnLst>
                  <a:cxn ang="0">
                    <a:pos x="T0" y="T1"/>
                  </a:cxn>
                  <a:cxn ang="0">
                    <a:pos x="T2" y="T3"/>
                  </a:cxn>
                  <a:cxn ang="0">
                    <a:pos x="T4" y="T5"/>
                  </a:cxn>
                  <a:cxn ang="0">
                    <a:pos x="T6" y="T7"/>
                  </a:cxn>
                  <a:cxn ang="0">
                    <a:pos x="T8" y="T9"/>
                  </a:cxn>
                  <a:cxn ang="0">
                    <a:pos x="T10" y="T11"/>
                  </a:cxn>
                </a:cxnLst>
                <a:rect l="0" t="0" r="r" b="b"/>
                <a:pathLst>
                  <a:path w="195" h="243">
                    <a:moveTo>
                      <a:pt x="100" y="113"/>
                    </a:moveTo>
                    <a:cubicBezTo>
                      <a:pt x="100" y="35"/>
                      <a:pt x="147" y="0"/>
                      <a:pt x="195" y="0"/>
                    </a:cubicBezTo>
                    <a:cubicBezTo>
                      <a:pt x="50" y="0"/>
                      <a:pt x="50" y="0"/>
                      <a:pt x="50" y="0"/>
                    </a:cubicBezTo>
                    <a:cubicBezTo>
                      <a:pt x="0" y="62"/>
                      <a:pt x="25" y="165"/>
                      <a:pt x="67" y="243"/>
                    </a:cubicBezTo>
                    <a:cubicBezTo>
                      <a:pt x="195" y="243"/>
                      <a:pt x="195" y="243"/>
                      <a:pt x="195" y="243"/>
                    </a:cubicBezTo>
                    <a:cubicBezTo>
                      <a:pt x="147" y="243"/>
                      <a:pt x="100" y="210"/>
                      <a:pt x="100" y="113"/>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715"/>
              <p:cNvSpPr/>
              <p:nvPr/>
            </p:nvSpPr>
            <p:spPr bwMode="auto">
              <a:xfrm>
                <a:off x="1703371" y="3925889"/>
                <a:ext cx="969953" cy="433388"/>
              </a:xfrm>
              <a:custGeom>
                <a:avLst/>
                <a:gdLst>
                  <a:gd name="T0" fmla="*/ 527 w 544"/>
                  <a:gd name="T1" fmla="*/ 0 h 243"/>
                  <a:gd name="T2" fmla="*/ 86 w 544"/>
                  <a:gd name="T3" fmla="*/ 0 h 243"/>
                  <a:gd name="T4" fmla="*/ 0 w 544"/>
                  <a:gd name="T5" fmla="*/ 86 h 243"/>
                  <a:gd name="T6" fmla="*/ 0 w 544"/>
                  <a:gd name="T7" fmla="*/ 157 h 243"/>
                  <a:gd name="T8" fmla="*/ 86 w 544"/>
                  <a:gd name="T9" fmla="*/ 243 h 243"/>
                  <a:gd name="T10" fmla="*/ 544 w 544"/>
                  <a:gd name="T11" fmla="*/ 243 h 243"/>
                  <a:gd name="T12" fmla="*/ 527 w 544"/>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544" h="243">
                    <a:moveTo>
                      <a:pt x="527" y="0"/>
                    </a:moveTo>
                    <a:cubicBezTo>
                      <a:pt x="86" y="0"/>
                      <a:pt x="86" y="0"/>
                      <a:pt x="86" y="0"/>
                    </a:cubicBezTo>
                    <a:cubicBezTo>
                      <a:pt x="39" y="0"/>
                      <a:pt x="0" y="38"/>
                      <a:pt x="0" y="86"/>
                    </a:cubicBezTo>
                    <a:cubicBezTo>
                      <a:pt x="0" y="157"/>
                      <a:pt x="0" y="157"/>
                      <a:pt x="0" y="157"/>
                    </a:cubicBezTo>
                    <a:cubicBezTo>
                      <a:pt x="0" y="204"/>
                      <a:pt x="39" y="243"/>
                      <a:pt x="86" y="243"/>
                    </a:cubicBezTo>
                    <a:cubicBezTo>
                      <a:pt x="544" y="243"/>
                      <a:pt x="544" y="243"/>
                      <a:pt x="544" y="243"/>
                    </a:cubicBezTo>
                    <a:cubicBezTo>
                      <a:pt x="502" y="165"/>
                      <a:pt x="477" y="62"/>
                      <a:pt x="527" y="0"/>
                    </a:cubicBezTo>
                    <a:close/>
                  </a:path>
                </a:pathLst>
              </a:custGeom>
              <a:solidFill>
                <a:srgbClr val="FF69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716"/>
              <p:cNvSpPr/>
              <p:nvPr/>
            </p:nvSpPr>
            <p:spPr bwMode="auto">
              <a:xfrm>
                <a:off x="2700311" y="4279902"/>
                <a:ext cx="1068377" cy="79375"/>
              </a:xfrm>
              <a:custGeom>
                <a:avLst/>
                <a:gdLst>
                  <a:gd name="T0" fmla="*/ 599 w 599"/>
                  <a:gd name="T1" fmla="*/ 22 h 45"/>
                  <a:gd name="T2" fmla="*/ 576 w 599"/>
                  <a:gd name="T3" fmla="*/ 0 h 45"/>
                  <a:gd name="T4" fmla="*/ 22 w 599"/>
                  <a:gd name="T5" fmla="*/ 0 h 45"/>
                  <a:gd name="T6" fmla="*/ 0 w 599"/>
                  <a:gd name="T7" fmla="*/ 22 h 45"/>
                  <a:gd name="T8" fmla="*/ 22 w 599"/>
                  <a:gd name="T9" fmla="*/ 45 h 45"/>
                  <a:gd name="T10" fmla="*/ 576 w 599"/>
                  <a:gd name="T11" fmla="*/ 45 h 45"/>
                  <a:gd name="T12" fmla="*/ 599 w 59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599" h="45">
                    <a:moveTo>
                      <a:pt x="599" y="22"/>
                    </a:moveTo>
                    <a:cubicBezTo>
                      <a:pt x="599" y="10"/>
                      <a:pt x="589" y="0"/>
                      <a:pt x="576" y="0"/>
                    </a:cubicBezTo>
                    <a:cubicBezTo>
                      <a:pt x="22" y="0"/>
                      <a:pt x="22" y="0"/>
                      <a:pt x="22" y="0"/>
                    </a:cubicBezTo>
                    <a:cubicBezTo>
                      <a:pt x="10" y="0"/>
                      <a:pt x="0" y="10"/>
                      <a:pt x="0" y="22"/>
                    </a:cubicBezTo>
                    <a:cubicBezTo>
                      <a:pt x="0" y="35"/>
                      <a:pt x="10" y="45"/>
                      <a:pt x="22" y="45"/>
                    </a:cubicBezTo>
                    <a:cubicBezTo>
                      <a:pt x="576" y="45"/>
                      <a:pt x="576" y="45"/>
                      <a:pt x="576" y="45"/>
                    </a:cubicBezTo>
                    <a:cubicBezTo>
                      <a:pt x="589" y="45"/>
                      <a:pt x="599" y="35"/>
                      <a:pt x="599" y="22"/>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717"/>
              <p:cNvSpPr/>
              <p:nvPr/>
            </p:nvSpPr>
            <p:spPr bwMode="auto">
              <a:xfrm>
                <a:off x="2700311" y="3925889"/>
                <a:ext cx="1068377" cy="79375"/>
              </a:xfrm>
              <a:custGeom>
                <a:avLst/>
                <a:gdLst>
                  <a:gd name="T0" fmla="*/ 599 w 599"/>
                  <a:gd name="T1" fmla="*/ 22 h 44"/>
                  <a:gd name="T2" fmla="*/ 576 w 599"/>
                  <a:gd name="T3" fmla="*/ 0 h 44"/>
                  <a:gd name="T4" fmla="*/ 22 w 599"/>
                  <a:gd name="T5" fmla="*/ 0 h 44"/>
                  <a:gd name="T6" fmla="*/ 0 w 599"/>
                  <a:gd name="T7" fmla="*/ 22 h 44"/>
                  <a:gd name="T8" fmla="*/ 22 w 599"/>
                  <a:gd name="T9" fmla="*/ 44 h 44"/>
                  <a:gd name="T10" fmla="*/ 576 w 599"/>
                  <a:gd name="T11" fmla="*/ 44 h 44"/>
                  <a:gd name="T12" fmla="*/ 599 w 599"/>
                  <a:gd name="T13" fmla="*/ 22 h 44"/>
                </a:gdLst>
                <a:ahLst/>
                <a:cxnLst>
                  <a:cxn ang="0">
                    <a:pos x="T0" y="T1"/>
                  </a:cxn>
                  <a:cxn ang="0">
                    <a:pos x="T2" y="T3"/>
                  </a:cxn>
                  <a:cxn ang="0">
                    <a:pos x="T4" y="T5"/>
                  </a:cxn>
                  <a:cxn ang="0">
                    <a:pos x="T6" y="T7"/>
                  </a:cxn>
                  <a:cxn ang="0">
                    <a:pos x="T8" y="T9"/>
                  </a:cxn>
                  <a:cxn ang="0">
                    <a:pos x="T10" y="T11"/>
                  </a:cxn>
                  <a:cxn ang="0">
                    <a:pos x="T12" y="T13"/>
                  </a:cxn>
                </a:cxnLst>
                <a:rect l="0" t="0" r="r" b="b"/>
                <a:pathLst>
                  <a:path w="599" h="44">
                    <a:moveTo>
                      <a:pt x="599" y="22"/>
                    </a:moveTo>
                    <a:cubicBezTo>
                      <a:pt x="599" y="10"/>
                      <a:pt x="589" y="0"/>
                      <a:pt x="576" y="0"/>
                    </a:cubicBezTo>
                    <a:cubicBezTo>
                      <a:pt x="22" y="0"/>
                      <a:pt x="22" y="0"/>
                      <a:pt x="22" y="0"/>
                    </a:cubicBezTo>
                    <a:cubicBezTo>
                      <a:pt x="10" y="0"/>
                      <a:pt x="0" y="10"/>
                      <a:pt x="0" y="22"/>
                    </a:cubicBezTo>
                    <a:cubicBezTo>
                      <a:pt x="0" y="34"/>
                      <a:pt x="10" y="44"/>
                      <a:pt x="22" y="44"/>
                    </a:cubicBezTo>
                    <a:cubicBezTo>
                      <a:pt x="576" y="44"/>
                      <a:pt x="576" y="44"/>
                      <a:pt x="576" y="44"/>
                    </a:cubicBezTo>
                    <a:cubicBezTo>
                      <a:pt x="589" y="44"/>
                      <a:pt x="599" y="34"/>
                      <a:pt x="599" y="22"/>
                    </a:cubicBezTo>
                    <a:close/>
                  </a:path>
                </a:pathLst>
              </a:custGeom>
              <a:solidFill>
                <a:srgbClr val="F451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标题 1"/>
          <p:cNvSpPr>
            <a:spLocks noGrp="1"/>
          </p:cNvSpPr>
          <p:nvPr>
            <p:ph type="title"/>
          </p:nvPr>
        </p:nvSpPr>
        <p:spPr>
          <a:xfrm>
            <a:off x="1868894" y="2972629"/>
            <a:ext cx="4718050" cy="527213"/>
          </a:xfrm>
        </p:spPr>
        <p:txBody>
          <a:bodyPr anchor="b">
            <a:normAutofit/>
          </a:bodyPr>
          <a:lstStyle>
            <a:lvl1pPr>
              <a:defRPr sz="2400">
                <a:solidFill>
                  <a:schemeClr val="accent1"/>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868894" y="3526830"/>
            <a:ext cx="4718050" cy="1500187"/>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D0AEA841-21DA-49B5-A3D7-A9D0713E63F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cxnSp>
        <p:nvCxnSpPr>
          <p:cNvPr id="48" name="直接连接符 47"/>
          <p:cNvCxnSpPr/>
          <p:nvPr userDrawn="1"/>
        </p:nvCxnSpPr>
        <p:spPr>
          <a:xfrm>
            <a:off x="1950958" y="2972629"/>
            <a:ext cx="371959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1A11D605-67FA-4229-8DC8-4549F30CB23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A4F74D95-2186-42E1-B185-F7846E5F1793}"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1642"/>
          <p:cNvSpPr>
            <a:spLocks noChangeArrowheads="1"/>
          </p:cNvSpPr>
          <p:nvPr userDrawn="1"/>
        </p:nvSpPr>
        <p:spPr bwMode="auto">
          <a:xfrm>
            <a:off x="1" y="0"/>
            <a:ext cx="12188825" cy="6858000"/>
          </a:xfrm>
          <a:prstGeom prst="rect">
            <a:avLst/>
          </a:prstGeom>
          <a:solidFill>
            <a:srgbClr val="8B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Rectangle 1646"/>
          <p:cNvSpPr>
            <a:spLocks noChangeArrowheads="1"/>
          </p:cNvSpPr>
          <p:nvPr userDrawn="1"/>
        </p:nvSpPr>
        <p:spPr bwMode="auto">
          <a:xfrm>
            <a:off x="320676" y="0"/>
            <a:ext cx="11552238" cy="6858000"/>
          </a:xfrm>
          <a:prstGeom prst="rect">
            <a:avLst/>
          </a:prstGeom>
          <a:solidFill>
            <a:srgbClr val="778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1650"/>
          <p:cNvSpPr>
            <a:spLocks noChangeArrowheads="1"/>
          </p:cNvSpPr>
          <p:nvPr userDrawn="1"/>
        </p:nvSpPr>
        <p:spPr bwMode="auto">
          <a:xfrm>
            <a:off x="636588" y="0"/>
            <a:ext cx="10920413"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userDrawn="1"/>
        </p:nvPicPr>
        <p:blipFill>
          <a:blip r:embed="rId2"/>
          <a:stretch>
            <a:fillRect/>
          </a:stretch>
        </p:blipFill>
        <p:spPr>
          <a:xfrm>
            <a:off x="6025295" y="1362544"/>
            <a:ext cx="5547747" cy="4779252"/>
          </a:xfrm>
          <a:prstGeom prst="rect">
            <a:avLst/>
          </a:prstGeom>
        </p:spPr>
      </p:pic>
      <p:sp>
        <p:nvSpPr>
          <p:cNvPr id="2" name="标题 1"/>
          <p:cNvSpPr>
            <a:spLocks noGrp="1"/>
          </p:cNvSpPr>
          <p:nvPr>
            <p:ph type="title" hasCustomPrompt="1"/>
          </p:nvPr>
        </p:nvSpPr>
        <p:spPr>
          <a:xfrm>
            <a:off x="1028700" y="2273301"/>
            <a:ext cx="6223000" cy="1818482"/>
          </a:xfrm>
        </p:spPr>
        <p:txBody>
          <a:bodyPr>
            <a:normAutofit/>
          </a:bodyPr>
          <a:lstStyle>
            <a:lvl1pPr>
              <a:defRPr sz="3600">
                <a:solidFill>
                  <a:schemeClr val="accent1"/>
                </a:solidFill>
              </a:defRPr>
            </a:lvl1pPr>
          </a:lstStyle>
          <a:p>
            <a:r>
              <a:rPr lang="zh-CN" altLang="en-US" dirty="0"/>
              <a:t>单击此处</a:t>
            </a:r>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9C6CFA7-E0BF-498F-9FD6-1AB245FB2F96}"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4F3F4C-7340-4089-BB15-DAD922EE363E}"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B9E214EB-1E21-4C77-9021-04AE54F3012F}"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30" name=""/>
        <p:cNvGrpSpPr/>
        <p:nvPr/>
      </p:nvGrpSpPr>
      <p:grpSpPr>
        <a:xfrm>
          <a:off x="0" y="0"/>
          <a:ext cx="0" cy="0"/>
          <a:chOff x="0" y="0"/>
          <a:chExt cx="0" cy="0"/>
        </a:xfrm>
      </p:grpSpPr>
      <p:sp>
        <p:nvSpPr>
          <p:cNvPr id="1048672" name="标题 1"/>
          <p:cNvSpPr>
            <a:spLocks noGrp="1"/>
          </p:cNvSpPr>
          <p:nvPr>
            <p:ph type="title"/>
          </p:nvPr>
        </p:nvSpPr>
        <p:spPr/>
        <p:txBody>
          <a:bodyPr/>
          <a:p>
            <a:r>
              <a:rPr lang="zh-CN" altLang="en-US" smtClean="0"/>
              <a:t>单击此处编辑母版标题样式</a:t>
            </a:r>
            <a:endParaRPr lang="zh-CN" altLang="en-US"/>
          </a:p>
        </p:txBody>
      </p:sp>
      <p:sp>
        <p:nvSpPr>
          <p:cNvPr id="1048673" name="内容占位符 2"/>
          <p:cNvSpPr>
            <a:spLocks noGrp="1"/>
          </p:cNvSpPr>
          <p:nvPr>
            <p:ph idx="1"/>
          </p:nvPr>
        </p:nvSpPr>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67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7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7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59FEBBDD-C758-4266-B94C-E44A9BD2B84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F06A8F4-DC6D-4B78-9611-65F083036B18}"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7" name="矩形 6"/>
          <p:cNvSpPr/>
          <p:nvPr userDrawn="1"/>
        </p:nvSpPr>
        <p:spPr>
          <a:xfrm>
            <a:off x="0" y="0"/>
            <a:ext cx="12192000" cy="73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文本框 37"/>
          <p:cNvSpPr txBox="1"/>
          <p:nvPr userDrawn="1"/>
        </p:nvSpPr>
        <p:spPr>
          <a:xfrm>
            <a:off x="190279" y="135387"/>
            <a:ext cx="2010410" cy="459105"/>
          </a:xfrm>
          <a:prstGeom prst="rect">
            <a:avLst/>
          </a:prstGeom>
          <a:noFill/>
        </p:spPr>
        <p:txBody>
          <a:bodyPr wrap="none" lIns="91394" tIns="45698" rIns="91394" bIns="45698" rtlCol="0">
            <a:spAutoFit/>
          </a:bodyPr>
          <a:lstStyle/>
          <a:p>
            <a:r>
              <a:rPr lang="zh-CN" altLang="zh-CN" sz="2400" dirty="0">
                <a:solidFill>
                  <a:schemeClr val="bg1"/>
                </a:solidFill>
                <a:latin typeface="微软雅黑" panose="020B0503020204020204" pitchFamily="34" charset="-122"/>
                <a:ea typeface="微软雅黑" panose="020B0503020204020204" pitchFamily="34" charset="-122"/>
              </a:rPr>
              <a:t>明年工作计划</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0" y="6447333"/>
            <a:ext cx="12192000" cy="4110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2" name="图片 11"/>
          <p:cNvPicPr>
            <a:picLocks noChangeAspect="1"/>
          </p:cNvPicPr>
          <p:nvPr userDrawn="1"/>
        </p:nvPicPr>
        <p:blipFill rotWithShape="1">
          <a:blip r:embed="rId2" cstate="hqprint">
            <a:extLst>
              <a:ext uri="{28A0092B-C50C-407E-A947-70E740481C1C}">
                <a14:useLocalDpi xmlns:a14="http://schemas.microsoft.com/office/drawing/2010/main" val="0"/>
              </a:ext>
            </a:extLst>
          </a:blip>
          <a:srcRect l="78252" r="9588"/>
          <a:stretch>
            <a:fillRect/>
          </a:stretch>
        </p:blipFill>
        <p:spPr>
          <a:xfrm>
            <a:off x="11357811" y="1"/>
            <a:ext cx="834189" cy="68584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2" name="矩形 1"/>
          <p:cNvSpPr/>
          <p:nvPr userDrawn="1"/>
        </p:nvSpPr>
        <p:spPr>
          <a:xfrm>
            <a:off x="0" y="0"/>
            <a:ext cx="12192000" cy="73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37"/>
          <p:cNvSpPr txBox="1"/>
          <p:nvPr userDrawn="1"/>
        </p:nvSpPr>
        <p:spPr>
          <a:xfrm>
            <a:off x="190279" y="135387"/>
            <a:ext cx="2010410" cy="459105"/>
          </a:xfrm>
          <a:prstGeom prst="rect">
            <a:avLst/>
          </a:prstGeom>
          <a:noFill/>
        </p:spPr>
        <p:txBody>
          <a:bodyPr wrap="none" lIns="91394" tIns="45698" rIns="91394" bIns="45698" rtlCol="0">
            <a:spAutoFit/>
          </a:bodyPr>
          <a:lstStyle/>
          <a:p>
            <a:pPr lvl="0"/>
            <a:r>
              <a:rPr lang="zh-CN" altLang="zh-CN" sz="2400" dirty="0">
                <a:solidFill>
                  <a:schemeClr val="bg1"/>
                </a:solidFill>
                <a:latin typeface="微软雅黑" panose="020B0503020204020204" pitchFamily="34" charset="-122"/>
                <a:ea typeface="微软雅黑" panose="020B0503020204020204" pitchFamily="34" charset="-122"/>
              </a:rPr>
              <a:t>年度工作概述</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0" y="6447333"/>
            <a:ext cx="12192000" cy="4110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0" name="图片 9"/>
          <p:cNvPicPr>
            <a:picLocks noChangeAspect="1"/>
          </p:cNvPicPr>
          <p:nvPr userDrawn="1"/>
        </p:nvPicPr>
        <p:blipFill rotWithShape="1">
          <a:blip r:embed="rId2" cstate="hqprint">
            <a:extLst>
              <a:ext uri="{28A0092B-C50C-407E-A947-70E740481C1C}">
                <a14:useLocalDpi xmlns:a14="http://schemas.microsoft.com/office/drawing/2010/main" val="0"/>
              </a:ext>
            </a:extLst>
          </a:blip>
          <a:srcRect l="78252" r="9588"/>
          <a:stretch>
            <a:fillRect/>
          </a:stretch>
        </p:blipFill>
        <p:spPr>
          <a:xfrm>
            <a:off x="11357811" y="1"/>
            <a:ext cx="834189" cy="68584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24" name=""/>
        <p:cNvGrpSpPr/>
        <p:nvPr/>
      </p:nvGrpSpPr>
      <p:grpSpPr>
        <a:xfrm>
          <a:off x="0" y="0"/>
          <a:ext cx="0" cy="0"/>
          <a:chOff x="0" y="0"/>
          <a:chExt cx="0" cy="0"/>
        </a:xfrm>
      </p:grpSpPr>
      <p:sp>
        <p:nvSpPr>
          <p:cNvPr id="1049810"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104981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49812"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13"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14"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25" name=""/>
        <p:cNvGrpSpPr/>
        <p:nvPr/>
      </p:nvGrpSpPr>
      <p:grpSpPr>
        <a:xfrm>
          <a:off x="0" y="0"/>
          <a:ext cx="0" cy="0"/>
          <a:chOff x="0" y="0"/>
          <a:chExt cx="0" cy="0"/>
        </a:xfrm>
      </p:grpSpPr>
      <p:sp>
        <p:nvSpPr>
          <p:cNvPr id="1049815" name="标题 1"/>
          <p:cNvSpPr>
            <a:spLocks noGrp="1"/>
          </p:cNvSpPr>
          <p:nvPr>
            <p:ph type="title"/>
          </p:nvPr>
        </p:nvSpPr>
        <p:spPr/>
        <p:txBody>
          <a:bodyPr/>
          <a:p>
            <a:r>
              <a:rPr lang="zh-CN" altLang="en-US" smtClean="0"/>
              <a:t>单击此处编辑母版标题样式</a:t>
            </a:r>
            <a:endParaRPr lang="zh-CN" altLang="en-US"/>
          </a:p>
        </p:txBody>
      </p:sp>
      <p:sp>
        <p:nvSpPr>
          <p:cNvPr id="1049816" name="内容占位符 2"/>
          <p:cNvSpPr>
            <a:spLocks noGrp="1"/>
          </p:cNvSpPr>
          <p:nvPr>
            <p:ph sz="half" idx="1"/>
          </p:nvPr>
        </p:nvSpPr>
        <p:spPr>
          <a:xfrm>
            <a:off x="838200" y="1825625"/>
            <a:ext cx="51816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817" name="内容占位符 3"/>
          <p:cNvSpPr>
            <a:spLocks noGrp="1"/>
          </p:cNvSpPr>
          <p:nvPr>
            <p:ph sz="half" idx="2"/>
          </p:nvPr>
        </p:nvSpPr>
        <p:spPr>
          <a:xfrm>
            <a:off x="6172200" y="1825625"/>
            <a:ext cx="5181600" cy="435133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818"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19"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20"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26" name=""/>
        <p:cNvGrpSpPr/>
        <p:nvPr/>
      </p:nvGrpSpPr>
      <p:grpSpPr>
        <a:xfrm>
          <a:off x="0" y="0"/>
          <a:ext cx="0" cy="0"/>
          <a:chOff x="0" y="0"/>
          <a:chExt cx="0" cy="0"/>
        </a:xfrm>
      </p:grpSpPr>
      <p:sp>
        <p:nvSpPr>
          <p:cNvPr id="1049821" name="标题 1"/>
          <p:cNvSpPr>
            <a:spLocks noGrp="1"/>
          </p:cNvSpPr>
          <p:nvPr>
            <p:ph type="title"/>
          </p:nvPr>
        </p:nvSpPr>
        <p:spPr>
          <a:xfrm>
            <a:off x="839788" y="365125"/>
            <a:ext cx="10515600" cy="1325563"/>
          </a:xfrm>
        </p:spPr>
        <p:txBody>
          <a:bodyPr/>
          <a:p>
            <a:r>
              <a:rPr lang="zh-CN" altLang="en-US" smtClean="0"/>
              <a:t>单击此处编辑母版标题样式</a:t>
            </a:r>
            <a:endParaRPr lang="zh-CN" altLang="en-US"/>
          </a:p>
        </p:txBody>
      </p:sp>
      <p:sp>
        <p:nvSpPr>
          <p:cNvPr id="1049822"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9823" name="内容占位符 3"/>
          <p:cNvSpPr>
            <a:spLocks noGrp="1"/>
          </p:cNvSpPr>
          <p:nvPr>
            <p:ph sz="half" idx="2"/>
          </p:nvPr>
        </p:nvSpPr>
        <p:spPr>
          <a:xfrm>
            <a:off x="839788" y="2505075"/>
            <a:ext cx="5157787" cy="368458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824"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9825" name="内容占位符 5"/>
          <p:cNvSpPr>
            <a:spLocks noGrp="1"/>
          </p:cNvSpPr>
          <p:nvPr>
            <p:ph sz="quarter" idx="4"/>
          </p:nvPr>
        </p:nvSpPr>
        <p:spPr>
          <a:xfrm>
            <a:off x="6172200" y="2505075"/>
            <a:ext cx="5183188" cy="3684588"/>
          </a:xfrm>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826"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27"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28"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20" name=""/>
        <p:cNvGrpSpPr/>
        <p:nvPr/>
      </p:nvGrpSpPr>
      <p:grpSpPr>
        <a:xfrm>
          <a:off x="0" y="0"/>
          <a:ext cx="0" cy="0"/>
          <a:chOff x="0" y="0"/>
          <a:chExt cx="0" cy="0"/>
        </a:xfrm>
      </p:grpSpPr>
      <p:sp>
        <p:nvSpPr>
          <p:cNvPr id="1049790" name="标题 1"/>
          <p:cNvSpPr>
            <a:spLocks noGrp="1"/>
          </p:cNvSpPr>
          <p:nvPr>
            <p:ph type="title"/>
          </p:nvPr>
        </p:nvSpPr>
        <p:spPr/>
        <p:txBody>
          <a:bodyPr/>
          <a:p>
            <a:r>
              <a:rPr lang="zh-CN" altLang="en-US" smtClean="0"/>
              <a:t>单击此处编辑母版标题样式</a:t>
            </a:r>
            <a:endParaRPr lang="zh-CN" altLang="en-US"/>
          </a:p>
        </p:txBody>
      </p:sp>
      <p:sp>
        <p:nvSpPr>
          <p:cNvPr id="1049791"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792"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793"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27" name=""/>
        <p:cNvGrpSpPr/>
        <p:nvPr/>
      </p:nvGrpSpPr>
      <p:grpSpPr>
        <a:xfrm>
          <a:off x="0" y="0"/>
          <a:ext cx="0" cy="0"/>
          <a:chOff x="0" y="0"/>
          <a:chExt cx="0" cy="0"/>
        </a:xfrm>
      </p:grpSpPr>
      <p:sp>
        <p:nvSpPr>
          <p:cNvPr id="1049829"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30"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31"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28" name=""/>
        <p:cNvGrpSpPr/>
        <p:nvPr/>
      </p:nvGrpSpPr>
      <p:grpSpPr>
        <a:xfrm>
          <a:off x="0" y="0"/>
          <a:ext cx="0" cy="0"/>
          <a:chOff x="0" y="0"/>
          <a:chExt cx="0" cy="0"/>
        </a:xfrm>
      </p:grpSpPr>
      <p:sp>
        <p:nvSpPr>
          <p:cNvPr id="104983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104983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983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04983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3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3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22" name=""/>
        <p:cNvGrpSpPr/>
        <p:nvPr/>
      </p:nvGrpSpPr>
      <p:grpSpPr>
        <a:xfrm>
          <a:off x="0" y="0"/>
          <a:ext cx="0" cy="0"/>
          <a:chOff x="0" y="0"/>
          <a:chExt cx="0" cy="0"/>
        </a:xfrm>
      </p:grpSpPr>
      <p:sp>
        <p:nvSpPr>
          <p:cNvPr id="1049799"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1049800"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9801"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049802"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03"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9804"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2.xml"/><Relationship Id="rId13" Type="http://schemas.openxmlformats.org/officeDocument/2006/relationships/tags" Target="../tags/tag1.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4857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6E60F81F-C44E-4E42-BC76-5056507396F5}"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hemeOverride" Target="../theme/themeOverride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hemeOverride" Target="../theme/themeOverride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themeOverride" Target="../theme/themeOverride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hemeOverride" Target="../theme/themeOverride3.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hemeOverride" Target="../theme/themeOverride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themeOverride" Target="../theme/themeOverride5.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8" Type="http://schemas.openxmlformats.org/officeDocument/2006/relationships/notesSlide" Target="../notesSlides/notesSlide7.xml"/><Relationship Id="rId17" Type="http://schemas.openxmlformats.org/officeDocument/2006/relationships/slideLayout" Target="../slideLayouts/slideLayout13.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r"/>
            <a:r>
              <a:rPr lang="zh-CN" altLang="zh-CN">
                <a:latin typeface="Arial" panose="020B0604020202020204" pitchFamily="34" charset="0"/>
                <a:ea typeface="黑体" panose="02010609060101010101" pitchFamily="49" charset="-122"/>
                <a:sym typeface="+mn-ea"/>
              </a:rPr>
              <a:t>基于STM32的灭火小坦克的设计与实现</a:t>
            </a:r>
            <a:endParaRPr lang="zh-CN" altLang="en-US" dirty="0">
              <a:solidFill>
                <a:schemeClr val="accent1"/>
              </a:solidFill>
              <a:latin typeface="+mj-ea"/>
            </a:endParaRPr>
          </a:p>
        </p:txBody>
      </p:sp>
      <p:sp>
        <p:nvSpPr>
          <p:cNvPr id="5" name="副标题 4"/>
          <p:cNvSpPr>
            <a:spLocks noGrp="1"/>
          </p:cNvSpPr>
          <p:nvPr>
            <p:ph type="subTitle" idx="1"/>
          </p:nvPr>
        </p:nvSpPr>
        <p:spPr/>
        <p:txBody>
          <a:bodyPr>
            <a:normAutofit/>
          </a:bodyPr>
          <a:lstStyle/>
          <a:p>
            <a:r>
              <a:rPr lang="en-US" altLang="zh-CN" dirty="0" smtClean="0">
                <a:solidFill>
                  <a:schemeClr val="accent1"/>
                </a:solidFill>
              </a:rPr>
              <a:t>2019</a:t>
            </a:r>
            <a:r>
              <a:rPr lang="zh-CN" altLang="en-US" dirty="0" smtClean="0">
                <a:solidFill>
                  <a:schemeClr val="accent1"/>
                </a:solidFill>
              </a:rPr>
              <a:t>届</a:t>
            </a:r>
            <a:endParaRPr lang="en-US" altLang="zh-CN" dirty="0" smtClean="0">
              <a:solidFill>
                <a:schemeClr val="accent1"/>
              </a:solidFill>
            </a:endParaRPr>
          </a:p>
          <a:p>
            <a:r>
              <a:rPr lang="zh-CN" altLang="en-US" dirty="0" smtClean="0">
                <a:solidFill>
                  <a:schemeClr val="accent1"/>
                </a:solidFill>
              </a:rPr>
              <a:t>骈建新</a:t>
            </a:r>
            <a:endParaRPr lang="zh-CN" altLang="en-US" dirty="0">
              <a:solidFill>
                <a:schemeClr val="accent1"/>
              </a:solidFill>
            </a:endParaRPr>
          </a:p>
          <a:p>
            <a:pPr algn="r"/>
            <a:endParaRPr lang="en-US" altLang="zh-CN" dirty="0">
              <a:solidFill>
                <a:schemeClr val="accent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97560" y="250826"/>
            <a:ext cx="6223000" cy="1818482"/>
          </a:xfrm>
        </p:spPr>
        <p:txBody>
          <a:bodyPr/>
          <a:lstStyle/>
          <a:p>
            <a:r>
              <a:rPr lang="zh-CN" altLang="en-US" b="0" dirty="0">
                <a:solidFill>
                  <a:schemeClr val="accent1"/>
                </a:solidFill>
              </a:rPr>
              <a:t>总结</a:t>
            </a:r>
            <a:endParaRPr lang="zh-CN" altLang="en-US" b="0" dirty="0">
              <a:solidFill>
                <a:schemeClr val="accent1"/>
              </a:solidFill>
            </a:endParaRPr>
          </a:p>
        </p:txBody>
      </p:sp>
      <p:sp>
        <p:nvSpPr>
          <p:cNvPr id="12" name="文本框 11"/>
          <p:cNvSpPr txBox="1"/>
          <p:nvPr/>
        </p:nvSpPr>
        <p:spPr>
          <a:xfrm rot="481103">
            <a:off x="2788930" y="934629"/>
            <a:ext cx="1848303" cy="792931"/>
          </a:xfrm>
          <a:prstGeom prst="rect">
            <a:avLst/>
          </a:prstGeom>
          <a:noFill/>
        </p:spPr>
        <p:txBody>
          <a:bodyPr wrap="none" rtlCol="0">
            <a:prstTxWarp prst="textPlain">
              <a:avLst>
                <a:gd name="adj" fmla="val 50001"/>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THANKS</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2" name="文本框 1"/>
          <p:cNvSpPr txBox="1"/>
          <p:nvPr/>
        </p:nvSpPr>
        <p:spPr>
          <a:xfrm>
            <a:off x="846455" y="1743075"/>
            <a:ext cx="5181600" cy="4523105"/>
          </a:xfrm>
          <a:prstGeom prst="rect">
            <a:avLst/>
          </a:prstGeom>
          <a:noFill/>
        </p:spPr>
        <p:txBody>
          <a:bodyPr wrap="square" rtlCol="0">
            <a:spAutoFit/>
          </a:bodyPr>
          <a:p>
            <a:pPr algn="just">
              <a:lnSpc>
                <a:spcPct val="150000"/>
              </a:lnSpc>
              <a:spcBef>
                <a:spcPts val="600"/>
              </a:spcBef>
              <a:spcAft>
                <a:spcPts val="600"/>
              </a:spcAft>
            </a:pPr>
            <a:r>
              <a:rPr lang="zh-CN" altLang="en-US" sz="3200" dirty="0">
                <a:latin typeface="Arial" panose="020B0604020202020204" pitchFamily="34" charset="0"/>
                <a:sym typeface="+mn-ea"/>
              </a:rPr>
              <a:t>主要给大家介绍了灭火小坦克的制作目的，作用，构成，还有所用到的单片机，使大家对灭火小坦克有了较为直观的认识。同时也应该重视日常消防安全。</a:t>
            </a:r>
            <a:endParaRPr lang="zh-CN" altLang="en-US" sz="3200" dirty="0">
              <a:latin typeface="Arial" panose="020B0604020202020204" pitchFamily="34" charset="0"/>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08" name=""/>
        <p:cNvGrpSpPr/>
        <p:nvPr/>
      </p:nvGrpSpPr>
      <p:grpSpPr>
        <a:xfrm>
          <a:off x="0" y="0"/>
          <a:ext cx="0" cy="0"/>
          <a:chOff x="0" y="0"/>
          <a:chExt cx="0" cy="0"/>
        </a:xfrm>
      </p:grpSpPr>
      <p:sp>
        <p:nvSpPr>
          <p:cNvPr id="1049778" name="矩形 13"/>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2097154" name="图片 21"/>
          <p:cNvPicPr>
            <a:picLocks noChangeAspect="1"/>
          </p:cNvPicPr>
          <p:nvPr/>
        </p:nvPicPr>
        <p:blipFill>
          <a:blip r:embed="rId2"/>
          <a:stretch>
            <a:fillRect/>
          </a:stretch>
        </p:blipFill>
        <p:spPr>
          <a:xfrm>
            <a:off x="5788025" y="4049713"/>
            <a:ext cx="1079500" cy="1077912"/>
          </a:xfrm>
          <a:prstGeom prst="rect">
            <a:avLst/>
          </a:prstGeom>
          <a:noFill/>
          <a:ln w="9525">
            <a:noFill/>
          </a:ln>
        </p:spPr>
      </p:pic>
      <p:grpSp>
        <p:nvGrpSpPr>
          <p:cNvPr id="109" name="组合 8"/>
          <p:cNvGrpSpPr/>
          <p:nvPr/>
        </p:nvGrpSpPr>
        <p:grpSpPr>
          <a:xfrm>
            <a:off x="6931025" y="3956050"/>
            <a:ext cx="1206500" cy="957263"/>
            <a:chOff x="7427741" y="885003"/>
            <a:chExt cx="1207723" cy="957532"/>
          </a:xfrm>
        </p:grpSpPr>
        <p:grpSp>
          <p:nvGrpSpPr>
            <p:cNvPr id="110" name="组合 39"/>
            <p:cNvGrpSpPr/>
            <p:nvPr/>
          </p:nvGrpSpPr>
          <p:grpSpPr>
            <a:xfrm>
              <a:off x="7427741" y="942535"/>
              <a:ext cx="900000" cy="900000"/>
              <a:chOff x="7427741" y="942535"/>
              <a:chExt cx="900000" cy="900000"/>
            </a:xfrm>
          </p:grpSpPr>
          <p:sp>
            <p:nvSpPr>
              <p:cNvPr id="1049779" name="矩形 41"/>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3145767" name="直接连接符 42"/>
              <p:cNvCxnSpPr>
                <a:stCxn id="1049779" idx="1"/>
                <a:endCxn id="1049779"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145768" name="直接连接符 43"/>
              <p:cNvCxnSpPr>
                <a:stCxn id="1049779" idx="2"/>
                <a:endCxn id="1049779"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049780" name="文本框 40"/>
            <p:cNvSpPr txBox="1"/>
            <p:nvPr/>
          </p:nvSpPr>
          <p:spPr>
            <a:xfrm>
              <a:off x="7495981" y="885003"/>
              <a:ext cx="1139483" cy="891792"/>
            </a:xfrm>
            <a:prstGeom prst="rect">
              <a:avLst/>
            </a:prstGeom>
            <a:noFill/>
            <a:ln w="9525">
              <a:noFill/>
            </a:ln>
          </p:spPr>
          <p:txBody>
            <a:bodyPr>
              <a:spAutoFit/>
            </a:bodyPr>
            <a:p>
              <a:pPr lvl="0" eaLnBrk="1" hangingPunct="1"/>
              <a:r>
                <a:rPr lang="zh-CN" altLang="en-US" sz="5400" dirty="0">
                  <a:solidFill>
                    <a:srgbClr val="FFFFFF"/>
                  </a:solidFill>
                  <a:latin typeface="叶根友毛笔行书简体" pitchFamily="2" charset="-122"/>
                  <a:ea typeface="叶根友毛笔行书简体" pitchFamily="2" charset="-122"/>
                </a:rPr>
                <a:t>感</a:t>
              </a:r>
              <a:endParaRPr lang="zh-CN" altLang="en-US" sz="5400" dirty="0">
                <a:solidFill>
                  <a:srgbClr val="FFFFFF"/>
                </a:solidFill>
                <a:latin typeface="叶根友毛笔行书简体" pitchFamily="2" charset="-122"/>
                <a:ea typeface="叶根友毛笔行书简体" pitchFamily="2" charset="-122"/>
              </a:endParaRPr>
            </a:p>
          </p:txBody>
        </p:sp>
      </p:grpSp>
      <p:grpSp>
        <p:nvGrpSpPr>
          <p:cNvPr id="111" name="组合 9"/>
          <p:cNvGrpSpPr/>
          <p:nvPr/>
        </p:nvGrpSpPr>
        <p:grpSpPr>
          <a:xfrm>
            <a:off x="7956550" y="3916363"/>
            <a:ext cx="1139825" cy="995362"/>
            <a:chOff x="7401705" y="847420"/>
            <a:chExt cx="1139483" cy="995115"/>
          </a:xfrm>
        </p:grpSpPr>
        <p:grpSp>
          <p:nvGrpSpPr>
            <p:cNvPr id="112" name="组合 34"/>
            <p:cNvGrpSpPr/>
            <p:nvPr/>
          </p:nvGrpSpPr>
          <p:grpSpPr>
            <a:xfrm>
              <a:off x="7427741" y="942535"/>
              <a:ext cx="900000" cy="900000"/>
              <a:chOff x="7427741" y="942535"/>
              <a:chExt cx="900000" cy="900000"/>
            </a:xfrm>
          </p:grpSpPr>
          <p:sp>
            <p:nvSpPr>
              <p:cNvPr id="1049781" name="矩形 36"/>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3145769" name="直接连接符 37"/>
              <p:cNvCxnSpPr>
                <a:stCxn id="1049781" idx="1"/>
                <a:endCxn id="1049781"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145770" name="直接连接符 38"/>
              <p:cNvCxnSpPr>
                <a:stCxn id="1049781" idx="2"/>
                <a:endCxn id="1049781"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049782" name="文本框 35"/>
            <p:cNvSpPr txBox="1"/>
            <p:nvPr/>
          </p:nvSpPr>
          <p:spPr>
            <a:xfrm>
              <a:off x="7401705" y="847420"/>
              <a:ext cx="1139483" cy="891319"/>
            </a:xfrm>
            <a:prstGeom prst="rect">
              <a:avLst/>
            </a:prstGeom>
            <a:noFill/>
            <a:ln w="9525">
              <a:noFill/>
            </a:ln>
          </p:spPr>
          <p:txBody>
            <a:bodyPr>
              <a:spAutoFit/>
            </a:bodyPr>
            <a:p>
              <a:pPr lvl="0" eaLnBrk="1" hangingPunct="1"/>
              <a:r>
                <a:rPr lang="zh-CN" altLang="en-US" sz="5400" dirty="0">
                  <a:solidFill>
                    <a:srgbClr val="FFFFFF"/>
                  </a:solidFill>
                  <a:latin typeface="叶根友毛笔行书简体" pitchFamily="2" charset="-122"/>
                  <a:ea typeface="叶根友毛笔行书简体" pitchFamily="2" charset="-122"/>
                </a:rPr>
                <a:t>谢</a:t>
              </a:r>
              <a:endParaRPr lang="zh-CN" altLang="en-US" sz="5400" dirty="0">
                <a:solidFill>
                  <a:srgbClr val="FFFFFF"/>
                </a:solidFill>
                <a:latin typeface="叶根友毛笔行书简体" pitchFamily="2" charset="-122"/>
                <a:ea typeface="叶根友毛笔行书简体" pitchFamily="2" charset="-122"/>
              </a:endParaRPr>
            </a:p>
          </p:txBody>
        </p:sp>
      </p:grpSp>
      <p:grpSp>
        <p:nvGrpSpPr>
          <p:cNvPr id="113" name="组合 11"/>
          <p:cNvGrpSpPr/>
          <p:nvPr/>
        </p:nvGrpSpPr>
        <p:grpSpPr>
          <a:xfrm>
            <a:off x="9023350" y="3978275"/>
            <a:ext cx="1139825" cy="942974"/>
            <a:chOff x="7399605" y="900331"/>
            <a:chExt cx="1139483" cy="942204"/>
          </a:xfrm>
        </p:grpSpPr>
        <p:grpSp>
          <p:nvGrpSpPr>
            <p:cNvPr id="114" name="组合 29"/>
            <p:cNvGrpSpPr/>
            <p:nvPr/>
          </p:nvGrpSpPr>
          <p:grpSpPr>
            <a:xfrm>
              <a:off x="7427741" y="942535"/>
              <a:ext cx="900000" cy="900000"/>
              <a:chOff x="7427741" y="942535"/>
              <a:chExt cx="900000" cy="900000"/>
            </a:xfrm>
          </p:grpSpPr>
          <p:sp>
            <p:nvSpPr>
              <p:cNvPr id="1049783" name="矩形 31"/>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3145771" name="直接连接符 32"/>
              <p:cNvCxnSpPr>
                <a:stCxn id="1049783" idx="1"/>
                <a:endCxn id="1049783"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145772" name="直接连接符 33"/>
              <p:cNvCxnSpPr>
                <a:stCxn id="1049783" idx="2"/>
                <a:endCxn id="1049783"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049784" name="文本框 30"/>
            <p:cNvSpPr txBox="1"/>
            <p:nvPr/>
          </p:nvSpPr>
          <p:spPr>
            <a:xfrm>
              <a:off x="7399605" y="900331"/>
              <a:ext cx="1139483" cy="890812"/>
            </a:xfrm>
            <a:prstGeom prst="rect">
              <a:avLst/>
            </a:prstGeom>
            <a:noFill/>
            <a:ln w="9525">
              <a:noFill/>
            </a:ln>
          </p:spPr>
          <p:txBody>
            <a:bodyPr>
              <a:spAutoFit/>
            </a:bodyPr>
            <a:p>
              <a:pPr lvl="0" eaLnBrk="1" hangingPunct="1"/>
              <a:r>
                <a:rPr lang="zh-CN" altLang="en-US" sz="5400" dirty="0">
                  <a:solidFill>
                    <a:srgbClr val="FFFFFF"/>
                  </a:solidFill>
                  <a:latin typeface="叶根友毛笔行书简体" pitchFamily="2" charset="-122"/>
                  <a:ea typeface="叶根友毛笔行书简体" pitchFamily="2" charset="-122"/>
                </a:rPr>
                <a:t>聆</a:t>
              </a:r>
              <a:endParaRPr lang="zh-CN" altLang="en-US" sz="5400" dirty="0">
                <a:solidFill>
                  <a:srgbClr val="FFFFFF"/>
                </a:solidFill>
                <a:latin typeface="叶根友毛笔行书简体" pitchFamily="2" charset="-122"/>
                <a:ea typeface="叶根友毛笔行书简体" pitchFamily="2" charset="-122"/>
              </a:endParaRPr>
            </a:p>
          </p:txBody>
        </p:sp>
      </p:grpSp>
      <p:grpSp>
        <p:nvGrpSpPr>
          <p:cNvPr id="115" name="组合 14"/>
          <p:cNvGrpSpPr/>
          <p:nvPr/>
        </p:nvGrpSpPr>
        <p:grpSpPr>
          <a:xfrm>
            <a:off x="10118725" y="3970338"/>
            <a:ext cx="1141413" cy="927099"/>
            <a:chOff x="7427741" y="915659"/>
            <a:chExt cx="1140743" cy="926876"/>
          </a:xfrm>
        </p:grpSpPr>
        <p:grpSp>
          <p:nvGrpSpPr>
            <p:cNvPr id="116" name="组合 24"/>
            <p:cNvGrpSpPr/>
            <p:nvPr/>
          </p:nvGrpSpPr>
          <p:grpSpPr>
            <a:xfrm>
              <a:off x="7427741" y="942535"/>
              <a:ext cx="900000" cy="900000"/>
              <a:chOff x="7427741" y="942535"/>
              <a:chExt cx="900000" cy="900000"/>
            </a:xfrm>
          </p:grpSpPr>
          <p:sp>
            <p:nvSpPr>
              <p:cNvPr id="1049785" name="矩形 26"/>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3145773" name="直接连接符 27"/>
              <p:cNvCxnSpPr>
                <a:stCxn id="1049785" idx="1"/>
                <a:endCxn id="1049785"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145774" name="直接连接符 28"/>
              <p:cNvCxnSpPr>
                <a:stCxn id="1049785" idx="2"/>
                <a:endCxn id="1049785"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049786" name="文本框 25"/>
            <p:cNvSpPr txBox="1"/>
            <p:nvPr/>
          </p:nvSpPr>
          <p:spPr>
            <a:xfrm>
              <a:off x="7429001" y="915659"/>
              <a:ext cx="1139483" cy="891325"/>
            </a:xfrm>
            <a:prstGeom prst="rect">
              <a:avLst/>
            </a:prstGeom>
            <a:noFill/>
            <a:ln w="9525">
              <a:noFill/>
            </a:ln>
          </p:spPr>
          <p:txBody>
            <a:bodyPr>
              <a:spAutoFit/>
            </a:bodyPr>
            <a:p>
              <a:pPr lvl="0" eaLnBrk="1" hangingPunct="1"/>
              <a:r>
                <a:rPr lang="zh-CN" altLang="en-US" sz="5400" dirty="0">
                  <a:solidFill>
                    <a:srgbClr val="FFFFFF"/>
                  </a:solidFill>
                  <a:latin typeface="叶根友毛笔行书简体" pitchFamily="2" charset="-122"/>
                  <a:ea typeface="叶根友毛笔行书简体" pitchFamily="2" charset="-122"/>
                </a:rPr>
                <a:t>听</a:t>
              </a:r>
              <a:endParaRPr lang="zh-CN" altLang="en-US" sz="5400" dirty="0">
                <a:solidFill>
                  <a:srgbClr val="FFFFFF"/>
                </a:solidFill>
                <a:latin typeface="叶根友毛笔行书简体" pitchFamily="2" charset="-122"/>
                <a:ea typeface="叶根友毛笔行书简体" pitchFamily="2" charset="-122"/>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4"/>
          <p:cNvSpPr txBox="1"/>
          <p:nvPr/>
        </p:nvSpPr>
        <p:spPr>
          <a:xfrm>
            <a:off x="5558427" y="921835"/>
            <a:ext cx="4511390" cy="4436745"/>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530">
              <a:lnSpc>
                <a:spcPct val="150000"/>
              </a:lnSpc>
              <a:defRPr/>
            </a:pPr>
            <a:r>
              <a:rPr lang="zh-CN" altLang="en-US" sz="1400" dirty="0">
                <a:latin typeface="+mn-ea"/>
                <a:ea typeface="+mn-ea"/>
                <a:cs typeface="+mn-ea"/>
              </a:rPr>
              <a:t>低功耗：3种低功耗模式：休眠，停止，待机模式。为RTC和备份寄存器供电的VBAT。</a:t>
            </a:r>
            <a:endParaRPr lang="zh-CN" altLang="en-US" sz="1400" dirty="0">
              <a:latin typeface="+mn-ea"/>
              <a:ea typeface="+mn-ea"/>
              <a:cs typeface="+mn-ea"/>
            </a:endParaRPr>
          </a:p>
          <a:p>
            <a:pPr algn="just" defTabSz="684530">
              <a:lnSpc>
                <a:spcPct val="150000"/>
              </a:lnSpc>
              <a:defRPr/>
            </a:pPr>
            <a:r>
              <a:rPr lang="zh-CN" altLang="en-US" sz="1400" dirty="0">
                <a:latin typeface="+mn-ea"/>
                <a:ea typeface="+mn-ea"/>
                <a:cs typeface="+mn-ea"/>
              </a:rPr>
              <a:t>调试模式：串行调试（SWD）和JTAG接口。</a:t>
            </a:r>
            <a:endParaRPr lang="zh-CN" altLang="en-US" sz="1400" dirty="0">
              <a:latin typeface="+mn-ea"/>
              <a:ea typeface="+mn-ea"/>
              <a:cs typeface="+mn-ea"/>
            </a:endParaRPr>
          </a:p>
          <a:p>
            <a:pPr algn="just" defTabSz="684530">
              <a:lnSpc>
                <a:spcPct val="150000"/>
              </a:lnSpc>
              <a:defRPr/>
            </a:pPr>
            <a:r>
              <a:rPr lang="zh-CN" altLang="en-US" sz="1400" dirty="0">
                <a:latin typeface="+mn-ea"/>
                <a:ea typeface="+mn-ea"/>
                <a:cs typeface="+mn-ea"/>
              </a:rPr>
              <a:t>DMA：12通道DMA控制器。</a:t>
            </a:r>
            <a:endParaRPr lang="zh-CN" altLang="en-US" sz="1400" dirty="0">
              <a:latin typeface="+mn-ea"/>
              <a:ea typeface="+mn-ea"/>
              <a:cs typeface="+mn-ea"/>
            </a:endParaRPr>
          </a:p>
          <a:p>
            <a:pPr algn="just" defTabSz="684530">
              <a:lnSpc>
                <a:spcPct val="150000"/>
              </a:lnSpc>
              <a:defRPr/>
            </a:pPr>
            <a:r>
              <a:rPr lang="zh-CN" altLang="en-US" sz="1400" dirty="0">
                <a:latin typeface="+mn-ea"/>
                <a:ea typeface="+mn-ea"/>
                <a:cs typeface="+mn-ea"/>
              </a:rPr>
              <a:t>支持的外设：定时器，ADC，DAC，SPI，IIC和UART。</a:t>
            </a:r>
            <a:endParaRPr lang="zh-CN" altLang="en-US" sz="1400" dirty="0">
              <a:latin typeface="+mn-ea"/>
              <a:ea typeface="+mn-ea"/>
              <a:cs typeface="+mn-ea"/>
            </a:endParaRPr>
          </a:p>
          <a:p>
            <a:pPr algn="just" defTabSz="684530">
              <a:lnSpc>
                <a:spcPct val="150000"/>
              </a:lnSpc>
              <a:defRPr/>
            </a:pPr>
            <a:r>
              <a:rPr lang="zh-CN" altLang="en-US" sz="1400" dirty="0">
                <a:latin typeface="+mn-ea"/>
                <a:ea typeface="+mn-ea"/>
                <a:cs typeface="+mn-ea"/>
              </a:rPr>
              <a:t>2个12位的us级的AD转换器（16通道）：AD测量范围：0-3.6 V。双采样和保持能力。片上集成一个温度传感器。</a:t>
            </a:r>
            <a:endParaRPr lang="zh-CN" altLang="en-US" sz="1400" dirty="0">
              <a:latin typeface="+mn-ea"/>
              <a:ea typeface="+mn-ea"/>
              <a:cs typeface="+mn-ea"/>
            </a:endParaRPr>
          </a:p>
          <a:p>
            <a:pPr algn="l" defTabSz="684530">
              <a:lnSpc>
                <a:spcPct val="130000"/>
              </a:lnSpc>
              <a:defRPr/>
            </a:pPr>
            <a:r>
              <a:rPr lang="zh-CN" altLang="en-US" sz="1400" b="1" dirty="0">
                <a:cs typeface="微软雅黑" panose="020B0503020204020204" pitchFamily="34" charset="-122"/>
              </a:rPr>
              <a:t>双通道12位DA转换器</a:t>
            </a:r>
            <a:r>
              <a:rPr lang="zh-CN" altLang="en-US" sz="1400" dirty="0">
                <a:latin typeface="+mn-ea"/>
                <a:ea typeface="+mn-ea"/>
                <a:cs typeface="+mn-ea"/>
              </a:rPr>
              <a:t>：STM32F103xC,STM32F103xD,STM32F103xE独有。</a:t>
            </a:r>
            <a:endParaRPr lang="zh-CN" altLang="en-US" sz="1400" dirty="0">
              <a:latin typeface="+mn-ea"/>
              <a:ea typeface="+mn-ea"/>
              <a:cs typeface="+mn-ea"/>
            </a:endParaRPr>
          </a:p>
          <a:p>
            <a:pPr algn="just" defTabSz="684530">
              <a:lnSpc>
                <a:spcPct val="150000"/>
              </a:lnSpc>
              <a:defRPr/>
            </a:pPr>
            <a:r>
              <a:rPr lang="zh-CN" altLang="en-US" sz="1400" dirty="0">
                <a:latin typeface="+mn-ea"/>
                <a:ea typeface="+mn-ea"/>
                <a:cs typeface="+mn-ea"/>
              </a:rPr>
              <a:t>最多高达112个的快速IO端口：根据型号的不同，有26，37，51，80，和112的IO端口，所有的端口都可以映射到16个外部中断向量。除了模拟输入，所有的都可以接受5V以内的输入</a:t>
            </a:r>
            <a:r>
              <a:rPr sz="1400" dirty="0">
                <a:solidFill>
                  <a:schemeClr val="tx1"/>
                </a:solidFill>
              </a:rPr>
              <a:t>。</a:t>
            </a:r>
            <a:r>
              <a:rPr lang="zh-CN" altLang="en-US" sz="1400" dirty="0">
                <a:latin typeface="+mn-ea"/>
                <a:ea typeface="+mn-ea"/>
                <a:sym typeface="+mn-lt"/>
              </a:rPr>
              <a:t>在火灾现场,对于火</a:t>
            </a:r>
            <a:endParaRPr sz="1400" dirty="0">
              <a:solidFill>
                <a:schemeClr val="tx1"/>
              </a:solidFill>
            </a:endParaRPr>
          </a:p>
        </p:txBody>
      </p:sp>
      <p:sp>
        <p:nvSpPr>
          <p:cNvPr id="7" name="Freeform 5"/>
          <p:cNvSpPr/>
          <p:nvPr/>
        </p:nvSpPr>
        <p:spPr bwMode="auto">
          <a:xfrm rot="5400000">
            <a:off x="1476518" y="2104827"/>
            <a:ext cx="3067496" cy="276531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777" tIns="60886" rIns="121777" bIns="60886" numCol="1" anchor="t" anchorCtr="0" compatLnSpc="1"/>
          <a:lstStyle/>
          <a:p>
            <a:pPr defTabSz="913130">
              <a:defRPr/>
            </a:pPr>
            <a:endParaRPr lang="zh-CN" altLang="en-US" sz="2400" kern="0" dirty="0"/>
          </a:p>
        </p:txBody>
      </p:sp>
      <p:sp>
        <p:nvSpPr>
          <p:cNvPr id="9" name="TextBox 56"/>
          <p:cNvSpPr txBox="1"/>
          <p:nvPr/>
        </p:nvSpPr>
        <p:spPr>
          <a:xfrm>
            <a:off x="2311205" y="2897747"/>
            <a:ext cx="1398115" cy="57340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913130">
              <a:defRPr/>
            </a:pPr>
            <a:r>
              <a:rPr lang="en-US" altLang="zh-CN" sz="3730" kern="0" dirty="0">
                <a:solidFill>
                  <a:schemeClr val="tx1"/>
                </a:solidFill>
              </a:rPr>
              <a:t>stm32</a:t>
            </a:r>
            <a:endParaRPr lang="en-US" altLang="zh-CN" sz="3730" kern="0" dirty="0">
              <a:solidFill>
                <a:schemeClr val="tx1"/>
              </a:solidFill>
            </a:endParaRPr>
          </a:p>
        </p:txBody>
      </p:sp>
      <p:sp>
        <p:nvSpPr>
          <p:cNvPr id="10" name="Freeform 5"/>
          <p:cNvSpPr/>
          <p:nvPr/>
        </p:nvSpPr>
        <p:spPr bwMode="auto">
          <a:xfrm rot="5400000">
            <a:off x="1327557" y="1986244"/>
            <a:ext cx="3365408" cy="300248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ln>
        </p:spPr>
        <p:txBody>
          <a:bodyPr vert="horz" wrap="square" lIns="121777" tIns="60886" rIns="121777" bIns="60886" numCol="1" anchor="t" anchorCtr="0" compatLnSpc="1"/>
          <a:lstStyle/>
          <a:p>
            <a:pPr defTabSz="913130">
              <a:defRPr/>
            </a:pPr>
            <a:endParaRPr lang="zh-CN" altLang="en-US" sz="2400" kern="0" dirty="0"/>
          </a:p>
        </p:txBody>
      </p:sp>
      <p:sp>
        <p:nvSpPr>
          <p:cNvPr id="11" name="椭圆 10"/>
          <p:cNvSpPr/>
          <p:nvPr/>
        </p:nvSpPr>
        <p:spPr>
          <a:xfrm>
            <a:off x="3585712" y="1846628"/>
            <a:ext cx="570278" cy="570355"/>
          </a:xfrm>
          <a:prstGeom prst="ellipse">
            <a:avLst/>
          </a:prstGeom>
          <a:solidFill>
            <a:schemeClr val="accent2"/>
          </a:solidFill>
          <a:ln w="25400" cap="flat" cmpd="sng" algn="ctr">
            <a:solidFill>
              <a:schemeClr val="bg1"/>
            </a:solidFill>
            <a:prstDash val="solid"/>
          </a:ln>
          <a:effectLst/>
        </p:spPr>
        <p:txBody>
          <a:bodyPr lIns="91336" tIns="45667" rIns="91336" bIns="45667" rtlCol="0" anchor="ctr"/>
          <a:lstStyle/>
          <a:p>
            <a:pPr algn="ctr" defTabSz="913130">
              <a:defRPr/>
            </a:pPr>
            <a:r>
              <a:rPr lang="en-US" altLang="zh-CN" sz="2400" b="1" kern="0" dirty="0">
                <a:latin typeface="微软雅黑" panose="020B0503020204020204" pitchFamily="34" charset="-122"/>
                <a:ea typeface="微软雅黑" panose="020B0503020204020204" pitchFamily="34" charset="-122"/>
              </a:rPr>
              <a:t>1</a:t>
            </a:r>
            <a:endParaRPr lang="zh-CN" altLang="en-US" sz="2400" b="1" kern="0" dirty="0">
              <a:latin typeface="微软雅黑" panose="020B0503020204020204" pitchFamily="34" charset="-122"/>
              <a:ea typeface="微软雅黑" panose="020B0503020204020204" pitchFamily="34" charset="-122"/>
            </a:endParaRPr>
          </a:p>
        </p:txBody>
      </p:sp>
      <p:grpSp>
        <p:nvGrpSpPr>
          <p:cNvPr id="2" name="组合 13"/>
          <p:cNvGrpSpPr/>
          <p:nvPr/>
        </p:nvGrpSpPr>
        <p:grpSpPr>
          <a:xfrm>
            <a:off x="4155995" y="1895415"/>
            <a:ext cx="1401959" cy="472770"/>
            <a:chOff x="3513818" y="1963801"/>
            <a:chExt cx="1051729" cy="354618"/>
          </a:xfrm>
        </p:grpSpPr>
        <p:cxnSp>
          <p:nvCxnSpPr>
            <p:cNvPr id="15" name="直接连接符 14"/>
            <p:cNvCxnSpPr/>
            <p:nvPr/>
          </p:nvCxnSpPr>
          <p:spPr>
            <a:xfrm>
              <a:off x="3513818" y="2141110"/>
              <a:ext cx="1051729" cy="0"/>
            </a:xfrm>
            <a:prstGeom prst="line">
              <a:avLst/>
            </a:prstGeom>
            <a:noFill/>
            <a:ln w="9525" cap="flat" cmpd="sng" algn="ctr">
              <a:solidFill>
                <a:schemeClr val="accent1"/>
              </a:solidFill>
              <a:prstDash val="sysDot"/>
              <a:headEnd type="none" w="med" len="med"/>
              <a:tailEnd type="none" w="med" len="med"/>
            </a:ln>
            <a:effectLst/>
          </p:spPr>
        </p:cxnSp>
        <p:cxnSp>
          <p:nvCxnSpPr>
            <p:cNvPr id="16" name="直接连接符 15"/>
            <p:cNvCxnSpPr/>
            <p:nvPr/>
          </p:nvCxnSpPr>
          <p:spPr>
            <a:xfrm>
              <a:off x="4565547" y="1963801"/>
              <a:ext cx="0" cy="354618"/>
            </a:xfrm>
            <a:prstGeom prst="line">
              <a:avLst/>
            </a:prstGeom>
            <a:noFill/>
            <a:ln w="9525" cap="flat" cmpd="sng" algn="ctr">
              <a:solidFill>
                <a:schemeClr val="accent1"/>
              </a:solidFill>
              <a:prstDash val="sysDot"/>
              <a:headEnd type="none" w="med" len="med"/>
              <a:tailEnd type="none" w="med" len="med"/>
            </a:ln>
            <a:effectLst/>
          </p:spPr>
        </p:cxnSp>
      </p:grpSp>
      <p:sp>
        <p:nvSpPr>
          <p:cNvPr id="5" name="对角圆角矩形 4"/>
          <p:cNvSpPr/>
          <p:nvPr/>
        </p:nvSpPr>
        <p:spPr>
          <a:xfrm>
            <a:off x="206348" y="179449"/>
            <a:ext cx="3169137" cy="53326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单片机介绍</a:t>
            </a:r>
            <a:endParaRPr lang="zh-CN" altLang="en-US" sz="24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par>
                                <p:cTn id="35" presetID="2" presetClass="entr" presetSubtype="2" decel="5330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750" fill="hold"/>
                                        <p:tgtEl>
                                          <p:spTgt spid="6"/>
                                        </p:tgtEl>
                                        <p:attrNameLst>
                                          <p:attrName>ppt_x</p:attrName>
                                        </p:attrNameLst>
                                      </p:cBhvr>
                                      <p:tavLst>
                                        <p:tav tm="0">
                                          <p:val>
                                            <p:strVal val="1+#ppt_w/2"/>
                                          </p:val>
                                        </p:tav>
                                        <p:tav tm="100000">
                                          <p:val>
                                            <p:strVal val="#ppt_x"/>
                                          </p:val>
                                        </p:tav>
                                      </p:tavLst>
                                    </p:anim>
                                    <p:anim calcmode="lin" valueType="num">
                                      <p:cBhvr additive="base">
                                        <p:cTn id="3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9" grpId="0"/>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olidFill>
                  <a:schemeClr val="accent1"/>
                </a:solidFill>
              </a:rPr>
              <a:t>选题背景和研究意义</a:t>
            </a:r>
            <a:endParaRPr lang="zh-CN" altLang="en-US" dirty="0">
              <a:solidFill>
                <a:schemeClr val="accent1"/>
              </a:solidFill>
            </a:endParaRPr>
          </a:p>
        </p:txBody>
      </p:sp>
      <p:sp>
        <p:nvSpPr>
          <p:cNvPr id="7" name="文本框 6"/>
          <p:cNvSpPr txBox="1"/>
          <p:nvPr/>
        </p:nvSpPr>
        <p:spPr>
          <a:xfrm>
            <a:off x="1950958" y="1824440"/>
            <a:ext cx="1073759" cy="933594"/>
          </a:xfrm>
          <a:prstGeom prst="rect">
            <a:avLst/>
          </a:prstGeom>
          <a:noFill/>
          <a:ln w="117475">
            <a:noFill/>
          </a:ln>
        </p:spPr>
        <p:txBody>
          <a:bodyPr wrap="none" rtlCol="0">
            <a:prstTxWarp prst="textPlain">
              <a:avLst/>
            </a:prstTxWarp>
            <a:spAutoFit/>
          </a:bodyPr>
          <a:lstStyle/>
          <a:p>
            <a:pPr algn="ctr"/>
            <a:r>
              <a:rPr lang="en-US" altLang="zh-CN" spc="100" dirty="0">
                <a:solidFill>
                  <a:schemeClr val="accent6"/>
                </a:solidFill>
                <a:latin typeface="Impact" panose="020B0806030902050204" pitchFamily="34" charset="0"/>
                <a:cs typeface="Arial" panose="020B0604020202020204" pitchFamily="34" charset="0"/>
              </a:rPr>
              <a:t>01</a:t>
            </a:r>
            <a:endParaRPr lang="zh-CN" altLang="en-US" spc="100" dirty="0">
              <a:solidFill>
                <a:schemeClr val="accent6"/>
              </a:solidFill>
              <a:latin typeface="Impact" panose="020B0806030902050204" pitchFamily="34" charset="0"/>
              <a:cs typeface="Arial" panose="020B0604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ṡľïḑè"/>
          <p:cNvSpPr txBox="1"/>
          <p:nvPr/>
        </p:nvSpPr>
        <p:spPr bwMode="auto">
          <a:xfrm>
            <a:off x="3510784" y="1780800"/>
            <a:ext cx="8009703"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buFont typeface="+mj-lt"/>
            </a:pPr>
            <a:r>
              <a:rPr lang="zh-CN" altLang="en-US" sz="2400" b="0" dirty="0">
                <a:latin typeface="+mn-ea"/>
                <a:ea typeface="+mn-ea"/>
                <a:sym typeface="+mn-lt"/>
              </a:rPr>
              <a:t>通常,在火灾现场,对于火场进行监控和侦查操控十分必要,科学合理的操控系统更是必不可少,且消防机器人在自身防护方面也做得十分到位,其上安装的一些部件,在强烈的火势下亦可以实现对高温的抵抗作用从而有效地保障自身安全,从这个角度而言,消防机器人在灭火救援时具有非常强大的实际运用功能,推动着其功能走向健全和完善,所有我的选题为灭火机器人实现自主检测火源并实施灭火。</a:t>
            </a:r>
            <a:endParaRPr lang="zh-CN" altLang="en-US" sz="2400" b="0" dirty="0">
              <a:latin typeface="+mn-ea"/>
              <a:ea typeface="+mn-ea"/>
              <a:sym typeface="+mn-lt"/>
            </a:endParaRPr>
          </a:p>
        </p:txBody>
      </p:sp>
      <p:cxnSp>
        <p:nvCxnSpPr>
          <p:cNvPr id="7" name="直接连接符 6"/>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8" name="išľïḋé"/>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29" name="poetry_91022"/>
          <p:cNvSpPr>
            <a:spLocks noChangeAspect="1"/>
          </p:cNvSpPr>
          <p:nvPr/>
        </p:nvSpPr>
        <p:spPr bwMode="auto">
          <a:xfrm>
            <a:off x="2379533" y="4633972"/>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ṡľïḑè"/>
          <p:cNvSpPr txBox="1"/>
          <p:nvPr/>
        </p:nvSpPr>
        <p:spPr bwMode="auto">
          <a:xfrm>
            <a:off x="3459480" y="64135"/>
            <a:ext cx="8009890" cy="6730365"/>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150000"/>
              </a:lnSpc>
              <a:buFont typeface="+mj-lt"/>
            </a:pPr>
            <a:endParaRPr lang="zh-CN" altLang="en-US" b="0" dirty="0">
              <a:latin typeface="+mn-ea"/>
              <a:ea typeface="+mn-ea"/>
              <a:sym typeface="+mn-lt"/>
            </a:endParaRPr>
          </a:p>
        </p:txBody>
      </p:sp>
      <p:cxnSp>
        <p:nvCxnSpPr>
          <p:cNvPr id="7" name="直接连接符 6"/>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8" name="išľïḋé"/>
          <p:cNvSpPr txBox="1"/>
          <p:nvPr/>
        </p:nvSpPr>
        <p:spPr>
          <a:xfrm>
            <a:off x="756647" y="568603"/>
            <a:ext cx="2623091" cy="521970"/>
          </a:xfrm>
          <a:prstGeom prst="rect">
            <a:avLst/>
          </a:prstGeom>
          <a:solidFill>
            <a:schemeClr val="bg1"/>
          </a:solidFill>
        </p:spPr>
        <p:txBody>
          <a:bodyPr wrap="square" rtlCol="0">
            <a:spAutoFit/>
          </a:bodyPr>
          <a:lstStyle/>
          <a:p>
            <a:pPr algn="r"/>
            <a:r>
              <a:rPr lang="zh-CN" altLang="tr-TR" sz="2800" b="1" dirty="0">
                <a:solidFill>
                  <a:schemeClr val="accent1"/>
                </a:solidFill>
                <a:cs typeface="+mn-ea"/>
                <a:sym typeface="+mn-lt"/>
              </a:rPr>
              <a:t>程序流程图</a:t>
            </a:r>
            <a:endParaRPr lang="zh-CN" altLang="tr-TR" sz="2800" b="1" dirty="0">
              <a:solidFill>
                <a:schemeClr val="accent1"/>
              </a:solidFill>
              <a:cs typeface="+mn-ea"/>
              <a:sym typeface="+mn-lt"/>
            </a:endParaRPr>
          </a:p>
        </p:txBody>
      </p:sp>
      <p:sp>
        <p:nvSpPr>
          <p:cNvPr id="29" name="poetry_91022"/>
          <p:cNvSpPr>
            <a:spLocks noChangeAspect="1"/>
          </p:cNvSpPr>
          <p:nvPr/>
        </p:nvSpPr>
        <p:spPr bwMode="auto">
          <a:xfrm>
            <a:off x="2379533" y="4633972"/>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
        <p:nvSpPr>
          <p:cNvPr id="9" name="流程图: 可选过程 8"/>
          <p:cNvSpPr/>
          <p:nvPr/>
        </p:nvSpPr>
        <p:spPr>
          <a:xfrm>
            <a:off x="6214745" y="400368"/>
            <a:ext cx="1665288" cy="690563"/>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开始</a:t>
            </a:r>
            <a:endParaRPr lang="zh-CN" altLang="en-US" strike="noStrike" noProof="1"/>
          </a:p>
        </p:txBody>
      </p:sp>
      <p:sp>
        <p:nvSpPr>
          <p:cNvPr id="11" name="矩形 10"/>
          <p:cNvSpPr/>
          <p:nvPr/>
        </p:nvSpPr>
        <p:spPr>
          <a:xfrm>
            <a:off x="6214745" y="1411605"/>
            <a:ext cx="1660525" cy="587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采集传感器信息</a:t>
            </a:r>
            <a:endParaRPr lang="zh-CN" altLang="en-US" strike="noStrike" noProof="1"/>
          </a:p>
        </p:txBody>
      </p:sp>
      <p:sp>
        <p:nvSpPr>
          <p:cNvPr id="12" name="矩形 11"/>
          <p:cNvSpPr/>
          <p:nvPr/>
        </p:nvSpPr>
        <p:spPr>
          <a:xfrm>
            <a:off x="6214745" y="2319655"/>
            <a:ext cx="1660525" cy="488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搜索火源</a:t>
            </a:r>
            <a:endParaRPr lang="zh-CN" altLang="en-US" strike="noStrike" noProof="1"/>
          </a:p>
        </p:txBody>
      </p:sp>
      <p:sp>
        <p:nvSpPr>
          <p:cNvPr id="13" name="流程图: 决策 12"/>
          <p:cNvSpPr/>
          <p:nvPr/>
        </p:nvSpPr>
        <p:spPr>
          <a:xfrm>
            <a:off x="6214745" y="3084830"/>
            <a:ext cx="1665288" cy="1223963"/>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是否找到火源</a:t>
            </a:r>
            <a:endParaRPr lang="zh-CN" altLang="en-US" strike="noStrike" noProof="1"/>
          </a:p>
        </p:txBody>
      </p:sp>
      <p:sp>
        <p:nvSpPr>
          <p:cNvPr id="14" name="矩形 13"/>
          <p:cNvSpPr/>
          <p:nvPr/>
        </p:nvSpPr>
        <p:spPr>
          <a:xfrm>
            <a:off x="6214745" y="4597718"/>
            <a:ext cx="1660525" cy="5032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停止前进</a:t>
            </a:r>
            <a:endParaRPr lang="zh-CN" altLang="en-US" strike="noStrike" noProof="1"/>
          </a:p>
        </p:txBody>
      </p:sp>
      <p:sp>
        <p:nvSpPr>
          <p:cNvPr id="15" name="矩形 14"/>
          <p:cNvSpPr/>
          <p:nvPr/>
        </p:nvSpPr>
        <p:spPr>
          <a:xfrm>
            <a:off x="6214745" y="5493068"/>
            <a:ext cx="1660525" cy="504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灭火</a:t>
            </a:r>
            <a:endParaRPr lang="zh-CN" altLang="en-US" strike="noStrike" noProof="1"/>
          </a:p>
        </p:txBody>
      </p:sp>
      <p:sp>
        <p:nvSpPr>
          <p:cNvPr id="17" name="流程图: 终止 16"/>
          <p:cNvSpPr/>
          <p:nvPr/>
        </p:nvSpPr>
        <p:spPr>
          <a:xfrm>
            <a:off x="6214745" y="6228080"/>
            <a:ext cx="1666875" cy="43180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结束</a:t>
            </a:r>
            <a:endParaRPr lang="zh-CN" altLang="en-US" strike="noStrike" noProof="1"/>
          </a:p>
        </p:txBody>
      </p:sp>
      <p:cxnSp>
        <p:nvCxnSpPr>
          <p:cNvPr id="20" name="直接箭头连接符 19"/>
          <p:cNvCxnSpPr>
            <a:stCxn id="9" idx="2"/>
            <a:endCxn id="11" idx="0"/>
          </p:cNvCxnSpPr>
          <p:nvPr/>
        </p:nvCxnSpPr>
        <p:spPr>
          <a:xfrm flipH="1">
            <a:off x="7045008" y="1091565"/>
            <a:ext cx="2540" cy="320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7045325" y="1998980"/>
            <a:ext cx="0" cy="3206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2"/>
            <a:endCxn id="13" idx="0"/>
          </p:cNvCxnSpPr>
          <p:nvPr/>
        </p:nvCxnSpPr>
        <p:spPr>
          <a:xfrm>
            <a:off x="7045325" y="2808605"/>
            <a:ext cx="2540" cy="2762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3"/>
            <a:endCxn id="13" idx="0"/>
          </p:cNvCxnSpPr>
          <p:nvPr/>
        </p:nvCxnSpPr>
        <p:spPr>
          <a:xfrm flipH="1" flipV="1">
            <a:off x="7047865" y="3084513"/>
            <a:ext cx="832485" cy="612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3" idx="2"/>
            <a:endCxn id="14" idx="0"/>
          </p:cNvCxnSpPr>
          <p:nvPr/>
        </p:nvCxnSpPr>
        <p:spPr>
          <a:xfrm flipH="1">
            <a:off x="7045008" y="4308793"/>
            <a:ext cx="2540" cy="2889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4" idx="2"/>
            <a:endCxn id="15" idx="0"/>
          </p:cNvCxnSpPr>
          <p:nvPr/>
        </p:nvCxnSpPr>
        <p:spPr>
          <a:xfrm>
            <a:off x="7045008" y="5101590"/>
            <a:ext cx="0" cy="3917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5" idx="2"/>
            <a:endCxn id="17" idx="0"/>
          </p:cNvCxnSpPr>
          <p:nvPr/>
        </p:nvCxnSpPr>
        <p:spPr>
          <a:xfrm>
            <a:off x="7045325" y="5997893"/>
            <a:ext cx="3175" cy="229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425" name="文本框 34"/>
          <p:cNvSpPr txBox="1"/>
          <p:nvPr/>
        </p:nvSpPr>
        <p:spPr>
          <a:xfrm>
            <a:off x="8659495" y="1998980"/>
            <a:ext cx="488950" cy="569913"/>
          </a:xfrm>
          <a:prstGeom prst="rect">
            <a:avLst/>
          </a:prstGeom>
          <a:noFill/>
          <a:ln w="9525">
            <a:noFill/>
          </a:ln>
        </p:spPr>
        <p:txBody>
          <a:bodyPr wrap="none" anchor="t">
            <a:spAutoFit/>
          </a:bodyPr>
          <a:p>
            <a:pPr>
              <a:lnSpc>
                <a:spcPct val="130000"/>
              </a:lnSpc>
            </a:pPr>
            <a:r>
              <a:rPr lang="zh-CN" altLang="en-US" sz="2400" b="1" dirty="0">
                <a:solidFill>
                  <a:srgbClr val="963B22"/>
                </a:solidFill>
                <a:latin typeface="Arial" panose="020B0604020202020204" pitchFamily="34" charset="0"/>
                <a:ea typeface="黑体" panose="02010609060101010101" pitchFamily="49" charset="-122"/>
              </a:rPr>
              <a:t>否</a:t>
            </a:r>
            <a:endParaRPr lang="zh-CN" altLang="en-US" sz="2400" dirty="0">
              <a:latin typeface="Arial" panose="020B0604020202020204" pitchFamily="34" charset="0"/>
              <a:ea typeface="微软雅黑" panose="020B0503020204020204" pitchFamily="34" charset="-122"/>
            </a:endParaRPr>
          </a:p>
        </p:txBody>
      </p:sp>
      <p:cxnSp>
        <p:nvCxnSpPr>
          <p:cNvPr id="2" name="肘形连接符 1"/>
          <p:cNvCxnSpPr/>
          <p:nvPr/>
        </p:nvCxnSpPr>
        <p:spPr>
          <a:xfrm flipH="1" flipV="1">
            <a:off x="8901430" y="1705610"/>
            <a:ext cx="5080" cy="1991360"/>
          </a:xfrm>
          <a:prstGeom prst="bentConnector3">
            <a:avLst>
              <a:gd name="adj1" fmla="val -46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865745" y="3697605"/>
            <a:ext cx="1174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11" idx="3"/>
          </p:cNvCxnSpPr>
          <p:nvPr/>
        </p:nvCxnSpPr>
        <p:spPr>
          <a:xfrm>
            <a:off x="7875270" y="1705610"/>
            <a:ext cx="1146175" cy="825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olidFill>
                  <a:schemeClr val="accent1"/>
                </a:solidFill>
              </a:rPr>
              <a:t>灭火小坦克的优点</a:t>
            </a:r>
            <a:endParaRPr lang="zh-CN" altLang="en-US" dirty="0">
              <a:solidFill>
                <a:schemeClr val="accent1"/>
              </a:solidFill>
            </a:endParaRPr>
          </a:p>
        </p:txBody>
      </p:sp>
      <p:sp>
        <p:nvSpPr>
          <p:cNvPr id="7" name="文本框 6"/>
          <p:cNvSpPr txBox="1"/>
          <p:nvPr/>
        </p:nvSpPr>
        <p:spPr>
          <a:xfrm>
            <a:off x="1950958" y="1824440"/>
            <a:ext cx="1073759" cy="933594"/>
          </a:xfrm>
          <a:prstGeom prst="rect">
            <a:avLst/>
          </a:prstGeom>
          <a:noFill/>
          <a:ln w="117475">
            <a:noFill/>
          </a:ln>
        </p:spPr>
        <p:txBody>
          <a:bodyPr wrap="none" rtlCol="0">
            <a:prstTxWarp prst="textPlain">
              <a:avLst/>
            </a:prstTxWarp>
            <a:spAutoFit/>
          </a:bodyPr>
          <a:lstStyle/>
          <a:p>
            <a:pPr algn="ctr"/>
            <a:r>
              <a:rPr lang="en-US" altLang="zh-CN" spc="100" dirty="0">
                <a:solidFill>
                  <a:schemeClr val="accent6"/>
                </a:solidFill>
                <a:latin typeface="Impact" panose="020B0806030902050204" pitchFamily="34" charset="0"/>
                <a:cs typeface="Arial" panose="020B0604020202020204" pitchFamily="34" charset="0"/>
              </a:rPr>
              <a:t>02</a:t>
            </a:r>
            <a:endParaRPr lang="zh-CN" altLang="en-US" spc="100" dirty="0">
              <a:solidFill>
                <a:schemeClr val="accent6"/>
              </a:solidFill>
              <a:latin typeface="Impact" panose="020B0806030902050204" pitchFamily="34" charset="0"/>
              <a:cs typeface="Arial" panose="020B060402020202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7" name="组合 5"/>
          <p:cNvGrpSpPr/>
          <p:nvPr/>
        </p:nvGrpSpPr>
        <p:grpSpPr>
          <a:xfrm>
            <a:off x="3871913" y="4160838"/>
            <a:ext cx="1800225" cy="1739900"/>
            <a:chOff x="3684924" y="4620744"/>
            <a:chExt cx="1265693" cy="1265693"/>
          </a:xfrm>
        </p:grpSpPr>
        <p:sp>
          <p:nvSpPr>
            <p:cNvPr id="19458" name="任意多边形 28"/>
            <p:cNvSpPr/>
            <p:nvPr>
              <p:custDataLst>
                <p:tags r:id="rId1"/>
              </p:custDataLst>
            </p:nvPr>
          </p:nvSpPr>
          <p:spPr>
            <a:xfrm>
              <a:off x="3684924" y="4620744"/>
              <a:ext cx="1265693" cy="1265693"/>
            </a:xfrm>
            <a:custGeom>
              <a:avLst/>
              <a:gdLst>
                <a:gd name="txL" fmla="*/ 0 w 1120956"/>
                <a:gd name="txT" fmla="*/ 0 h 1120958"/>
                <a:gd name="txR" fmla="*/ 1120956 w 1120956"/>
                <a:gd name="txB" fmla="*/ 1120958 h 1120958"/>
              </a:gdLst>
              <a:ahLst/>
              <a:cxnLst>
                <a:cxn ang="0">
                  <a:pos x="632846" y="139226"/>
                </a:cxn>
                <a:cxn ang="0">
                  <a:pos x="139226" y="632846"/>
                </a:cxn>
                <a:cxn ang="0">
                  <a:pos x="632846" y="1126466"/>
                </a:cxn>
                <a:cxn ang="0">
                  <a:pos x="1126466" y="632846"/>
                </a:cxn>
                <a:cxn ang="0">
                  <a:pos x="632846" y="139226"/>
                </a:cxn>
                <a:cxn ang="0">
                  <a:pos x="632846" y="0"/>
                </a:cxn>
                <a:cxn ang="0">
                  <a:pos x="1265693" y="632846"/>
                </a:cxn>
                <a:cxn ang="0">
                  <a:pos x="632846" y="1265693"/>
                </a:cxn>
                <a:cxn ang="0">
                  <a:pos x="0" y="632846"/>
                </a:cxn>
                <a:cxn ang="0">
                  <a:pos x="632846" y="0"/>
                </a:cxn>
              </a:cxnLst>
              <a:rect l="txL" t="txT" r="txR" b="txB"/>
              <a:pathLst>
                <a:path w="1120956" h="1120958">
                  <a:moveTo>
                    <a:pt x="560478" y="123306"/>
                  </a:moveTo>
                  <a:cubicBezTo>
                    <a:pt x="319034" y="123306"/>
                    <a:pt x="123305" y="319035"/>
                    <a:pt x="123305" y="560479"/>
                  </a:cubicBezTo>
                  <a:cubicBezTo>
                    <a:pt x="123305" y="801923"/>
                    <a:pt x="319034" y="997652"/>
                    <a:pt x="560478" y="997652"/>
                  </a:cubicBezTo>
                  <a:cubicBezTo>
                    <a:pt x="801922" y="997652"/>
                    <a:pt x="997651" y="801923"/>
                    <a:pt x="997651" y="560479"/>
                  </a:cubicBezTo>
                  <a:cubicBezTo>
                    <a:pt x="997651" y="319035"/>
                    <a:pt x="801922" y="123306"/>
                    <a:pt x="560478" y="123306"/>
                  </a:cubicBezTo>
                  <a:close/>
                  <a:moveTo>
                    <a:pt x="560478" y="0"/>
                  </a:moveTo>
                  <a:cubicBezTo>
                    <a:pt x="870021" y="0"/>
                    <a:pt x="1120956" y="250935"/>
                    <a:pt x="1120956" y="560479"/>
                  </a:cubicBezTo>
                  <a:cubicBezTo>
                    <a:pt x="1120956" y="870023"/>
                    <a:pt x="870021" y="1120958"/>
                    <a:pt x="560478" y="1120958"/>
                  </a:cubicBezTo>
                  <a:cubicBezTo>
                    <a:pt x="250935" y="1120958"/>
                    <a:pt x="0" y="870023"/>
                    <a:pt x="0" y="560479"/>
                  </a:cubicBezTo>
                  <a:cubicBezTo>
                    <a:pt x="0" y="250935"/>
                    <a:pt x="250935" y="0"/>
                    <a:pt x="560478" y="0"/>
                  </a:cubicBezTo>
                  <a:close/>
                </a:path>
              </a:pathLst>
            </a:custGeom>
            <a:solidFill>
              <a:schemeClr val="accent1"/>
            </a:solidFill>
            <a:ln w="25400" cap="flat" cmpd="sng">
              <a:solidFill>
                <a:srgbClr val="FFFFFF"/>
              </a:solidFill>
              <a:prstDash val="solid"/>
              <a:round/>
              <a:headEnd type="none" w="med" len="med"/>
              <a:tailEnd type="none" w="med" len="med"/>
            </a:ln>
          </p:spPr>
          <p:txBody>
            <a:bodyPr lIns="216000" tIns="360000" rIns="216000" bIns="0" anchor="ctr" anchorCtr="1"/>
            <a:p>
              <a:pPr algn="ctr"/>
              <a:r>
                <a:rPr lang="zh-CN" altLang="en-US" sz="1600" dirty="0">
                  <a:latin typeface="Arial" panose="020B0604020202020204" pitchFamily="34" charset="0"/>
                  <a:ea typeface="宋体" panose="02010600030101010101" pitchFamily="2" charset="-122"/>
                </a:rPr>
                <a:t>承担危险工作</a:t>
              </a:r>
              <a:endParaRPr lang="zh-CN" altLang="en-US" sz="1600" dirty="0">
                <a:latin typeface="Arial" panose="020B0604020202020204" pitchFamily="34" charset="0"/>
                <a:ea typeface="宋体" panose="02010600030101010101" pitchFamily="2" charset="-122"/>
              </a:endParaRPr>
            </a:p>
          </p:txBody>
        </p:sp>
        <p:sp>
          <p:nvSpPr>
            <p:cNvPr id="19459" name="椭圆 7"/>
            <p:cNvSpPr/>
            <p:nvPr>
              <p:custDataLst>
                <p:tags r:id="rId2"/>
              </p:custDataLst>
            </p:nvPr>
          </p:nvSpPr>
          <p:spPr>
            <a:xfrm>
              <a:off x="3840831" y="4749827"/>
              <a:ext cx="963938" cy="344793"/>
            </a:xfrm>
            <a:custGeom>
              <a:avLst/>
              <a:gdLst>
                <a:gd name="txL" fmla="*/ 0 w 1538370"/>
                <a:gd name="txT" fmla="*/ 0 h 548701"/>
                <a:gd name="txR" fmla="*/ 1538370 w 1538370"/>
                <a:gd name="txB" fmla="*/ 548701 h 548701"/>
              </a:gdLst>
              <a:ahLst/>
              <a:cxnLst/>
              <a:rect l="txL" t="txT" r="txR" b="txB"/>
              <a:pathLst>
                <a:path w="1538370" h="548701">
                  <a:moveTo>
                    <a:pt x="769185" y="0"/>
                  </a:moveTo>
                  <a:cubicBezTo>
                    <a:pt x="1125831" y="0"/>
                    <a:pt x="1428933" y="229248"/>
                    <a:pt x="1538370" y="548701"/>
                  </a:cubicBezTo>
                  <a:lnTo>
                    <a:pt x="0" y="548701"/>
                  </a:lnTo>
                  <a:cubicBezTo>
                    <a:pt x="109438" y="229248"/>
                    <a:pt x="412539" y="0"/>
                    <a:pt x="769185" y="0"/>
                  </a:cubicBezTo>
                  <a:close/>
                </a:path>
              </a:pathLst>
            </a:custGeom>
            <a:solidFill>
              <a:srgbClr val="CBAD97"/>
            </a:solidFill>
            <a:ln w="25400">
              <a:noFill/>
            </a:ln>
          </p:spPr>
          <p:txBody>
            <a:bodyPr lIns="0" tIns="0" rIns="0" bIns="0" anchor="ctr"/>
            <a:p>
              <a:pPr algn="ctr">
                <a:lnSpc>
                  <a:spcPct val="80000"/>
                </a:lnSpc>
              </a:pPr>
              <a:r>
                <a:rPr lang="en-US" altLang="zh-CN" sz="2400" b="1" dirty="0">
                  <a:solidFill>
                    <a:srgbClr val="FFFFFF"/>
                  </a:solidFill>
                  <a:latin typeface="Arial" panose="020B0604020202020204" pitchFamily="34" charset="0"/>
                  <a:ea typeface="宋体" panose="02010600030101010101" pitchFamily="2" charset="-122"/>
                </a:rPr>
                <a:t>03</a:t>
              </a:r>
              <a:endParaRPr lang="en-US" altLang="zh-CN" sz="2400" b="1" dirty="0">
                <a:solidFill>
                  <a:srgbClr val="FFFFFF"/>
                </a:solidFill>
                <a:latin typeface="Arial" panose="020B0604020202020204" pitchFamily="34" charset="0"/>
                <a:ea typeface="宋体" panose="02010600030101010101" pitchFamily="2" charset="-122"/>
              </a:endParaRPr>
            </a:p>
          </p:txBody>
        </p:sp>
      </p:grpSp>
      <p:sp>
        <p:nvSpPr>
          <p:cNvPr id="19460" name="任意多边形 43"/>
          <p:cNvSpPr/>
          <p:nvPr>
            <p:custDataLst>
              <p:tags r:id="rId3"/>
            </p:custDataLst>
          </p:nvPr>
        </p:nvSpPr>
        <p:spPr>
          <a:xfrm rot="-8390694" flipH="1">
            <a:off x="5678488" y="4799013"/>
            <a:ext cx="2147887" cy="809625"/>
          </a:xfrm>
          <a:custGeom>
            <a:avLst/>
            <a:gdLst/>
            <a:ahLst/>
            <a:cxnLst>
              <a:cxn ang="0">
                <a:pos x="2147145" y="808851"/>
              </a:cxn>
              <a:cxn ang="0">
                <a:pos x="51420" y="0"/>
              </a:cxn>
            </a:cxnLst>
            <a:pathLst>
              <a:path w="1859477" h="3214255">
                <a:moveTo>
                  <a:pt x="1859477" y="3214255"/>
                </a:moveTo>
                <a:cubicBezTo>
                  <a:pt x="814613" y="1794164"/>
                  <a:pt x="-230251" y="374073"/>
                  <a:pt x="44531" y="0"/>
                </a:cubicBezTo>
              </a:path>
            </a:pathLst>
          </a:custGeom>
          <a:noFill/>
          <a:ln w="25400" cap="flat" cmpd="sng">
            <a:solidFill>
              <a:srgbClr val="A2A4A6"/>
            </a:solidFill>
            <a:prstDash val="solid"/>
            <a:round/>
            <a:headEnd type="oval" w="med" len="med"/>
            <a:tailEnd type="oval" w="med" len="med"/>
          </a:ln>
        </p:spPr>
        <p:txBody>
          <a:bodyPr/>
          <a:p>
            <a:endParaRPr lang="zh-CN" altLang="en-US"/>
          </a:p>
        </p:txBody>
      </p:sp>
      <p:grpSp>
        <p:nvGrpSpPr>
          <p:cNvPr id="19461" name="组合 6"/>
          <p:cNvGrpSpPr/>
          <p:nvPr/>
        </p:nvGrpSpPr>
        <p:grpSpPr>
          <a:xfrm>
            <a:off x="2563813" y="1577975"/>
            <a:ext cx="2571750" cy="2587625"/>
            <a:chOff x="2378999" y="3718834"/>
            <a:chExt cx="1284132" cy="1284132"/>
          </a:xfrm>
        </p:grpSpPr>
        <p:sp>
          <p:nvSpPr>
            <p:cNvPr id="19462" name="任意多边形 26"/>
            <p:cNvSpPr/>
            <p:nvPr>
              <p:custDataLst>
                <p:tags r:id="rId4"/>
              </p:custDataLst>
            </p:nvPr>
          </p:nvSpPr>
          <p:spPr>
            <a:xfrm>
              <a:off x="2378999" y="3718834"/>
              <a:ext cx="1284132" cy="1284132"/>
            </a:xfrm>
            <a:custGeom>
              <a:avLst/>
              <a:gdLst>
                <a:gd name="txL" fmla="*/ 0 w 1454752"/>
                <a:gd name="txT" fmla="*/ 0 h 1454752"/>
                <a:gd name="txR" fmla="*/ 1454752 w 1454752"/>
                <a:gd name="txB" fmla="*/ 1454752 h 1454752"/>
              </a:gdLst>
              <a:ahLst/>
              <a:cxnLst>
                <a:cxn ang="0">
                  <a:pos x="642066" y="141254"/>
                </a:cxn>
                <a:cxn ang="0">
                  <a:pos x="141254" y="642066"/>
                </a:cxn>
                <a:cxn ang="0">
                  <a:pos x="642066" y="1142878"/>
                </a:cxn>
                <a:cxn ang="0">
                  <a:pos x="1142878" y="642066"/>
                </a:cxn>
                <a:cxn ang="0">
                  <a:pos x="642066" y="141254"/>
                </a:cxn>
                <a:cxn ang="0">
                  <a:pos x="642066" y="0"/>
                </a:cxn>
                <a:cxn ang="0">
                  <a:pos x="1284132" y="642066"/>
                </a:cxn>
                <a:cxn ang="0">
                  <a:pos x="642066" y="1284132"/>
                </a:cxn>
                <a:cxn ang="0">
                  <a:pos x="0" y="642066"/>
                </a:cxn>
                <a:cxn ang="0">
                  <a:pos x="642066" y="0"/>
                </a:cxn>
              </a:cxnLst>
              <a:rect l="txL" t="txT" r="txR" b="txB"/>
              <a:pathLst>
                <a:path w="1454752" h="1454752">
                  <a:moveTo>
                    <a:pt x="727377" y="160023"/>
                  </a:moveTo>
                  <a:cubicBezTo>
                    <a:pt x="414036" y="160023"/>
                    <a:pt x="160023" y="414036"/>
                    <a:pt x="160023" y="727377"/>
                  </a:cubicBezTo>
                  <a:cubicBezTo>
                    <a:pt x="160023" y="1040718"/>
                    <a:pt x="414036" y="1294731"/>
                    <a:pt x="727377" y="1294731"/>
                  </a:cubicBezTo>
                  <a:cubicBezTo>
                    <a:pt x="1040718" y="1294731"/>
                    <a:pt x="1294731" y="1040718"/>
                    <a:pt x="1294731" y="727377"/>
                  </a:cubicBezTo>
                  <a:cubicBezTo>
                    <a:pt x="1294731" y="414036"/>
                    <a:pt x="1040718" y="160023"/>
                    <a:pt x="727377" y="160023"/>
                  </a:cubicBezTo>
                  <a:close/>
                  <a:moveTo>
                    <a:pt x="727376" y="0"/>
                  </a:moveTo>
                  <a:cubicBezTo>
                    <a:pt x="1129095" y="0"/>
                    <a:pt x="1454752" y="325657"/>
                    <a:pt x="1454752" y="727376"/>
                  </a:cubicBezTo>
                  <a:cubicBezTo>
                    <a:pt x="1454752" y="1129095"/>
                    <a:pt x="1129095" y="1454752"/>
                    <a:pt x="727376" y="1454752"/>
                  </a:cubicBezTo>
                  <a:cubicBezTo>
                    <a:pt x="325657" y="1454752"/>
                    <a:pt x="0" y="1129095"/>
                    <a:pt x="0" y="727376"/>
                  </a:cubicBezTo>
                  <a:cubicBezTo>
                    <a:pt x="0" y="325657"/>
                    <a:pt x="325657" y="0"/>
                    <a:pt x="727376" y="0"/>
                  </a:cubicBezTo>
                  <a:close/>
                </a:path>
              </a:pathLst>
            </a:custGeom>
            <a:solidFill>
              <a:schemeClr val="accent1"/>
            </a:solidFill>
            <a:ln w="25400" cap="flat" cmpd="sng">
              <a:solidFill>
                <a:srgbClr val="FFFFFF"/>
              </a:solidFill>
              <a:prstDash val="solid"/>
              <a:round/>
              <a:headEnd type="none" w="med" len="med"/>
              <a:tailEnd type="none" w="med" len="med"/>
            </a:ln>
          </p:spPr>
          <p:txBody>
            <a:bodyPr lIns="216000" tIns="360000" rIns="216000" bIns="0" anchor="ctr" anchorCtr="1"/>
            <a:p>
              <a:pPr algn="ctr"/>
              <a:r>
                <a:rPr lang="zh-CN" altLang="en-US" sz="1600" dirty="0">
                  <a:latin typeface="Arial" panose="020B0604020202020204" pitchFamily="34" charset="0"/>
                  <a:ea typeface="宋体" panose="02010600030101010101" pitchFamily="2" charset="-122"/>
                </a:rPr>
                <a:t>有效灭火救助被困人员</a:t>
              </a:r>
              <a:endParaRPr lang="zh-CN" altLang="en-US" sz="1600" dirty="0">
                <a:latin typeface="Arial" panose="020B0604020202020204" pitchFamily="34" charset="0"/>
                <a:ea typeface="宋体" panose="02010600030101010101" pitchFamily="2" charset="-122"/>
              </a:endParaRPr>
            </a:p>
          </p:txBody>
        </p:sp>
        <p:sp>
          <p:nvSpPr>
            <p:cNvPr id="19463" name="椭圆 7"/>
            <p:cNvSpPr/>
            <p:nvPr>
              <p:custDataLst>
                <p:tags r:id="rId5"/>
              </p:custDataLst>
            </p:nvPr>
          </p:nvSpPr>
          <p:spPr>
            <a:xfrm>
              <a:off x="2548317" y="3859653"/>
              <a:ext cx="945497" cy="336958"/>
            </a:xfrm>
            <a:custGeom>
              <a:avLst/>
              <a:gdLst>
                <a:gd name="txL" fmla="*/ 0 w 1538370"/>
                <a:gd name="txT" fmla="*/ 0 h 548701"/>
                <a:gd name="txR" fmla="*/ 1538370 w 1538370"/>
                <a:gd name="txB" fmla="*/ 548701 h 548701"/>
              </a:gdLst>
              <a:ahLst/>
              <a:cxnLst/>
              <a:rect l="txL" t="txT" r="txR" b="txB"/>
              <a:pathLst>
                <a:path w="1538370" h="548701">
                  <a:moveTo>
                    <a:pt x="769185" y="0"/>
                  </a:moveTo>
                  <a:cubicBezTo>
                    <a:pt x="1125831" y="0"/>
                    <a:pt x="1428933" y="229248"/>
                    <a:pt x="1538370" y="548701"/>
                  </a:cubicBezTo>
                  <a:lnTo>
                    <a:pt x="0" y="548701"/>
                  </a:lnTo>
                  <a:cubicBezTo>
                    <a:pt x="109438" y="229248"/>
                    <a:pt x="412539" y="0"/>
                    <a:pt x="769185" y="0"/>
                  </a:cubicBezTo>
                  <a:close/>
                </a:path>
              </a:pathLst>
            </a:custGeom>
            <a:solidFill>
              <a:srgbClr val="CBAD97"/>
            </a:solidFill>
            <a:ln w="25400">
              <a:noFill/>
            </a:ln>
          </p:spPr>
          <p:txBody>
            <a:bodyPr lIns="0" tIns="0" rIns="0" bIns="0" anchor="ctr"/>
            <a:p>
              <a:pPr algn="ctr"/>
              <a:r>
                <a:rPr lang="en-US" altLang="zh-CN" sz="2400" b="1" dirty="0">
                  <a:solidFill>
                    <a:srgbClr val="FFFFFF"/>
                  </a:solidFill>
                  <a:latin typeface="Arial" panose="020B0604020202020204" pitchFamily="34" charset="0"/>
                  <a:ea typeface="宋体" panose="02010600030101010101" pitchFamily="2" charset="-122"/>
                </a:rPr>
                <a:t>02</a:t>
              </a:r>
              <a:endParaRPr lang="en-US" altLang="zh-CN" sz="2400" b="1" dirty="0">
                <a:solidFill>
                  <a:srgbClr val="FFFFFF"/>
                </a:solidFill>
                <a:latin typeface="Arial" panose="020B0604020202020204" pitchFamily="34" charset="0"/>
                <a:ea typeface="宋体" panose="02010600030101010101" pitchFamily="2" charset="-122"/>
              </a:endParaRPr>
            </a:p>
          </p:txBody>
        </p:sp>
      </p:grpSp>
      <p:sp>
        <p:nvSpPr>
          <p:cNvPr id="19464" name="任意多边形 53"/>
          <p:cNvSpPr/>
          <p:nvPr>
            <p:custDataLst>
              <p:tags r:id="rId6"/>
            </p:custDataLst>
          </p:nvPr>
        </p:nvSpPr>
        <p:spPr>
          <a:xfrm rot="4888143" flipV="1">
            <a:off x="4991100" y="3130550"/>
            <a:ext cx="3159125" cy="2744788"/>
          </a:xfrm>
          <a:custGeom>
            <a:avLst/>
            <a:gdLst/>
            <a:ahLst/>
            <a:cxnLst>
              <a:cxn ang="0">
                <a:pos x="3158030" y="2745366"/>
              </a:cxn>
              <a:cxn ang="0">
                <a:pos x="75628" y="0"/>
              </a:cxn>
            </a:cxnLst>
            <a:pathLst>
              <a:path w="1859477" h="3214255">
                <a:moveTo>
                  <a:pt x="1859477" y="3214255"/>
                </a:moveTo>
                <a:cubicBezTo>
                  <a:pt x="814613" y="1794164"/>
                  <a:pt x="-230251" y="374073"/>
                  <a:pt x="44531" y="0"/>
                </a:cubicBezTo>
              </a:path>
            </a:pathLst>
          </a:custGeom>
          <a:noFill/>
          <a:ln w="25400" cap="flat" cmpd="sng">
            <a:solidFill>
              <a:srgbClr val="A2A4A6"/>
            </a:solidFill>
            <a:prstDash val="solid"/>
            <a:round/>
            <a:headEnd type="oval" w="med" len="med"/>
            <a:tailEnd type="oval" w="med" len="med"/>
          </a:ln>
        </p:spPr>
        <p:txBody>
          <a:bodyPr/>
          <a:p>
            <a:endParaRPr lang="zh-CN" altLang="en-US"/>
          </a:p>
        </p:txBody>
      </p:sp>
      <p:grpSp>
        <p:nvGrpSpPr>
          <p:cNvPr id="19465" name="组合 3"/>
          <p:cNvGrpSpPr/>
          <p:nvPr/>
        </p:nvGrpSpPr>
        <p:grpSpPr>
          <a:xfrm>
            <a:off x="6254750" y="1098550"/>
            <a:ext cx="2090738" cy="2001838"/>
            <a:chOff x="4814789" y="1764703"/>
            <a:chExt cx="1854200" cy="1775460"/>
          </a:xfrm>
        </p:grpSpPr>
        <p:sp>
          <p:nvSpPr>
            <p:cNvPr id="19466" name="任意多边形 27"/>
            <p:cNvSpPr/>
            <p:nvPr>
              <p:custDataLst>
                <p:tags r:id="rId7"/>
              </p:custDataLst>
            </p:nvPr>
          </p:nvSpPr>
          <p:spPr>
            <a:xfrm>
              <a:off x="4814789" y="1764703"/>
              <a:ext cx="1854200" cy="1775460"/>
            </a:xfrm>
            <a:custGeom>
              <a:avLst/>
              <a:gdLst>
                <a:gd name="txL" fmla="*/ 0 w 1163860"/>
                <a:gd name="txT" fmla="*/ 0 h 1163860"/>
                <a:gd name="txR" fmla="*/ 1163860 w 1163860"/>
                <a:gd name="txB" fmla="*/ 1163860 h 1163860"/>
              </a:gdLst>
              <a:ahLst/>
              <a:cxnLst>
                <a:cxn ang="0">
                  <a:pos x="927100" y="195301"/>
                </a:cxn>
                <a:cxn ang="0">
                  <a:pos x="203962" y="887730"/>
                </a:cxn>
                <a:cxn ang="0">
                  <a:pos x="927100" y="1580158"/>
                </a:cxn>
                <a:cxn ang="0">
                  <a:pos x="1650237" y="887730"/>
                </a:cxn>
                <a:cxn ang="0">
                  <a:pos x="927100" y="195301"/>
                </a:cxn>
                <a:cxn ang="0">
                  <a:pos x="927100" y="0"/>
                </a:cxn>
                <a:cxn ang="0">
                  <a:pos x="1854200" y="887730"/>
                </a:cxn>
                <a:cxn ang="0">
                  <a:pos x="927100" y="1775460"/>
                </a:cxn>
                <a:cxn ang="0">
                  <a:pos x="0" y="887730"/>
                </a:cxn>
                <a:cxn ang="0">
                  <a:pos x="927100" y="0"/>
                </a:cxn>
              </a:cxnLst>
              <a:rect l="txL" t="txT" r="txR" b="txB"/>
              <a:pathLst>
                <a:path w="1163860" h="1163860">
                  <a:moveTo>
                    <a:pt x="581930" y="128025"/>
                  </a:moveTo>
                  <a:cubicBezTo>
                    <a:pt x="331245" y="128025"/>
                    <a:pt x="128025" y="331245"/>
                    <a:pt x="128025" y="581930"/>
                  </a:cubicBezTo>
                  <a:cubicBezTo>
                    <a:pt x="128025" y="832615"/>
                    <a:pt x="331245" y="1035835"/>
                    <a:pt x="581930" y="1035835"/>
                  </a:cubicBezTo>
                  <a:cubicBezTo>
                    <a:pt x="832615" y="1035835"/>
                    <a:pt x="1035835" y="832615"/>
                    <a:pt x="1035835" y="581930"/>
                  </a:cubicBezTo>
                  <a:cubicBezTo>
                    <a:pt x="1035835" y="331245"/>
                    <a:pt x="832615" y="128025"/>
                    <a:pt x="581930" y="128025"/>
                  </a:cubicBezTo>
                  <a:close/>
                  <a:moveTo>
                    <a:pt x="581930" y="0"/>
                  </a:moveTo>
                  <a:cubicBezTo>
                    <a:pt x="903321" y="0"/>
                    <a:pt x="1163860" y="260539"/>
                    <a:pt x="1163860" y="581930"/>
                  </a:cubicBezTo>
                  <a:cubicBezTo>
                    <a:pt x="1163860" y="903321"/>
                    <a:pt x="903321" y="1163860"/>
                    <a:pt x="581930" y="1163860"/>
                  </a:cubicBezTo>
                  <a:cubicBezTo>
                    <a:pt x="260539" y="1163860"/>
                    <a:pt x="0" y="903321"/>
                    <a:pt x="0" y="581930"/>
                  </a:cubicBezTo>
                  <a:cubicBezTo>
                    <a:pt x="0" y="260539"/>
                    <a:pt x="260539" y="0"/>
                    <a:pt x="581930" y="0"/>
                  </a:cubicBezTo>
                  <a:close/>
                </a:path>
              </a:pathLst>
            </a:custGeom>
            <a:solidFill>
              <a:schemeClr val="accent1"/>
            </a:solidFill>
            <a:ln w="25400" cap="flat" cmpd="sng">
              <a:solidFill>
                <a:srgbClr val="FFFFFF"/>
              </a:solidFill>
              <a:prstDash val="solid"/>
              <a:round/>
              <a:headEnd type="none" w="med" len="med"/>
              <a:tailEnd type="none" w="med" len="med"/>
            </a:ln>
          </p:spPr>
          <p:txBody>
            <a:bodyPr lIns="216000" tIns="360000" rIns="216000" bIns="0" anchor="ctr" anchorCtr="1"/>
            <a:p>
              <a:pPr algn="ctr"/>
              <a:r>
                <a:rPr lang="zh-CN" altLang="en-US" sz="1600" dirty="0">
                  <a:latin typeface="Arial" panose="020B0604020202020204" pitchFamily="34" charset="0"/>
                  <a:ea typeface="宋体" panose="02010600030101010101" pitchFamily="2" charset="-122"/>
                </a:rPr>
                <a:t>避免人员伤亡</a:t>
              </a:r>
              <a:endParaRPr lang="zh-CN" altLang="en-US" sz="1600" dirty="0">
                <a:latin typeface="Arial" panose="020B0604020202020204" pitchFamily="34" charset="0"/>
                <a:ea typeface="宋体" panose="02010600030101010101" pitchFamily="2" charset="-122"/>
              </a:endParaRPr>
            </a:p>
            <a:p>
              <a:pPr algn="ctr"/>
              <a:endParaRPr lang="en-US" altLang="zh-CN" sz="1600" dirty="0">
                <a:latin typeface="Arial" panose="020B0604020202020204" pitchFamily="34" charset="0"/>
                <a:ea typeface="宋体" panose="02010600030101010101" pitchFamily="2" charset="-122"/>
              </a:endParaRPr>
            </a:p>
          </p:txBody>
        </p:sp>
        <p:sp>
          <p:nvSpPr>
            <p:cNvPr id="19467" name="椭圆 7"/>
            <p:cNvSpPr/>
            <p:nvPr>
              <p:custDataLst>
                <p:tags r:id="rId8"/>
              </p:custDataLst>
            </p:nvPr>
          </p:nvSpPr>
          <p:spPr>
            <a:xfrm>
              <a:off x="5112604" y="1935518"/>
              <a:ext cx="1242695" cy="393065"/>
            </a:xfrm>
            <a:custGeom>
              <a:avLst/>
              <a:gdLst>
                <a:gd name="txL" fmla="*/ 0 w 1538370"/>
                <a:gd name="txT" fmla="*/ 0 h 548701"/>
                <a:gd name="txR" fmla="*/ 1538370 w 1538370"/>
                <a:gd name="txB" fmla="*/ 548701 h 548701"/>
              </a:gdLst>
              <a:ahLst/>
              <a:cxnLst/>
              <a:rect l="txL" t="txT" r="txR" b="txB"/>
              <a:pathLst>
                <a:path w="1538370" h="548701">
                  <a:moveTo>
                    <a:pt x="769185" y="0"/>
                  </a:moveTo>
                  <a:cubicBezTo>
                    <a:pt x="1125831" y="0"/>
                    <a:pt x="1428933" y="229248"/>
                    <a:pt x="1538370" y="548701"/>
                  </a:cubicBezTo>
                  <a:lnTo>
                    <a:pt x="0" y="548701"/>
                  </a:lnTo>
                  <a:cubicBezTo>
                    <a:pt x="109438" y="229248"/>
                    <a:pt x="412539" y="0"/>
                    <a:pt x="769185" y="0"/>
                  </a:cubicBezTo>
                  <a:close/>
                </a:path>
              </a:pathLst>
            </a:custGeom>
            <a:solidFill>
              <a:srgbClr val="CBAD97"/>
            </a:solidFill>
            <a:ln w="25400">
              <a:noFill/>
            </a:ln>
          </p:spPr>
          <p:txBody>
            <a:bodyPr lIns="0" tIns="0" rIns="0" bIns="0" anchor="ctr"/>
            <a:p>
              <a:pPr algn="ctr"/>
              <a:r>
                <a:rPr lang="en-US" altLang="zh-CN" sz="2400" b="1" dirty="0">
                  <a:solidFill>
                    <a:srgbClr val="FFFFFF"/>
                  </a:solidFill>
                  <a:latin typeface="Arial" panose="020B0604020202020204" pitchFamily="34" charset="0"/>
                  <a:ea typeface="宋体" panose="02010600030101010101" pitchFamily="2" charset="-122"/>
                </a:rPr>
                <a:t>01</a:t>
              </a:r>
              <a:endParaRPr lang="en-US" altLang="zh-CN" sz="2400" b="1" dirty="0">
                <a:solidFill>
                  <a:srgbClr val="FFFFFF"/>
                </a:solidFill>
                <a:latin typeface="Arial" panose="020B0604020202020204" pitchFamily="34" charset="0"/>
                <a:ea typeface="宋体" panose="02010600030101010101" pitchFamily="2" charset="-122"/>
              </a:endParaRPr>
            </a:p>
          </p:txBody>
        </p:sp>
      </p:grpSp>
      <p:sp>
        <p:nvSpPr>
          <p:cNvPr id="19468" name="任意多边形 62"/>
          <p:cNvSpPr/>
          <p:nvPr>
            <p:custDataLst>
              <p:tags r:id="rId9"/>
            </p:custDataLst>
          </p:nvPr>
        </p:nvSpPr>
        <p:spPr>
          <a:xfrm flipV="1">
            <a:off x="7612063" y="5624513"/>
            <a:ext cx="85725" cy="85725"/>
          </a:xfrm>
          <a:custGeom>
            <a:avLst/>
            <a:gdLst/>
            <a:ahLst/>
            <a:cxnLst>
              <a:cxn ang="0">
                <a:pos x="85971" y="85971"/>
              </a:cxn>
              <a:cxn ang="0">
                <a:pos x="0" y="972"/>
              </a:cxn>
            </a:cxnLst>
            <a:pathLst>
              <a:path w="3823854" h="2620437">
                <a:moveTo>
                  <a:pt x="3823854" y="2620437"/>
                </a:moveTo>
                <a:cubicBezTo>
                  <a:pt x="2262909" y="1198037"/>
                  <a:pt x="701964" y="-224363"/>
                  <a:pt x="0" y="29637"/>
                </a:cubicBezTo>
              </a:path>
            </a:pathLst>
          </a:custGeom>
          <a:noFill/>
          <a:ln w="25400" cap="flat" cmpd="sng">
            <a:solidFill>
              <a:srgbClr val="A2A4A6"/>
            </a:solidFill>
            <a:prstDash val="solid"/>
            <a:round/>
            <a:headEnd type="oval" w="med" len="med"/>
            <a:tailEnd type="oval" w="med" len="med"/>
          </a:ln>
        </p:spPr>
        <p:txBody>
          <a:bodyPr/>
          <a:p>
            <a:endParaRPr lang="zh-CN" altLang="en-US"/>
          </a:p>
        </p:txBody>
      </p:sp>
      <p:sp>
        <p:nvSpPr>
          <p:cNvPr id="19469" name="任意多边形 63"/>
          <p:cNvSpPr/>
          <p:nvPr>
            <p:custDataLst>
              <p:tags r:id="rId10"/>
            </p:custDataLst>
          </p:nvPr>
        </p:nvSpPr>
        <p:spPr>
          <a:xfrm rot="2767013">
            <a:off x="5303838" y="3424238"/>
            <a:ext cx="3360737" cy="1271587"/>
          </a:xfrm>
          <a:custGeom>
            <a:avLst/>
            <a:gdLst/>
            <a:ahLst/>
            <a:cxnLst>
              <a:cxn ang="0">
                <a:pos x="3360781" y="1270233"/>
              </a:cxn>
              <a:cxn ang="0">
                <a:pos x="80484" y="0"/>
              </a:cxn>
            </a:cxnLst>
            <a:pathLst>
              <a:path w="1859477" h="3214255">
                <a:moveTo>
                  <a:pt x="1859477" y="3214255"/>
                </a:moveTo>
                <a:cubicBezTo>
                  <a:pt x="814613" y="1794164"/>
                  <a:pt x="-230251" y="374073"/>
                  <a:pt x="44531" y="0"/>
                </a:cubicBezTo>
              </a:path>
            </a:pathLst>
          </a:custGeom>
          <a:noFill/>
          <a:ln w="25400" cap="flat" cmpd="sng">
            <a:solidFill>
              <a:srgbClr val="A2A4A6"/>
            </a:solidFill>
            <a:prstDash val="solid"/>
            <a:round/>
            <a:headEnd type="oval" w="med" len="med"/>
            <a:tailEnd type="oval" w="med" len="med"/>
          </a:ln>
        </p:spPr>
        <p:txBody>
          <a:bodyPr/>
          <a:p>
            <a:endParaRPr lang="zh-CN" altLang="en-US"/>
          </a:p>
        </p:txBody>
      </p:sp>
      <p:grpSp>
        <p:nvGrpSpPr>
          <p:cNvPr id="19470" name="组合 4"/>
          <p:cNvGrpSpPr/>
          <p:nvPr/>
        </p:nvGrpSpPr>
        <p:grpSpPr>
          <a:xfrm>
            <a:off x="7294563" y="3100388"/>
            <a:ext cx="1774825" cy="1870075"/>
            <a:chOff x="5718414" y="3544487"/>
            <a:chExt cx="1183547" cy="1185223"/>
          </a:xfrm>
        </p:grpSpPr>
        <p:sp>
          <p:nvSpPr>
            <p:cNvPr id="19471" name="任意多边形 19"/>
            <p:cNvSpPr/>
            <p:nvPr>
              <p:custDataLst>
                <p:tags r:id="rId11"/>
              </p:custDataLst>
            </p:nvPr>
          </p:nvSpPr>
          <p:spPr>
            <a:xfrm>
              <a:off x="5718414" y="3544487"/>
              <a:ext cx="1183547" cy="1185223"/>
            </a:xfrm>
            <a:custGeom>
              <a:avLst/>
              <a:gdLst>
                <a:gd name="txL" fmla="*/ 0 w 1120956"/>
                <a:gd name="txT" fmla="*/ 0 h 1120958"/>
                <a:gd name="txR" fmla="*/ 1120956 w 1120956"/>
                <a:gd name="txB" fmla="*/ 1120958 h 1120958"/>
              </a:gdLst>
              <a:ahLst/>
              <a:cxnLst>
                <a:cxn ang="0">
                  <a:pos x="591773" y="130375"/>
                </a:cxn>
                <a:cxn ang="0">
                  <a:pos x="130190" y="592611"/>
                </a:cxn>
                <a:cxn ang="0">
                  <a:pos x="591773" y="1054847"/>
                </a:cxn>
                <a:cxn ang="0">
                  <a:pos x="1053356" y="592611"/>
                </a:cxn>
                <a:cxn ang="0">
                  <a:pos x="591773" y="130375"/>
                </a:cxn>
                <a:cxn ang="0">
                  <a:pos x="591773" y="0"/>
                </a:cxn>
                <a:cxn ang="0">
                  <a:pos x="1183547" y="592611"/>
                </a:cxn>
                <a:cxn ang="0">
                  <a:pos x="591773" y="1185223"/>
                </a:cxn>
                <a:cxn ang="0">
                  <a:pos x="0" y="592611"/>
                </a:cxn>
                <a:cxn ang="0">
                  <a:pos x="591773" y="0"/>
                </a:cxn>
              </a:cxnLst>
              <a:rect l="txL" t="txT" r="txR" b="txB"/>
              <a:pathLst>
                <a:path w="1120956" h="1120958">
                  <a:moveTo>
                    <a:pt x="560478" y="123306"/>
                  </a:moveTo>
                  <a:cubicBezTo>
                    <a:pt x="319034" y="123306"/>
                    <a:pt x="123305" y="319035"/>
                    <a:pt x="123305" y="560479"/>
                  </a:cubicBezTo>
                  <a:cubicBezTo>
                    <a:pt x="123305" y="801923"/>
                    <a:pt x="319034" y="997652"/>
                    <a:pt x="560478" y="997652"/>
                  </a:cubicBezTo>
                  <a:cubicBezTo>
                    <a:pt x="801922" y="997652"/>
                    <a:pt x="997651" y="801923"/>
                    <a:pt x="997651" y="560479"/>
                  </a:cubicBezTo>
                  <a:cubicBezTo>
                    <a:pt x="997651" y="319035"/>
                    <a:pt x="801922" y="123306"/>
                    <a:pt x="560478" y="123306"/>
                  </a:cubicBezTo>
                  <a:close/>
                  <a:moveTo>
                    <a:pt x="560478" y="0"/>
                  </a:moveTo>
                  <a:cubicBezTo>
                    <a:pt x="870021" y="0"/>
                    <a:pt x="1120956" y="250935"/>
                    <a:pt x="1120956" y="560479"/>
                  </a:cubicBezTo>
                  <a:cubicBezTo>
                    <a:pt x="1120956" y="870023"/>
                    <a:pt x="870021" y="1120958"/>
                    <a:pt x="560478" y="1120958"/>
                  </a:cubicBezTo>
                  <a:cubicBezTo>
                    <a:pt x="250935" y="1120958"/>
                    <a:pt x="0" y="870023"/>
                    <a:pt x="0" y="560479"/>
                  </a:cubicBezTo>
                  <a:cubicBezTo>
                    <a:pt x="0" y="250935"/>
                    <a:pt x="250935" y="0"/>
                    <a:pt x="560478" y="0"/>
                  </a:cubicBezTo>
                  <a:close/>
                </a:path>
              </a:pathLst>
            </a:custGeom>
            <a:solidFill>
              <a:schemeClr val="accent1"/>
            </a:solidFill>
            <a:ln w="25400" cap="flat" cmpd="sng">
              <a:solidFill>
                <a:srgbClr val="FFFFFF"/>
              </a:solidFill>
              <a:prstDash val="solid"/>
              <a:round/>
              <a:headEnd type="none" w="med" len="med"/>
              <a:tailEnd type="none" w="med" len="med"/>
            </a:ln>
          </p:spPr>
          <p:txBody>
            <a:bodyPr lIns="216000" tIns="360000" rIns="216000" bIns="0" anchor="ctr" anchorCtr="1"/>
            <a:p>
              <a:pPr algn="ctr"/>
              <a:r>
                <a:rPr lang="zh-CN" altLang="en-US" sz="1600" dirty="0">
                  <a:latin typeface="Arial" panose="020B0604020202020204" pitchFamily="34" charset="0"/>
                  <a:ea typeface="宋体" panose="02010600030101010101" pitchFamily="2" charset="-122"/>
                </a:rPr>
                <a:t>恶劣环境中进行火场侦查</a:t>
              </a:r>
              <a:endParaRPr lang="zh-CN" altLang="en-US" sz="1600" dirty="0">
                <a:latin typeface="Arial" panose="020B0604020202020204" pitchFamily="34" charset="0"/>
                <a:ea typeface="宋体" panose="02010600030101010101" pitchFamily="2" charset="-122"/>
              </a:endParaRPr>
            </a:p>
          </p:txBody>
        </p:sp>
        <p:sp>
          <p:nvSpPr>
            <p:cNvPr id="19472" name="椭圆 7"/>
            <p:cNvSpPr/>
            <p:nvPr>
              <p:custDataLst>
                <p:tags r:id="rId12"/>
              </p:custDataLst>
            </p:nvPr>
          </p:nvSpPr>
          <p:spPr>
            <a:xfrm>
              <a:off x="5874319" y="3665189"/>
              <a:ext cx="871735" cy="311813"/>
            </a:xfrm>
            <a:custGeom>
              <a:avLst/>
              <a:gdLst>
                <a:gd name="txL" fmla="*/ 0 w 1538370"/>
                <a:gd name="txT" fmla="*/ 0 h 548701"/>
                <a:gd name="txR" fmla="*/ 1538370 w 1538370"/>
                <a:gd name="txB" fmla="*/ 548701 h 548701"/>
              </a:gdLst>
              <a:ahLst/>
              <a:cxnLst/>
              <a:rect l="txL" t="txT" r="txR" b="txB"/>
              <a:pathLst>
                <a:path w="1538370" h="548701">
                  <a:moveTo>
                    <a:pt x="769185" y="0"/>
                  </a:moveTo>
                  <a:cubicBezTo>
                    <a:pt x="1125831" y="0"/>
                    <a:pt x="1428933" y="229248"/>
                    <a:pt x="1538370" y="548701"/>
                  </a:cubicBezTo>
                  <a:lnTo>
                    <a:pt x="0" y="548701"/>
                  </a:lnTo>
                  <a:cubicBezTo>
                    <a:pt x="109438" y="229248"/>
                    <a:pt x="412539" y="0"/>
                    <a:pt x="769185" y="0"/>
                  </a:cubicBezTo>
                  <a:close/>
                </a:path>
              </a:pathLst>
            </a:custGeom>
            <a:solidFill>
              <a:srgbClr val="CBAD97"/>
            </a:solidFill>
            <a:ln w="25400">
              <a:noFill/>
            </a:ln>
          </p:spPr>
          <p:txBody>
            <a:bodyPr lIns="0" tIns="0" rIns="0" bIns="0" anchor="ctr"/>
            <a:p>
              <a:pPr algn="ctr"/>
              <a:r>
                <a:rPr lang="en-US" altLang="zh-CN" sz="2400" b="1" dirty="0">
                  <a:solidFill>
                    <a:srgbClr val="FFFFFF"/>
                  </a:solidFill>
                  <a:latin typeface="Arial" panose="020B0604020202020204" pitchFamily="34" charset="0"/>
                  <a:ea typeface="宋体" panose="02010600030101010101" pitchFamily="2" charset="-122"/>
                </a:rPr>
                <a:t>04</a:t>
              </a:r>
              <a:endParaRPr lang="en-US" altLang="zh-CN" sz="2400" b="1" dirty="0">
                <a:solidFill>
                  <a:srgbClr val="FFFFFF"/>
                </a:solidFill>
                <a:latin typeface="Arial" panose="020B0604020202020204" pitchFamily="34" charset="0"/>
                <a:ea typeface="宋体" panose="02010600030101010101" pitchFamily="2" charset="-122"/>
              </a:endParaRPr>
            </a:p>
          </p:txBody>
        </p:sp>
      </p:grpSp>
      <p:sp>
        <p:nvSpPr>
          <p:cNvPr id="19473" name="任意多边形 21"/>
          <p:cNvSpPr/>
          <p:nvPr>
            <p:custDataLst>
              <p:tags r:id="rId13"/>
            </p:custDataLst>
          </p:nvPr>
        </p:nvSpPr>
        <p:spPr>
          <a:xfrm rot="2030857">
            <a:off x="7256463" y="4678363"/>
            <a:ext cx="714375" cy="938212"/>
          </a:xfrm>
          <a:custGeom>
            <a:avLst/>
            <a:gdLst/>
            <a:ahLst/>
            <a:cxnLst>
              <a:cxn ang="0">
                <a:pos x="713054" y="938131"/>
              </a:cxn>
              <a:cxn ang="0">
                <a:pos x="17076" y="0"/>
              </a:cxn>
            </a:cxnLst>
            <a:pathLst>
              <a:path w="1859477" h="3214255">
                <a:moveTo>
                  <a:pt x="1859477" y="3214255"/>
                </a:moveTo>
                <a:cubicBezTo>
                  <a:pt x="814613" y="1794164"/>
                  <a:pt x="-230251" y="374073"/>
                  <a:pt x="44531" y="0"/>
                </a:cubicBezTo>
              </a:path>
            </a:pathLst>
          </a:custGeom>
          <a:noFill/>
          <a:ln w="25400" cap="flat" cmpd="sng">
            <a:solidFill>
              <a:srgbClr val="A2A4A6"/>
            </a:solidFill>
            <a:prstDash val="solid"/>
            <a:round/>
            <a:headEnd type="oval" w="med" len="med"/>
            <a:tailEnd type="oval" w="med" len="med"/>
          </a:ln>
        </p:spPr>
        <p:txBody>
          <a:bodyPr/>
          <a:p>
            <a:endParaRPr lang="zh-CN" altLang="en-US"/>
          </a:p>
        </p:txBody>
      </p:sp>
      <p:sp>
        <p:nvSpPr>
          <p:cNvPr id="19474" name="椭圆 75"/>
          <p:cNvSpPr/>
          <p:nvPr>
            <p:custDataLst>
              <p:tags r:id="rId14"/>
            </p:custDataLst>
          </p:nvPr>
        </p:nvSpPr>
        <p:spPr>
          <a:xfrm>
            <a:off x="7412038" y="5370513"/>
            <a:ext cx="1063625" cy="1062037"/>
          </a:xfrm>
          <a:prstGeom prst="ellipse">
            <a:avLst/>
          </a:prstGeom>
          <a:solidFill>
            <a:schemeClr val="accent1"/>
          </a:solidFill>
          <a:ln w="25400" cap="flat" cmpd="sng">
            <a:solidFill>
              <a:srgbClr val="FFFFFF"/>
            </a:solidFill>
            <a:prstDash val="solid"/>
            <a:round/>
            <a:headEnd type="none" w="med" len="med"/>
            <a:tailEnd type="none" w="med" len="med"/>
          </a:ln>
        </p:spPr>
        <p:txBody>
          <a:bodyPr lIns="0" tIns="0" rIns="0" bIns="0" anchor="ctr" anchorCtr="1"/>
          <a:p>
            <a:pPr algn="ctr"/>
            <a:r>
              <a:rPr lang="zh-CN" altLang="da-DK" dirty="0">
                <a:solidFill>
                  <a:schemeClr val="bg1"/>
                </a:solidFill>
                <a:latin typeface="Arial" panose="020B0604020202020204" pitchFamily="34" charset="0"/>
                <a:ea typeface="黑体" panose="02010609060101010101" pitchFamily="49" charset="-122"/>
              </a:rPr>
              <a:t>灭火小坦克</a:t>
            </a:r>
            <a:endParaRPr lang="zh-CN" altLang="da-DK" dirty="0">
              <a:solidFill>
                <a:schemeClr val="bg1"/>
              </a:solidFill>
              <a:latin typeface="Arial" panose="020B0604020202020204" pitchFamily="34" charset="0"/>
              <a:ea typeface="黑体" panose="02010609060101010101" pitchFamily="49" charset="-122"/>
            </a:endParaRPr>
          </a:p>
        </p:txBody>
      </p:sp>
      <p:sp>
        <p:nvSpPr>
          <p:cNvPr id="19475" name="文本框 7"/>
          <p:cNvSpPr txBox="1"/>
          <p:nvPr>
            <p:custDataLst>
              <p:tags r:id="rId15"/>
            </p:custDataLst>
          </p:nvPr>
        </p:nvSpPr>
        <p:spPr>
          <a:xfrm>
            <a:off x="2063750" y="119063"/>
            <a:ext cx="8124825" cy="700087"/>
          </a:xfrm>
          <a:prstGeom prst="rect">
            <a:avLst/>
          </a:prstGeom>
          <a:noFill/>
          <a:ln w="9525">
            <a:noFill/>
          </a:ln>
        </p:spPr>
        <p:txBody>
          <a:bodyPr lIns="91440" tIns="45720" rIns="91440" bIns="45720" anchor="b"/>
          <a:p>
            <a:pPr>
              <a:lnSpc>
                <a:spcPct val="90000"/>
              </a:lnSpc>
            </a:pPr>
            <a:r>
              <a:rPr lang="zh-CN" altLang="en-US" sz="3200" b="1" dirty="0">
                <a:solidFill>
                  <a:srgbClr val="963B22"/>
                </a:solidFill>
                <a:latin typeface="Arial" panose="020B0604020202020204" pitchFamily="34" charset="0"/>
                <a:ea typeface="黑体" panose="02010609060101010101" pitchFamily="49" charset="-122"/>
              </a:rPr>
              <a:t>灭火小坦克优点</a:t>
            </a:r>
            <a:endParaRPr lang="zh-CN" altLang="en-US" sz="3200" b="1" dirty="0">
              <a:solidFill>
                <a:srgbClr val="963B22"/>
              </a:solidFill>
              <a:latin typeface="Arial" panose="020B0604020202020204" pitchFamily="34" charset="0"/>
              <a:ea typeface="黑体" panose="02010609060101010101" pitchFamily="49" charset="-122"/>
            </a:endParaRPr>
          </a:p>
        </p:txBody>
      </p:sp>
    </p:spTree>
    <p:custDataLst>
      <p:tags r:id="rId1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10146" b="11705"/>
          <a:stretch>
            <a:fillRect/>
          </a:stretch>
        </p:blipFill>
        <p:spPr>
          <a:xfrm>
            <a:off x="0" y="0"/>
            <a:ext cx="12192000"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726893"/>
            <a:ext cx="3622877" cy="213110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6754" y="4386519"/>
            <a:ext cx="5815246" cy="2471481"/>
          </a:xfrm>
          <a:prstGeom prst="rect">
            <a:avLst/>
          </a:prstGeom>
        </p:spPr>
      </p:pic>
      <p:grpSp>
        <p:nvGrpSpPr>
          <p:cNvPr id="12" name="组合 11"/>
          <p:cNvGrpSpPr/>
          <p:nvPr/>
        </p:nvGrpSpPr>
        <p:grpSpPr>
          <a:xfrm>
            <a:off x="656935" y="-142996"/>
            <a:ext cx="1444494" cy="3593592"/>
            <a:chOff x="1589044" y="0"/>
            <a:chExt cx="1444494" cy="3593592"/>
          </a:xfrm>
        </p:grpSpPr>
        <p:grpSp>
          <p:nvGrpSpPr>
            <p:cNvPr id="13" name="组合 12"/>
            <p:cNvGrpSpPr/>
            <p:nvPr/>
          </p:nvGrpSpPr>
          <p:grpSpPr>
            <a:xfrm>
              <a:off x="2148840" y="0"/>
              <a:ext cx="884698" cy="3465576"/>
              <a:chOff x="2148840" y="0"/>
              <a:chExt cx="884698" cy="3465576"/>
            </a:xfrm>
          </p:grpSpPr>
          <p:sp>
            <p:nvSpPr>
              <p:cNvPr id="15" name="矩形 14"/>
              <p:cNvSpPr/>
              <p:nvPr/>
            </p:nvSpPr>
            <p:spPr>
              <a:xfrm>
                <a:off x="2148840" y="0"/>
                <a:ext cx="841248" cy="1938528"/>
              </a:xfrm>
              <a:prstGeom prst="rect">
                <a:avLst/>
              </a:prstGeom>
              <a:solidFill>
                <a:srgbClr val="777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p:nvSpPr>
            <p:spPr>
              <a:xfrm>
                <a:off x="2148840" y="1938528"/>
                <a:ext cx="841248" cy="1527048"/>
              </a:xfrm>
              <a:prstGeom prst="rect">
                <a:avLst/>
              </a:prstGeom>
              <a:solidFill>
                <a:srgbClr val="F4C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2173748" y="2063652"/>
                <a:ext cx="859790" cy="1235461"/>
              </a:xfrm>
              <a:prstGeom prst="rect">
                <a:avLst/>
              </a:prstGeom>
              <a:noFill/>
            </p:spPr>
            <p:txBody>
              <a:bodyPr vert="eaVert" wrap="square" rtlCol="0">
                <a:spAutoFit/>
              </a:bodyPr>
              <a:lstStyle/>
              <a:p>
                <a:r>
                  <a:rPr lang="zh-CN" altLang="en-US" sz="4400" b="1" dirty="0">
                    <a:solidFill>
                      <a:prstClr val="white"/>
                    </a:solidFill>
                    <a:latin typeface="禹卫书法行书简体"/>
                    <a:ea typeface="+mj-ea"/>
                  </a:rPr>
                  <a:t>功能</a:t>
                </a:r>
                <a:endParaRPr lang="zh-CN" altLang="en-US" sz="4400" b="1" dirty="0">
                  <a:solidFill>
                    <a:prstClr val="white"/>
                  </a:solidFill>
                  <a:latin typeface="禹卫书法行书简体"/>
                  <a:ea typeface="+mj-ea"/>
                </a:endParaRPr>
              </a:p>
            </p:txBody>
          </p:sp>
        </p:grpSp>
        <p:sp>
          <p:nvSpPr>
            <p:cNvPr id="14" name="文本框 13"/>
            <p:cNvSpPr txBox="1"/>
            <p:nvPr/>
          </p:nvSpPr>
          <p:spPr>
            <a:xfrm rot="5400000">
              <a:off x="936144" y="2417472"/>
              <a:ext cx="1829020" cy="523220"/>
            </a:xfrm>
            <a:prstGeom prst="rect">
              <a:avLst/>
            </a:prstGeom>
            <a:noFill/>
          </p:spPr>
          <p:txBody>
            <a:bodyPr wrap="square" rtlCol="0">
              <a:spAutoFit/>
            </a:bodyPr>
            <a:lstStyle/>
            <a:p>
              <a:r>
                <a:rPr lang="en-US" altLang="zh-CN" sz="2800" b="1" dirty="0" smtClean="0">
                  <a:solidFill>
                    <a:prstClr val="black"/>
                  </a:solidFill>
                  <a:latin typeface="微软雅黑" panose="020B0503020204020204" pitchFamily="34" charset="-122"/>
                  <a:ea typeface="微软雅黑" panose="020B0503020204020204" pitchFamily="34" charset="-122"/>
                </a:rPr>
                <a:t>Contents</a:t>
              </a:r>
              <a:endParaRPr lang="zh-CN" altLang="en-US" sz="2800" b="1" dirty="0">
                <a:solidFill>
                  <a:prstClr val="black"/>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830140" y="2336087"/>
            <a:ext cx="6797698" cy="1630875"/>
            <a:chOff x="3972089" y="2447912"/>
            <a:chExt cx="6797698" cy="1630875"/>
          </a:xfrm>
        </p:grpSpPr>
        <p:grpSp>
          <p:nvGrpSpPr>
            <p:cNvPr id="19" name="组合 18"/>
            <p:cNvGrpSpPr/>
            <p:nvPr/>
          </p:nvGrpSpPr>
          <p:grpSpPr>
            <a:xfrm>
              <a:off x="3972089" y="2447912"/>
              <a:ext cx="6797698" cy="446614"/>
              <a:chOff x="3972089" y="2447912"/>
              <a:chExt cx="6797698" cy="446614"/>
            </a:xfrm>
          </p:grpSpPr>
          <p:grpSp>
            <p:nvGrpSpPr>
              <p:cNvPr id="52" name="组合 51"/>
              <p:cNvGrpSpPr/>
              <p:nvPr/>
            </p:nvGrpSpPr>
            <p:grpSpPr>
              <a:xfrm>
                <a:off x="4880614" y="2447912"/>
                <a:ext cx="5889173" cy="445135"/>
                <a:chOff x="4880614" y="2447912"/>
                <a:chExt cx="5889173" cy="445135"/>
              </a:xfrm>
            </p:grpSpPr>
            <p:sp>
              <p:nvSpPr>
                <p:cNvPr id="54" name="文本框 53"/>
                <p:cNvSpPr txBox="1"/>
                <p:nvPr/>
              </p:nvSpPr>
              <p:spPr>
                <a:xfrm>
                  <a:off x="4880614" y="2494267"/>
                  <a:ext cx="3285490" cy="39878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检测火源</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7745095" y="2670937"/>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0369677" y="2447912"/>
                  <a:ext cx="400110" cy="400110"/>
                </a:xfrm>
                <a:prstGeom prst="rect">
                  <a:avLst/>
                </a:prstGeom>
                <a:solidFill>
                  <a:srgbClr val="777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3" name="矩形 52"/>
              <p:cNvSpPr/>
              <p:nvPr/>
            </p:nvSpPr>
            <p:spPr>
              <a:xfrm>
                <a:off x="3972089" y="2494416"/>
                <a:ext cx="570990" cy="400110"/>
              </a:xfrm>
              <a:prstGeom prst="rect">
                <a:avLst/>
              </a:prstGeom>
            </p:spPr>
            <p:txBody>
              <a:bodyPr wrap="none">
                <a:spAutoFit/>
              </a:bodyPr>
              <a:lstStyle/>
              <a:p>
                <a:r>
                  <a:rPr lang="en-US" altLang="zh-CN" sz="2000" b="1" dirty="0">
                    <a:solidFill>
                      <a:srgbClr val="777C5F"/>
                    </a:solidFill>
                    <a:latin typeface="微软雅黑" panose="020B0503020204020204" pitchFamily="34" charset="-122"/>
                    <a:ea typeface="微软雅黑" panose="020B0503020204020204" pitchFamily="34" charset="-122"/>
                  </a:rPr>
                  <a:t>01</a:t>
                </a:r>
                <a:r>
                  <a:rPr lang="zh-CN" altLang="en-US" dirty="0">
                    <a:solidFill>
                      <a:srgbClr val="777C5F"/>
                    </a:solidFill>
                    <a:latin typeface="微软雅黑" panose="020B0503020204020204" pitchFamily="34" charset="-122"/>
                    <a:ea typeface="微软雅黑" panose="020B0503020204020204" pitchFamily="34" charset="-122"/>
                  </a:rPr>
                  <a:t> </a:t>
                </a:r>
                <a:endParaRPr lang="zh-CN" altLang="en-US" sz="2000" dirty="0">
                  <a:solidFill>
                    <a:srgbClr val="777C5F"/>
                  </a:solidFill>
                </a:endParaRPr>
              </a:p>
            </p:txBody>
          </p:sp>
        </p:grpSp>
        <p:grpSp>
          <p:nvGrpSpPr>
            <p:cNvPr id="20" name="组合 19"/>
            <p:cNvGrpSpPr/>
            <p:nvPr/>
          </p:nvGrpSpPr>
          <p:grpSpPr>
            <a:xfrm>
              <a:off x="3972089" y="3065317"/>
              <a:ext cx="6797698" cy="426510"/>
              <a:chOff x="3972089" y="2494267"/>
              <a:chExt cx="6797698" cy="426510"/>
            </a:xfrm>
          </p:grpSpPr>
          <p:grpSp>
            <p:nvGrpSpPr>
              <p:cNvPr id="45" name="组合 44"/>
              <p:cNvGrpSpPr/>
              <p:nvPr/>
            </p:nvGrpSpPr>
            <p:grpSpPr>
              <a:xfrm>
                <a:off x="4880614" y="2494267"/>
                <a:ext cx="5889173" cy="426510"/>
                <a:chOff x="4880614" y="2494267"/>
                <a:chExt cx="5889173" cy="426510"/>
              </a:xfrm>
            </p:grpSpPr>
            <p:sp>
              <p:nvSpPr>
                <p:cNvPr id="47" name="文本框 46"/>
                <p:cNvSpPr txBox="1"/>
                <p:nvPr/>
              </p:nvSpPr>
              <p:spPr>
                <a:xfrm>
                  <a:off x="4880614" y="2521997"/>
                  <a:ext cx="2864359" cy="39878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寻找火源</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7406640" y="2702052"/>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369677" y="2494267"/>
                  <a:ext cx="400110" cy="400110"/>
                </a:xfrm>
                <a:prstGeom prst="rect">
                  <a:avLst/>
                </a:prstGeom>
                <a:solidFill>
                  <a:srgbClr val="777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6" name="矩形 45"/>
              <p:cNvSpPr/>
              <p:nvPr/>
            </p:nvSpPr>
            <p:spPr>
              <a:xfrm>
                <a:off x="3972089" y="2494416"/>
                <a:ext cx="502061" cy="400110"/>
              </a:xfrm>
              <a:prstGeom prst="rect">
                <a:avLst/>
              </a:prstGeom>
            </p:spPr>
            <p:txBody>
              <a:bodyPr wrap="none">
                <a:spAutoFit/>
              </a:bodyPr>
              <a:lstStyle/>
              <a:p>
                <a:r>
                  <a:rPr lang="en-US" altLang="zh-CN" sz="2000" b="1" dirty="0" smtClean="0">
                    <a:solidFill>
                      <a:srgbClr val="777C5F"/>
                    </a:solidFill>
                    <a:latin typeface="微软雅黑" panose="020B0503020204020204" pitchFamily="34" charset="-122"/>
                    <a:ea typeface="微软雅黑" panose="020B0503020204020204" pitchFamily="34" charset="-122"/>
                  </a:rPr>
                  <a:t>02</a:t>
                </a:r>
                <a:endParaRPr lang="zh-CN" altLang="en-US" sz="2000" dirty="0">
                  <a:solidFill>
                    <a:srgbClr val="777C5F"/>
                  </a:solidFill>
                </a:endParaRPr>
              </a:p>
            </p:txBody>
          </p:sp>
        </p:grpSp>
        <p:grpSp>
          <p:nvGrpSpPr>
            <p:cNvPr id="21" name="组合 20"/>
            <p:cNvGrpSpPr/>
            <p:nvPr/>
          </p:nvGrpSpPr>
          <p:grpSpPr>
            <a:xfrm>
              <a:off x="3972089" y="3648857"/>
              <a:ext cx="6797698" cy="429930"/>
              <a:chOff x="3972089" y="2494267"/>
              <a:chExt cx="6797698" cy="429930"/>
            </a:xfrm>
          </p:grpSpPr>
          <p:grpSp>
            <p:nvGrpSpPr>
              <p:cNvPr id="38" name="组合 37"/>
              <p:cNvGrpSpPr/>
              <p:nvPr/>
            </p:nvGrpSpPr>
            <p:grpSpPr>
              <a:xfrm>
                <a:off x="4880614" y="2494267"/>
                <a:ext cx="5889173" cy="429930"/>
                <a:chOff x="4880614" y="2494267"/>
                <a:chExt cx="5889173" cy="429930"/>
              </a:xfrm>
            </p:grpSpPr>
            <p:sp>
              <p:nvSpPr>
                <p:cNvPr id="40" name="文本框 39"/>
                <p:cNvSpPr txBox="1"/>
                <p:nvPr/>
              </p:nvSpPr>
              <p:spPr>
                <a:xfrm>
                  <a:off x="4880614" y="2525417"/>
                  <a:ext cx="2864359" cy="398780"/>
                </a:xfrm>
                <a:prstGeom prst="rect">
                  <a:avLst/>
                </a:prstGeom>
                <a:noFill/>
              </p:spPr>
              <p:txBody>
                <a:bodyPr wrap="square" rtlCol="0">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熄灭火源</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7406640" y="2702052"/>
                  <a:ext cx="2624328"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0369677" y="2494267"/>
                  <a:ext cx="400110" cy="400110"/>
                </a:xfrm>
                <a:prstGeom prst="rect">
                  <a:avLst/>
                </a:prstGeom>
                <a:solidFill>
                  <a:srgbClr val="777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9" name="矩形 38"/>
              <p:cNvSpPr/>
              <p:nvPr/>
            </p:nvSpPr>
            <p:spPr>
              <a:xfrm>
                <a:off x="3972089" y="2494416"/>
                <a:ext cx="502061" cy="400110"/>
              </a:xfrm>
              <a:prstGeom prst="rect">
                <a:avLst/>
              </a:prstGeom>
            </p:spPr>
            <p:txBody>
              <a:bodyPr wrap="none">
                <a:spAutoFit/>
              </a:bodyPr>
              <a:lstStyle/>
              <a:p>
                <a:r>
                  <a:rPr lang="en-US" altLang="zh-CN" sz="2000" b="1" dirty="0" smtClean="0">
                    <a:solidFill>
                      <a:srgbClr val="777C5F"/>
                    </a:solidFill>
                    <a:latin typeface="微软雅黑" panose="020B0503020204020204" pitchFamily="34" charset="-122"/>
                    <a:ea typeface="微软雅黑" panose="020B0503020204020204" pitchFamily="34" charset="-122"/>
                  </a:rPr>
                  <a:t>03</a:t>
                </a:r>
                <a:endParaRPr lang="zh-CN" altLang="en-US" sz="2000" dirty="0">
                  <a:solidFill>
                    <a:srgbClr val="777C5F"/>
                  </a:solidFill>
                </a:endParaRPr>
              </a:p>
            </p:txBody>
          </p:sp>
        </p:grpSp>
      </p:grpSp>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7223" y="0"/>
            <a:ext cx="2584777" cy="1612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10146" b="11705"/>
          <a:stretch>
            <a:fillRect/>
          </a:stretch>
        </p:blipFill>
        <p:spPr>
          <a:xfrm>
            <a:off x="0" y="0"/>
            <a:ext cx="12192000" cy="6858000"/>
          </a:xfrm>
          <a:prstGeom prst="rect">
            <a:avLst/>
          </a:prstGeom>
        </p:spPr>
      </p:pic>
      <p:sp>
        <p:nvSpPr>
          <p:cNvPr id="2" name="矩形 1"/>
          <p:cNvSpPr/>
          <p:nvPr/>
        </p:nvSpPr>
        <p:spPr>
          <a:xfrm>
            <a:off x="0" y="451413"/>
            <a:ext cx="196770" cy="601883"/>
          </a:xfrm>
          <a:prstGeom prst="rect">
            <a:avLst/>
          </a:prstGeom>
          <a:solidFill>
            <a:srgbClr val="F4C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9585" y="451485"/>
            <a:ext cx="4545330" cy="645160"/>
          </a:xfrm>
          <a:prstGeom prst="rect">
            <a:avLst/>
          </a:prstGeom>
          <a:noFill/>
        </p:spPr>
        <p:txBody>
          <a:bodyPr wrap="square" rtlCol="0">
            <a:spAutoFit/>
          </a:bodyPr>
          <a:lstStyle/>
          <a:p>
            <a:r>
              <a:rPr lang="zh-CN" altLang="en-US" sz="3600" b="1" dirty="0">
                <a:latin typeface="+mn-ea"/>
                <a:cs typeface="+mn-ea"/>
              </a:rPr>
              <a:t>灭火小坦克的组成：</a:t>
            </a:r>
            <a:endParaRPr lang="zh-CN" altLang="en-US" sz="3600" b="1" dirty="0">
              <a:latin typeface="+mn-ea"/>
              <a:cs typeface="+mn-ea"/>
            </a:endParaRPr>
          </a:p>
        </p:txBody>
      </p:sp>
      <p:cxnSp>
        <p:nvCxnSpPr>
          <p:cNvPr id="38" name="直接连接符 37"/>
          <p:cNvCxnSpPr/>
          <p:nvPr/>
        </p:nvCxnSpPr>
        <p:spPr>
          <a:xfrm>
            <a:off x="1279071" y="5533571"/>
            <a:ext cx="956672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38480" y="5247185"/>
            <a:ext cx="573315" cy="573315"/>
          </a:xfrm>
          <a:prstGeom prst="ellipse">
            <a:avLst/>
          </a:prstGeom>
          <a:solidFill>
            <a:srgbClr val="F4C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3496459" y="5247185"/>
            <a:ext cx="573315" cy="573315"/>
          </a:xfrm>
          <a:prstGeom prst="ellipse">
            <a:avLst/>
          </a:prstGeom>
          <a:solidFill>
            <a:srgbClr val="F4C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椭圆 40"/>
          <p:cNvSpPr/>
          <p:nvPr/>
        </p:nvSpPr>
        <p:spPr>
          <a:xfrm>
            <a:off x="5313798" y="5246550"/>
            <a:ext cx="573315" cy="573315"/>
          </a:xfrm>
          <a:prstGeom prst="ellipse">
            <a:avLst/>
          </a:prstGeom>
          <a:solidFill>
            <a:srgbClr val="F4C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椭圆 41"/>
          <p:cNvSpPr/>
          <p:nvPr/>
        </p:nvSpPr>
        <p:spPr>
          <a:xfrm>
            <a:off x="7114628" y="5246550"/>
            <a:ext cx="573315" cy="573315"/>
          </a:xfrm>
          <a:prstGeom prst="ellipse">
            <a:avLst/>
          </a:prstGeom>
          <a:solidFill>
            <a:srgbClr val="F4C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47" name="直接连接符 46"/>
          <p:cNvCxnSpPr>
            <a:stCxn id="39" idx="0"/>
          </p:cNvCxnSpPr>
          <p:nvPr/>
        </p:nvCxnSpPr>
        <p:spPr>
          <a:xfrm flipH="1" flipV="1">
            <a:off x="1925137" y="4399915"/>
            <a:ext cx="1" cy="847270"/>
          </a:xfrm>
          <a:prstGeom prst="line">
            <a:avLst/>
          </a:prstGeom>
          <a:ln>
            <a:solidFill>
              <a:srgbClr val="777C5F"/>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130935" y="3942715"/>
            <a:ext cx="2502535" cy="460375"/>
          </a:xfrm>
          <a:prstGeom prst="rect">
            <a:avLst/>
          </a:prstGeom>
          <a:noFill/>
        </p:spPr>
        <p:txBody>
          <a:bodyPr wrap="square" rtlCol="0">
            <a:spAutoFit/>
          </a:bodyPr>
          <a:lstStyle/>
          <a:p>
            <a:r>
              <a:rPr lang="zh-CN" altLang="en-US" sz="2400" dirty="0">
                <a:solidFill>
                  <a:schemeClr val="accent1"/>
                </a:solidFill>
                <a:latin typeface="Arial" panose="020B0604020202020204" pitchFamily="34" charset="0"/>
                <a:sym typeface="+mn-ea"/>
              </a:rPr>
              <a:t>灭火小坦克主体</a:t>
            </a:r>
            <a:endParaRPr lang="zh-CN" altLang="en-US" sz="2400" dirty="0">
              <a:solidFill>
                <a:schemeClr val="accent1"/>
              </a:solidFill>
              <a:latin typeface="Arial" panose="020B0604020202020204" pitchFamily="34" charset="0"/>
              <a:ea typeface="微软雅黑" panose="020B0503020204020204" pitchFamily="34" charset="-122"/>
              <a:sym typeface="+mn-ea"/>
            </a:endParaRPr>
          </a:p>
        </p:txBody>
      </p:sp>
      <p:cxnSp>
        <p:nvCxnSpPr>
          <p:cNvPr id="51" name="直接连接符 50"/>
          <p:cNvCxnSpPr/>
          <p:nvPr/>
        </p:nvCxnSpPr>
        <p:spPr>
          <a:xfrm flipH="1" flipV="1">
            <a:off x="3783505" y="2941838"/>
            <a:ext cx="3" cy="2305347"/>
          </a:xfrm>
          <a:prstGeom prst="line">
            <a:avLst/>
          </a:prstGeom>
          <a:ln>
            <a:solidFill>
              <a:srgbClr val="777C5F"/>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532380" y="2604770"/>
            <a:ext cx="2502535" cy="460375"/>
          </a:xfrm>
          <a:prstGeom prst="rect">
            <a:avLst/>
          </a:prstGeom>
          <a:noFill/>
        </p:spPr>
        <p:txBody>
          <a:bodyPr wrap="square" rtlCol="0">
            <a:spAutoFit/>
          </a:bodyPr>
          <a:lstStyle/>
          <a:p>
            <a:pPr algn="ctr"/>
            <a:r>
              <a:rPr lang="zh-CN" altLang="en-US" sz="2400" dirty="0">
                <a:solidFill>
                  <a:schemeClr val="accent1"/>
                </a:solidFill>
                <a:latin typeface="Arial" panose="020B0604020202020204" pitchFamily="34" charset="0"/>
                <a:sym typeface="+mn-ea"/>
              </a:rPr>
              <a:t>风扇</a:t>
            </a:r>
            <a:endParaRPr lang="zh-CN" altLang="en-US" sz="2400" dirty="0">
              <a:solidFill>
                <a:schemeClr val="accent1"/>
              </a:solidFill>
              <a:latin typeface="Arial" panose="020B0604020202020204" pitchFamily="34" charset="0"/>
              <a:ea typeface="微软雅黑" panose="020B0503020204020204" pitchFamily="34" charset="-122"/>
              <a:sym typeface="+mn-ea"/>
            </a:endParaRPr>
          </a:p>
        </p:txBody>
      </p:sp>
      <p:cxnSp>
        <p:nvCxnSpPr>
          <p:cNvPr id="55" name="直接连接符 54"/>
          <p:cNvCxnSpPr/>
          <p:nvPr/>
        </p:nvCxnSpPr>
        <p:spPr>
          <a:xfrm flipH="1" flipV="1">
            <a:off x="9324942" y="4432300"/>
            <a:ext cx="1" cy="847270"/>
          </a:xfrm>
          <a:prstGeom prst="line">
            <a:avLst/>
          </a:prstGeom>
          <a:ln>
            <a:solidFill>
              <a:srgbClr val="777C5F"/>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349115" y="3798570"/>
            <a:ext cx="2502535" cy="460375"/>
          </a:xfrm>
          <a:prstGeom prst="rect">
            <a:avLst/>
          </a:prstGeom>
          <a:noFill/>
        </p:spPr>
        <p:txBody>
          <a:bodyPr wrap="square" rtlCol="0">
            <a:spAutoFit/>
          </a:bodyPr>
          <a:lstStyle/>
          <a:p>
            <a:r>
              <a:rPr lang="zh-CN" altLang="en-US" sz="2400" dirty="0">
                <a:solidFill>
                  <a:schemeClr val="accent1"/>
                </a:solidFill>
                <a:latin typeface="Arial" panose="020B0604020202020204" pitchFamily="34" charset="0"/>
                <a:sym typeface="+mn-ea"/>
              </a:rPr>
              <a:t>火焰传感器</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150610" y="2358390"/>
            <a:ext cx="2502535" cy="829945"/>
          </a:xfrm>
          <a:prstGeom prst="rect">
            <a:avLst/>
          </a:prstGeom>
          <a:noFill/>
        </p:spPr>
        <p:txBody>
          <a:bodyPr wrap="square" rtlCol="0">
            <a:spAutoFit/>
          </a:bodyPr>
          <a:lstStyle/>
          <a:p>
            <a:r>
              <a:rPr lang="zh-CN" altLang="en-US" sz="2400" dirty="0">
                <a:solidFill>
                  <a:schemeClr val="accent1"/>
                </a:solidFill>
                <a:latin typeface="Arial" panose="020B0604020202020204" pitchFamily="34" charset="0"/>
                <a:sym typeface="+mn-ea"/>
              </a:rPr>
              <a:t>温度传感器  红外传感器</a:t>
            </a:r>
            <a:endParaRPr lang="en-US" altLang="zh-CN" sz="1600" dirty="0">
              <a:solidFill>
                <a:prstClr val="black"/>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flipH="1" flipV="1">
            <a:off x="7401313" y="2974223"/>
            <a:ext cx="3" cy="2305347"/>
          </a:xfrm>
          <a:prstGeom prst="line">
            <a:avLst/>
          </a:prstGeom>
          <a:ln>
            <a:solidFill>
              <a:srgbClr val="777C5F"/>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9038678" y="5247185"/>
            <a:ext cx="573315" cy="573315"/>
          </a:xfrm>
          <a:prstGeom prst="ellipse">
            <a:avLst/>
          </a:prstGeom>
          <a:solidFill>
            <a:srgbClr val="F4C0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cxnSp>
        <p:nvCxnSpPr>
          <p:cNvPr id="6" name="直接连接符 5"/>
          <p:cNvCxnSpPr>
            <a:stCxn id="57" idx="2"/>
          </p:cNvCxnSpPr>
          <p:nvPr/>
        </p:nvCxnSpPr>
        <p:spPr>
          <a:xfrm>
            <a:off x="5600700" y="4258945"/>
            <a:ext cx="31115" cy="123888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343265" y="3727450"/>
            <a:ext cx="2502535" cy="829945"/>
          </a:xfrm>
          <a:prstGeom prst="rect">
            <a:avLst/>
          </a:prstGeom>
          <a:noFill/>
        </p:spPr>
        <p:txBody>
          <a:bodyPr wrap="square" rtlCol="0">
            <a:spAutoFit/>
          </a:bodyPr>
          <a:p>
            <a:r>
              <a:rPr lang="en-US" altLang="zh-CN" sz="2400" dirty="0">
                <a:solidFill>
                  <a:schemeClr val="accent1"/>
                </a:solidFill>
                <a:latin typeface="Arial" panose="020B0604020202020204" pitchFamily="34" charset="0"/>
                <a:sym typeface="+mn-ea"/>
              </a:rPr>
              <a:t>STM32</a:t>
            </a:r>
            <a:r>
              <a:rPr lang="zh-CN" altLang="en-US" sz="2400" dirty="0">
                <a:solidFill>
                  <a:schemeClr val="accent1"/>
                </a:solidFill>
                <a:latin typeface="Arial" panose="020B0604020202020204" pitchFamily="34" charset="0"/>
                <a:sym typeface="+mn-ea"/>
              </a:rPr>
              <a:t>单片机</a:t>
            </a:r>
            <a:endParaRPr lang="zh-CN" altLang="en-US" sz="2400" dirty="0">
              <a:solidFill>
                <a:schemeClr val="accent1"/>
              </a:solidFill>
              <a:latin typeface="Arial" panose="020B0604020202020204" pitchFamily="34" charset="0"/>
              <a:ea typeface="宋体" panose="02010600030101010101" pitchFamily="2" charset="-122"/>
            </a:endParaRPr>
          </a:p>
          <a:p>
            <a:endParaRPr lang="en-US" altLang="zh-CN"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2525"/>
</p:tagLst>
</file>

<file path=ppt/tags/tag10.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1"/>
  <p:tag name="KSO_WM_UNIT_ID" val="custom126_29*n_i*1_1"/>
  <p:tag name="KSO_WM_UNIT_CLEAR" val="1"/>
  <p:tag name="KSO_WM_UNIT_LAYERLEVEL" val="1_1"/>
  <p:tag name="KSO_WM_DIAGRAM_GROUP_CODE" val="n1-1"/>
  <p:tag name="KSO_WM_UNIT_FILL_FORE_SCHEMECOLOR_INDEX" val="5"/>
  <p:tag name="KSO_WM_UNI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2"/>
  <p:tag name="KSO_WM_UNIT_ID" val="custom126_29*n_i*1_2"/>
  <p:tag name="KSO_WM_UNIT_CLEAR" val="1"/>
  <p:tag name="KSO_WM_UNIT_LAYERLEVEL" val="1_1"/>
  <p:tag name="KSO_WM_DIAGRAM_GROUP_CODE" val="n1-1"/>
  <p:tag name="KSO_WM_UNIT_LINE_FORE_SCHEMECOLOR_INDEX" val="13"/>
  <p:tag name="KSO_WM_UNIT_LINE_FILL_TYPE" val="2"/>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26"/>
  <p:tag name="KSO_WM_DIAGRAM_GROUP_CODE" val="n1-1"/>
  <p:tag name="KSO_WM_UNIT_TYPE" val="n_h_f"/>
  <p:tag name="KSO_WM_UNIT_INDEX" val="1_2_2"/>
  <p:tag name="KSO_WM_UNIT_ID" val="custom126_29*n_h_f*1_2_2"/>
  <p:tag name="KSO_WM_UNIT_CLEAR" val="1"/>
  <p:tag name="KSO_WM_UNIT_LAYERLEVEL" val="1_1_1"/>
  <p:tag name="KSO_WM_UNIT_VALUE" val="16"/>
  <p:tag name="KSO_WM_UNIT_HIGHLIGHT" val="0"/>
  <p:tag name="KSO_WM_UNIT_COMPATIBLE" val="0"/>
  <p:tag name="KSO_WM_UNIT_PRESET_TEXT_INDEX" val="3"/>
  <p:tag name="KSO_WM_UNIT_PRESET_TEXT_LEN" val="5"/>
  <p:tag name="KSO_WM_UNIT_FILL_FORE_SCHEMECOLOR_INDEX" val="5"/>
  <p:tag name="KSO_WM_UNIT_FILL_TYPE"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3"/>
  <p:tag name="KSO_WM_UNIT_ID" val="custom126_29*n_i*1_3"/>
  <p:tag name="KSO_WM_UNIT_CLEAR" val="1"/>
  <p:tag name="KSO_WM_UNIT_LAYERLEVEL" val="1_1"/>
  <p:tag name="KSO_WM_DIAGRAM_GROUP_CODE" val="n1-1"/>
  <p:tag name="KSO_WM_UNIT_FILL_FORE_SCHEMECOLOR_INDEX" val="5"/>
  <p:tag name="KSO_WM_UNI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6"/>
  <p:tag name="KSO_WM_UNIT_ID" val="custom126_29*n_i*1_6"/>
  <p:tag name="KSO_WM_UNIT_CLEAR" val="1"/>
  <p:tag name="KSO_WM_UNIT_LAYERLEVEL" val="1_1"/>
  <p:tag name="KSO_WM_DIAGRAM_GROUP_CODE" val="n1-1"/>
  <p:tag name="KSO_WM_UNIT_LINE_FORE_SCHEMECOLOR_INDEX" val="13"/>
  <p:tag name="KSO_WM_UNIT_LINE_FILL_TYPE" val="2"/>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26"/>
  <p:tag name="KSO_WM_DIAGRAM_GROUP_CODE" val="n1-1"/>
  <p:tag name="KSO_WM_UNIT_TYPE" val="n_h_f"/>
  <p:tag name="KSO_WM_UNIT_INDEX" val="1_2_5"/>
  <p:tag name="KSO_WM_UNIT_ID" val="custom126_29*n_h_f*1_2_5"/>
  <p:tag name="KSO_WM_UNIT_CLEAR" val="1"/>
  <p:tag name="KSO_WM_UNIT_LAYERLEVEL" val="1_1_1"/>
  <p:tag name="KSO_WM_UNIT_VALUE" val="12"/>
  <p:tag name="KSO_WM_UNIT_HIGHLIGHT" val="0"/>
  <p:tag name="KSO_WM_UNIT_COMPATIBLE" val="0"/>
  <p:tag name="KSO_WM_UNIT_PRESET_TEXT_INDEX" val="3"/>
  <p:tag name="KSO_WM_UNIT_PRESET_TEXT_LEN" val="5"/>
  <p:tag name="KSO_WM_UNIT_FILL_FORE_SCHEMECOLOR_INDEX" val="5"/>
  <p:tag name="KSO_WM_UNIT_FILL_TYPE" val="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8"/>
  <p:tag name="KSO_WM_UNIT_ID" val="custom126_29*n_i*1_8"/>
  <p:tag name="KSO_WM_UNIT_CLEAR" val="1"/>
  <p:tag name="KSO_WM_UNIT_LAYERLEVEL" val="1_1"/>
  <p:tag name="KSO_WM_DIAGRAM_GROUP_CODE" val="n1-1"/>
  <p:tag name="KSO_WM_UNIT_FILL_FORE_SCHEMECOLOR_INDEX" val="5"/>
  <p:tag name="KSO_WM_UNI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9"/>
  <p:tag name="KSO_WM_UNIT_ID" val="custom126_29*n_i*1_9"/>
  <p:tag name="KSO_WM_UNIT_CLEAR" val="1"/>
  <p:tag name="KSO_WM_UNIT_LAYERLEVEL" val="1_1"/>
  <p:tag name="KSO_WM_DIAGRAM_GROUP_CODE" val="n1-1"/>
  <p:tag name="KSO_WM_UNIT_LINE_FORE_SCHEMECOLOR_INDEX" val="13"/>
  <p:tag name="KSO_WM_UNIT_LINE_FILL_TYPE" val="2"/>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10"/>
  <p:tag name="KSO_WM_UNIT_ID" val="custom126_29*n_i*1_10"/>
  <p:tag name="KSO_WM_UNIT_CLEAR" val="1"/>
  <p:tag name="KSO_WM_UNIT_LAYERLEVEL" val="1_1"/>
  <p:tag name="KSO_WM_DIAGRAM_GROUP_CODE" val="n1-1"/>
  <p:tag name="KSO_WM_UNIT_LINE_FORE_SCHEMECOLOR_INDEX" val="13"/>
  <p:tag name="KSO_WM_UNIT_LINE_FILL_TYPE" val="2"/>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26"/>
  <p:tag name="KSO_WM_DIAGRAM_GROUP_CODE" val="n1-1"/>
  <p:tag name="KSO_WM_UNIT_TYPE" val="n_h_f"/>
  <p:tag name="KSO_WM_UNIT_INDEX" val="1_2_6"/>
  <p:tag name="KSO_WM_UNIT_ID" val="custom126_29*n_h_f*1_2_6"/>
  <p:tag name="KSO_WM_UNIT_CLEAR" val="1"/>
  <p:tag name="KSO_WM_UNIT_LAYERLEVEL" val="1_1_1"/>
  <p:tag name="KSO_WM_UNIT_VALUE" val="9"/>
  <p:tag name="KSO_WM_UNIT_HIGHLIGHT" val="0"/>
  <p:tag name="KSO_WM_UNIT_COMPATIBLE" val="0"/>
  <p:tag name="KSO_WM_UNIT_PRESET_TEXT_INDEX" val="3"/>
  <p:tag name="KSO_WM_UNIT_PRESET_TEXT_LEN" val="5"/>
  <p:tag name="KSO_WM_UNIT_FILL_FORE_SCHEMECOLOR_INDEX" val="5"/>
  <p:tag name="KSO_WM_UNIT_FILL_TYPE" val="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2525"/>
</p:tagLst>
</file>

<file path=ppt/tags/tag20.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11"/>
  <p:tag name="KSO_WM_UNIT_ID" val="custom126_29*n_i*1_11"/>
  <p:tag name="KSO_WM_UNIT_CLEAR" val="1"/>
  <p:tag name="KSO_WM_UNIT_LAYERLEVEL" val="1_1"/>
  <p:tag name="KSO_WM_DIAGRAM_GROUP_CODE" val="n1-1"/>
  <p:tag name="KSO_WM_UNIT_FILL_FORE_SCHEMECOLOR_INDEX" val="5"/>
  <p:tag name="KSO_WM_UNI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26"/>
  <p:tag name="KSO_WM_UNIT_TYPE" val="n_i"/>
  <p:tag name="KSO_WM_UNIT_INDEX" val="1_12"/>
  <p:tag name="KSO_WM_UNIT_ID" val="custom126_29*n_i*1_12"/>
  <p:tag name="KSO_WM_UNIT_CLEAR" val="1"/>
  <p:tag name="KSO_WM_UNIT_LAYERLEVEL" val="1_1"/>
  <p:tag name="KSO_WM_DIAGRAM_GROUP_CODE" val="n1-1"/>
  <p:tag name="KSO_WM_UNIT_LINE_FORE_SCHEMECOLOR_INDEX" val="13"/>
  <p:tag name="KSO_WM_UNIT_LINE_FILL_TYPE" val="2"/>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26"/>
  <p:tag name="KSO_WM_UNIT_TYPE" val="n_h_a"/>
  <p:tag name="KSO_WM_UNIT_INDEX" val="1_1_1"/>
  <p:tag name="KSO_WM_UNIT_ID" val="custom126_29*n_h_a*1_1_1"/>
  <p:tag name="KSO_WM_UNIT_CLEAR" val="1"/>
  <p:tag name="KSO_WM_UNIT_LAYERLEVEL" val="1_1_1"/>
  <p:tag name="KSO_WM_UNIT_VALUE" val="12"/>
  <p:tag name="KSO_WM_UNIT_HIGHLIGHT" val="0"/>
  <p:tag name="KSO_WM_UNIT_COMPATIBLE" val="0"/>
  <p:tag name="KSO_WM_UNIT_PRESET_TEXT_INDEX" val="3"/>
  <p:tag name="KSO_WM_DIAGRAM_GROUP_CODE" val="n1-1"/>
  <p:tag name="KSO_WM_UNIT_PRESET_TEXT_LEN" val="5"/>
  <p:tag name="KSO_WM_UNIT_FILL_FORE_SCHEMECOLOR_INDEX" val="5"/>
  <p:tag name="KSO_WM_UNIT_FILL_TYPE" val="1"/>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26"/>
  <p:tag name="KSO_WM_UNIT_TYPE" val="a"/>
  <p:tag name="KSO_WM_UNIT_INDEX" val="1"/>
  <p:tag name="KSO_WM_UNIT_ID" val="custom126_2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126"/>
  <p:tag name="KSO_WM_TAG_VERSION" val="1.0"/>
  <p:tag name="KSO_WM_SLIDE_ID" val="custom126_29"/>
  <p:tag name="KSO_WM_SLIDE_INDEX" val="29"/>
  <p:tag name="KSO_WM_SLIDE_ITEM_CNT" val="6"/>
  <p:tag name="KSO_WM_SLIDE_LAYOUT" val="a_n"/>
  <p:tag name="KSO_WM_SLIDE_LAYOUT_CNT" val="1_1"/>
  <p:tag name="KSO_WM_SLIDE_TYPE" val="text"/>
  <p:tag name="KSO_WM_BEAUTIFY_FLAG" val="#wm#"/>
  <p:tag name="KSO_WM_SLIDE_POSITION" val="126*102"/>
  <p:tag name="KSO_WM_SLIDE_SIZE" val="417*399"/>
  <p:tag name="KSO_WM_DIAGRAM_GROUP_CODE" val="n1-1"/>
</p:tagLst>
</file>

<file path=ppt/tags/tag25.xml><?xml version="1.0" encoding="utf-8"?>
<p:tagLst xmlns:p="http://schemas.openxmlformats.org/presentationml/2006/main">
  <p:tag name="KSO_WM_TEMPLATE_SCRIPT_ID" val="2"/>
  <p:tag name="KSO_WM_TEMPLATE_CATEGORY" val="single"/>
  <p:tag name="KSO_WM_SLIDE_INDEX" val="4"/>
  <p:tag name="KSO_WM_TEMPLATE_TOPIC_ID" val="2980777"/>
  <p:tag name="KSO_WM_TEMPLATE_OUTLINE_ID" val="0"/>
  <p:tag name="KSO_WM_TEMPLATE_INDEX" val="0"/>
  <p:tag name="KSO_WM_SLIDE_ID" val="single0_4"/>
  <p:tag name="KSO_WM_SLIDE_TYPE" val="0"/>
</p:tagLst>
</file>

<file path=ppt/tags/tag3.xml><?xml version="1.0" encoding="utf-8"?>
<p:tagLst xmlns:p="http://schemas.openxmlformats.org/presentationml/2006/main">
  <p:tag name="KSO_WM_TEMPLATE_SCRIPT_ID" val="2"/>
  <p:tag name="KSO_WM_TEMPLATE_CATEGORY" val="single"/>
  <p:tag name="KSO_WM_SLIDE_INDEX" val="1"/>
  <p:tag name="KSO_WM_TEMPLATE_TOPIC_ID" val="2980777"/>
  <p:tag name="KSO_WM_TEMPLATE_OUTLINE_ID" val="0"/>
  <p:tag name="KSO_WM_TEMPLATE_INDEX" val="0"/>
  <p:tag name="KSO_WM_SLIDE_ID" val="single0_1"/>
  <p:tag name="KSO_WM_SLIDE_TYPE" val="0"/>
</p:tagLst>
</file>

<file path=ppt/tags/tag4.xml><?xml version="1.0" encoding="utf-8"?>
<p:tagLst xmlns:p="http://schemas.openxmlformats.org/presentationml/2006/main">
  <p:tag name="MH" val="20160630124613"/>
  <p:tag name="MH_LIBRARY" val="GRAPHIC"/>
</p:tagLst>
</file>

<file path=ppt/tags/tag5.xml><?xml version="1.0" encoding="utf-8"?>
<p:tagLst xmlns:p="http://schemas.openxmlformats.org/presentationml/2006/main">
  <p:tag name="KSO_WM_TEMPLATE_SCRIPT_ID" val="2"/>
  <p:tag name="KSO_WM_TEMPLATE_CATEGORY" val="single"/>
  <p:tag name="KSO_WM_SLIDE_INDEX" val="3"/>
  <p:tag name="KSO_WM_TEMPLATE_TOPIC_ID" val="2980777"/>
  <p:tag name="KSO_WM_TEMPLATE_OUTLINE_ID" val="0"/>
  <p:tag name="KSO_WM_TEMPLATE_INDEX" val="0"/>
  <p:tag name="KSO_WM_SLIDE_ID" val="single0_3"/>
  <p:tag name="KSO_WM_SLIDE_TYPE" val="0"/>
</p:tagLst>
</file>

<file path=ppt/tags/tag6.xml><?xml version="1.0" encoding="utf-8"?>
<p:tagLst xmlns:p="http://schemas.openxmlformats.org/presentationml/2006/main">
  <p:tag name="KSO_WM_TEMPLATE_SCRIPT_ID" val="2"/>
  <p:tag name="KSO_WM_TEMPLATE_CATEGORY" val="single"/>
  <p:tag name="KSO_WM_SLIDE_INDEX" val="2"/>
  <p:tag name="KSO_WM_TEMPLATE_TOPIC_ID" val="2980777"/>
  <p:tag name="KSO_WM_TEMPLATE_OUTLINE_ID" val="0"/>
  <p:tag name="KSO_WM_TEMPLATE_INDEX" val="0"/>
  <p:tag name="KSO_WM_SLIDE_ID" val="single0_2"/>
  <p:tag name="KSO_WM_SLIDE_TYPE" val="0"/>
</p:tagLst>
</file>

<file path=ppt/tags/tag7.xml><?xml version="1.0" encoding="utf-8"?>
<p:tagLst xmlns:p="http://schemas.openxmlformats.org/presentationml/2006/main">
  <p:tag name="KSO_WM_TEMPLATE_SCRIPT_ID" val="2"/>
  <p:tag name="KSO_WM_TEMPLATE_CATEGORY" val="single"/>
  <p:tag name="KSO_WM_SLIDE_INDEX" val="2"/>
  <p:tag name="KSO_WM_TEMPLATE_TOPIC_ID" val="2980777"/>
  <p:tag name="KSO_WM_TEMPLATE_OUTLINE_ID" val="0"/>
  <p:tag name="KSO_WM_TEMPLATE_INDEX" val="0"/>
  <p:tag name="KSO_WM_SLIDE_ID" val="single0_2"/>
  <p:tag name="KSO_WM_SLIDE_TYPE" val="0"/>
</p:tagLst>
</file>

<file path=ppt/tags/tag8.xml><?xml version="1.0" encoding="utf-8"?>
<p:tagLst xmlns:p="http://schemas.openxmlformats.org/presentationml/2006/main">
  <p:tag name="KSO_WM_TEMPLATE_SCRIPT_ID" val="2"/>
  <p:tag name="KSO_WM_TEMPLATE_CATEGORY" val="single"/>
  <p:tag name="KSO_WM_SLIDE_INDEX" val="3"/>
  <p:tag name="KSO_WM_TEMPLATE_TOPIC_ID" val="2980777"/>
  <p:tag name="KSO_WM_TEMPLATE_OUTLINE_ID" val="0"/>
  <p:tag name="KSO_WM_TEMPLATE_INDEX" val="0"/>
  <p:tag name="KSO_WM_SLIDE_ID" val="single0_3"/>
  <p:tag name="KSO_WM_SLIDE_TYPE" val="0"/>
</p:tagLst>
</file>

<file path=ppt/tags/tag9.xml><?xml version="1.0" encoding="utf-8"?>
<p:tagLst xmlns:p="http://schemas.openxmlformats.org/presentationml/2006/main">
  <p:tag name="KSO_WM_TAG_VERSION" val="1.0"/>
  <p:tag name="KSO_WM_BEAUTIFY_FLAG" val="#wm#"/>
  <p:tag name="KSO_WM_TEMPLATE_CATEGORY" val="custom"/>
  <p:tag name="KSO_WM_TEMPLATE_INDEX" val="126"/>
  <p:tag name="KSO_WM_DIAGRAM_GROUP_CODE" val="n1-1"/>
  <p:tag name="KSO_WM_UNIT_TYPE" val="n_h_f"/>
  <p:tag name="KSO_WM_UNIT_INDEX" val="1_2_4"/>
  <p:tag name="KSO_WM_UNIT_ID" val="custom126_29*n_h_f*1_2_4"/>
  <p:tag name="KSO_WM_UNIT_CLEAR" val="1"/>
  <p:tag name="KSO_WM_UNIT_LAYERLEVEL" val="1_1_1"/>
  <p:tag name="KSO_WM_UNIT_VALUE" val="16"/>
  <p:tag name="KSO_WM_UNIT_HIGHLIGHT" val="0"/>
  <p:tag name="KSO_WM_UNIT_COMPATIBLE" val="0"/>
  <p:tag name="KSO_WM_UNIT_PRESET_TEXT_INDEX" val="3"/>
  <p:tag name="KSO_WM_UNIT_PRESET_TEXT_LEN" val="5"/>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324">
      <a:dk1>
        <a:srgbClr val="000000"/>
      </a:dk1>
      <a:lt1>
        <a:srgbClr val="FFFFFF"/>
      </a:lt1>
      <a:dk2>
        <a:srgbClr val="768394"/>
      </a:dk2>
      <a:lt2>
        <a:srgbClr val="F0F0F0"/>
      </a:lt2>
      <a:accent1>
        <a:srgbClr val="5E75E8"/>
      </a:accent1>
      <a:accent2>
        <a:srgbClr val="25A8D0"/>
      </a:accent2>
      <a:accent3>
        <a:srgbClr val="E66581"/>
      </a:accent3>
      <a:accent4>
        <a:srgbClr val="4A4A9D"/>
      </a:accent4>
      <a:accent5>
        <a:srgbClr val="236C91"/>
      </a:accent5>
      <a:accent6>
        <a:srgbClr val="2B3C71"/>
      </a:accent6>
      <a:hlink>
        <a:srgbClr val="4276AA"/>
      </a:hlink>
      <a:folHlink>
        <a:srgbClr val="BFBFBF"/>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5E75E8"/>
    </a:accent1>
    <a:accent2>
      <a:srgbClr val="25A8D0"/>
    </a:accent2>
    <a:accent3>
      <a:srgbClr val="E66581"/>
    </a:accent3>
    <a:accent4>
      <a:srgbClr val="4A4A9D"/>
    </a:accent4>
    <a:accent5>
      <a:srgbClr val="236C91"/>
    </a:accent5>
    <a:accent6>
      <a:srgbClr val="2B3C71"/>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5E75E8"/>
    </a:accent1>
    <a:accent2>
      <a:srgbClr val="25A8D0"/>
    </a:accent2>
    <a:accent3>
      <a:srgbClr val="E66581"/>
    </a:accent3>
    <a:accent4>
      <a:srgbClr val="4A4A9D"/>
    </a:accent4>
    <a:accent5>
      <a:srgbClr val="236C91"/>
    </a:accent5>
    <a:accent6>
      <a:srgbClr val="2B3C71"/>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5E75E8"/>
    </a:accent1>
    <a:accent2>
      <a:srgbClr val="25A8D0"/>
    </a:accent2>
    <a:accent3>
      <a:srgbClr val="E66581"/>
    </a:accent3>
    <a:accent4>
      <a:srgbClr val="4A4A9D"/>
    </a:accent4>
    <a:accent5>
      <a:srgbClr val="236C91"/>
    </a:accent5>
    <a:accent6>
      <a:srgbClr val="2B3C71"/>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5E75E8"/>
    </a:accent1>
    <a:accent2>
      <a:srgbClr val="25A8D0"/>
    </a:accent2>
    <a:accent3>
      <a:srgbClr val="E66581"/>
    </a:accent3>
    <a:accent4>
      <a:srgbClr val="4A4A9D"/>
    </a:accent4>
    <a:accent5>
      <a:srgbClr val="236C91"/>
    </a:accent5>
    <a:accent6>
      <a:srgbClr val="2B3C71"/>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5E75E8"/>
    </a:accent1>
    <a:accent2>
      <a:srgbClr val="25A8D0"/>
    </a:accent2>
    <a:accent3>
      <a:srgbClr val="E66581"/>
    </a:accent3>
    <a:accent4>
      <a:srgbClr val="4A4A9D"/>
    </a:accent4>
    <a:accent5>
      <a:srgbClr val="236C91"/>
    </a:accent5>
    <a:accent6>
      <a:srgbClr val="2B3C71"/>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5E75E8"/>
    </a:accent1>
    <a:accent2>
      <a:srgbClr val="25A8D0"/>
    </a:accent2>
    <a:accent3>
      <a:srgbClr val="E66581"/>
    </a:accent3>
    <a:accent4>
      <a:srgbClr val="4A4A9D"/>
    </a:accent4>
    <a:accent5>
      <a:srgbClr val="236C91"/>
    </a:accent5>
    <a:accent6>
      <a:srgbClr val="2B3C7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801</Words>
  <Application>WPS 演示</Application>
  <PresentationFormat/>
  <Paragraphs>114</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Calibri</vt:lpstr>
      <vt:lpstr>微软雅黑</vt:lpstr>
      <vt:lpstr>黑体</vt:lpstr>
      <vt:lpstr>Impact</vt:lpstr>
      <vt:lpstr>禹卫书法行书简体</vt:lpstr>
      <vt:lpstr>叶根友毛笔行书简体</vt:lpstr>
      <vt:lpstr>Arial Unicode MS</vt:lpstr>
      <vt:lpstr>Segoe Print</vt:lpstr>
      <vt:lpstr>Calibri Light</vt:lpstr>
      <vt:lpstr>Office 主题</vt:lpstr>
      <vt:lpstr>Office 主题​​</vt:lpstr>
      <vt:lpstr>基于STM32的灭火小坦克的设计与实现</vt:lpstr>
      <vt:lpstr>PowerPoint 演示文稿</vt:lpstr>
      <vt:lpstr>选题背景和研究意义</vt:lpstr>
      <vt:lpstr>PowerPoint 演示文稿</vt:lpstr>
      <vt:lpstr>PowerPoint 演示文稿</vt:lpstr>
      <vt:lpstr>灭火小坦克的优点</vt:lpstr>
      <vt:lpstr>PowerPoint 演示文稿</vt:lpstr>
      <vt:lpstr>PowerPoint 演示文稿</vt:lpstr>
      <vt:lpstr>PowerPoint 演示文稿</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MHA-AL00</dc:creator>
  <cp:lastModifiedBy>Bom</cp:lastModifiedBy>
  <cp:revision>4</cp:revision>
  <dcterms:created xsi:type="dcterms:W3CDTF">2018-06-28T03:08:00Z</dcterms:created>
  <dcterms:modified xsi:type="dcterms:W3CDTF">2018-10-25T02:42:01Z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y fmtid="{D5CDD505-2E9C-101B-9397-08002B2CF9AE}" pid="3" name="name">
    <vt:lpwstr>高乔-河南驻马店.pptx</vt:lpwstr>
  </property>
  <property fmtid="{D5CDD505-2E9C-101B-9397-08002B2CF9AE}" pid="4" name="fileid">
    <vt:lpwstr>1024882</vt:lpwstr>
  </property>
  <property fmtid="{D5CDD505-2E9C-101B-9397-08002B2CF9AE}" pid="5" name="search_tags">
    <vt:lpwstr/>
  </property>
  <property fmtid="{D5CDD505-2E9C-101B-9397-08002B2CF9AE}" pid="6" name="KSORubyTemplateID">
    <vt:lpwstr>8</vt:lpwstr>
  </property>
</Properties>
</file>