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89" r:id="rId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第一篇课程小论文考核办法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选题自定</a:t>
            </a:r>
            <a:r>
              <a:rPr lang="en-US" altLang="zh-CN" dirty="0"/>
              <a:t>——</a:t>
            </a:r>
            <a:r>
              <a:rPr lang="zh-CN" altLang="en-US" dirty="0"/>
              <a:t>要求用严谨经济分析方法，平实语言分析与中国经济的现实问题</a:t>
            </a:r>
            <a:endParaRPr lang="en-US" altLang="zh-CN" dirty="0"/>
          </a:p>
          <a:p>
            <a:pPr lvl="1"/>
            <a:r>
              <a:rPr lang="zh-CN" altLang="en-US" dirty="0"/>
              <a:t>论文读者定位：受过高等教育，有经济学常识（经济学原理程度）</a:t>
            </a:r>
            <a:endParaRPr lang="en-US" altLang="zh-CN" dirty="0"/>
          </a:p>
          <a:p>
            <a:pPr lvl="1"/>
            <a:r>
              <a:rPr lang="zh-CN" altLang="en-US" dirty="0"/>
              <a:t>不一定非要用到本课程讲过的某个具体理论或模型，关键是体现本课程所用的分析方法</a:t>
            </a:r>
            <a:endParaRPr lang="en-US" altLang="zh-CN" dirty="0"/>
          </a:p>
          <a:p>
            <a:pPr lvl="1"/>
            <a:r>
              <a:rPr lang="zh-CN" altLang="en-US" dirty="0"/>
              <a:t>论文中不得出现数学公式和图表</a:t>
            </a:r>
            <a:endParaRPr lang="en-US" altLang="zh-CN" dirty="0"/>
          </a:p>
          <a:p>
            <a:pPr lvl="1"/>
            <a:r>
              <a:rPr lang="zh-CN" altLang="en-US" dirty="0"/>
              <a:t>要求使用散发的专用模板撰写</a:t>
            </a:r>
            <a:endParaRPr lang="en-US" altLang="zh-CN" dirty="0"/>
          </a:p>
          <a:p>
            <a:r>
              <a:rPr lang="zh-CN" altLang="en-US" dirty="0"/>
              <a:t>提交时间（需提交双面打印的纸版，并同时发送电子版给助教）</a:t>
            </a:r>
            <a:endParaRPr lang="en-US" altLang="zh-CN" dirty="0"/>
          </a:p>
          <a:p>
            <a:pPr lvl="1"/>
            <a:r>
              <a:rPr lang="zh-CN" altLang="en-US" dirty="0"/>
              <a:t>最迟于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日（周六）上课之前提交，逾期论文考核计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论文长度：推荐</a:t>
            </a:r>
            <a:r>
              <a:rPr lang="en-US" altLang="zh-CN" dirty="0"/>
              <a:t>1</a:t>
            </a:r>
            <a:r>
              <a:rPr lang="zh-CN" altLang="en-US" dirty="0"/>
              <a:t>千</a:t>
            </a:r>
            <a:r>
              <a:rPr lang="en-US" altLang="zh-CN" dirty="0"/>
              <a:t>5</a:t>
            </a:r>
            <a:r>
              <a:rPr lang="zh-CN" altLang="en-US" dirty="0"/>
              <a:t>百字左右，最长不超过</a:t>
            </a:r>
            <a:r>
              <a:rPr lang="en-US" altLang="zh-CN" dirty="0"/>
              <a:t>2</a:t>
            </a:r>
            <a:r>
              <a:rPr lang="zh-CN" altLang="en-US" dirty="0"/>
              <a:t>千字（超过 </a:t>
            </a:r>
            <a:r>
              <a:rPr lang="en-US" altLang="zh-CN" dirty="0"/>
              <a:t>2</a:t>
            </a:r>
            <a:r>
              <a:rPr lang="zh-CN" altLang="en-US" dirty="0"/>
              <a:t>千字记</a:t>
            </a:r>
            <a:r>
              <a:rPr lang="en-US" altLang="zh-CN" dirty="0"/>
              <a:t>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论文考核办法（论文占课程总成绩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选题（</a:t>
            </a:r>
            <a:r>
              <a:rPr lang="en-US" altLang="zh-CN" dirty="0"/>
              <a:t>20%</a:t>
            </a:r>
            <a:r>
              <a:rPr lang="zh-CN" altLang="en-US" dirty="0"/>
              <a:t>）：明确、可操作、有趣、有现实意义</a:t>
            </a:r>
            <a:endParaRPr lang="en-US" altLang="zh-CN" dirty="0"/>
          </a:p>
          <a:p>
            <a:pPr lvl="1"/>
            <a:r>
              <a:rPr lang="zh-CN" altLang="en-US" dirty="0"/>
              <a:t>说理（</a:t>
            </a:r>
            <a:r>
              <a:rPr lang="en-US" altLang="zh-CN" dirty="0"/>
              <a:t>60%</a:t>
            </a:r>
            <a:r>
              <a:rPr lang="zh-CN" altLang="en-US" dirty="0"/>
              <a:t>）：观点明确、说理扣题、逻辑严密、有理有据</a:t>
            </a:r>
            <a:endParaRPr lang="en-US" altLang="zh-CN" dirty="0"/>
          </a:p>
          <a:p>
            <a:pPr lvl="1"/>
            <a:r>
              <a:rPr lang="zh-CN" altLang="en-US" dirty="0"/>
              <a:t>文笔（</a:t>
            </a:r>
            <a:r>
              <a:rPr lang="en-US" altLang="zh-CN" dirty="0"/>
              <a:t>20%</a:t>
            </a:r>
            <a:r>
              <a:rPr lang="zh-CN" altLang="en-US" dirty="0"/>
              <a:t>）：通顺、简明、幽默、美感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0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13276</TotalTime>
  <Words>202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第一篇课程小论文考核办法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1476</cp:revision>
  <dcterms:created xsi:type="dcterms:W3CDTF">2011-05-10T08:48:38Z</dcterms:created>
  <dcterms:modified xsi:type="dcterms:W3CDTF">2019-10-20T13:22:05Z</dcterms:modified>
</cp:coreProperties>
</file>