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0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British Airways: Web scraping to gain company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1058"/>
          </a:xfrm>
        </p:spPr>
        <p:txBody>
          <a:bodyPr/>
          <a:lstStyle/>
          <a:p>
            <a:r>
              <a:rPr lang="en-US" dirty="0"/>
              <a:t>Scrape and analyze customer review data to uncover findings for British Airways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FFBAD-2200-B81E-ED8B-0A43AD6EA873}"/>
              </a:ext>
            </a:extLst>
          </p:cNvPr>
          <p:cNvSpPr txBox="1"/>
          <p:nvPr/>
        </p:nvSpPr>
        <p:spPr>
          <a:xfrm>
            <a:off x="1524000" y="6320456"/>
            <a:ext cx="1024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https://colab.research.google.com/drive/1Ev6hhfKp7L4ml9gQEFsQf_hgJ1bWy9qI#scrollTo=cVaLHLIWpRE9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6096000" cy="65375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Avg</a:t>
            </a:r>
            <a:r>
              <a:rPr lang="en-GB" dirty="0"/>
              <a:t> sentiment &amp; 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9" y="653758"/>
            <a:ext cx="5705475" cy="5691774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</a:rPr>
              <a:t>Average sentiment: 0.08</a:t>
            </a:r>
          </a:p>
          <a:p>
            <a:r>
              <a:rPr lang="en-US" dirty="0">
                <a:solidFill>
                  <a:srgbClr val="374151"/>
                </a:solidFill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entiment from -1 (very negative) to 1 (very positive)</a:t>
            </a:r>
          </a:p>
          <a:p>
            <a:endParaRPr lang="en-US" b="0" i="0" dirty="0">
              <a:solidFill>
                <a:srgbClr val="374151"/>
              </a:solidFill>
              <a:effectLst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Overall sentiment of the reviews is slightly positive.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Positive words are present but not necessarily dominating reviews.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Context is important in interpreting sentiment values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FF7B4-15A3-7369-D44F-33C262A1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54" y="3499645"/>
            <a:ext cx="6544375" cy="339407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B23B99-8A73-C870-215A-52FA22C10ACD}"/>
              </a:ext>
            </a:extLst>
          </p:cNvPr>
          <p:cNvSpPr txBox="1">
            <a:spLocks/>
          </p:cNvSpPr>
          <p:nvPr/>
        </p:nvSpPr>
        <p:spPr>
          <a:xfrm>
            <a:off x="6096000" y="1148589"/>
            <a:ext cx="5705475" cy="220976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Neutral words dominate the word cloud</a:t>
            </a:r>
          </a:p>
          <a:p>
            <a:r>
              <a:rPr lang="en-GB" dirty="0"/>
              <a:t>Some positive words like “good”, “nice”</a:t>
            </a:r>
          </a:p>
          <a:p>
            <a:r>
              <a:rPr lang="en-GB" dirty="0"/>
              <a:t>Negative words like “delayed”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British Airways: Web scraping to gain company insights</vt:lpstr>
      <vt:lpstr>Avg sentiment &amp; Word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Nsenam Udoh</cp:lastModifiedBy>
  <cp:revision>3</cp:revision>
  <dcterms:created xsi:type="dcterms:W3CDTF">2022-12-06T11:13:27Z</dcterms:created>
  <dcterms:modified xsi:type="dcterms:W3CDTF">2022-12-24T17:07:30Z</dcterms:modified>
</cp:coreProperties>
</file>