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AB844-9527-405F-8F83-0BFCC9B036A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5C8746E-12A1-405B-99B5-8C0FB59ABF79}">
      <dgm:prSet/>
      <dgm:spPr/>
      <dgm:t>
        <a:bodyPr/>
        <a:lstStyle/>
        <a:p>
          <a:r>
            <a:rPr lang="en-US"/>
            <a:t>• Understand sentiment trends in Nigeria's economic media coverage.</a:t>
          </a:r>
        </a:p>
      </dgm:t>
    </dgm:pt>
    <dgm:pt modelId="{B44C8E31-9AF7-4DD5-A812-55D6E69A4C82}" type="parTrans" cxnId="{CFC21A67-6D65-4D5F-9B51-BE830F5A34A9}">
      <dgm:prSet/>
      <dgm:spPr/>
      <dgm:t>
        <a:bodyPr/>
        <a:lstStyle/>
        <a:p>
          <a:endParaRPr lang="en-US"/>
        </a:p>
      </dgm:t>
    </dgm:pt>
    <dgm:pt modelId="{00ABFCC6-6DFB-4C1D-9200-6DC03AB5A139}" type="sibTrans" cxnId="{CFC21A67-6D65-4D5F-9B51-BE830F5A34A9}">
      <dgm:prSet/>
      <dgm:spPr/>
      <dgm:t>
        <a:bodyPr/>
        <a:lstStyle/>
        <a:p>
          <a:endParaRPr lang="en-US"/>
        </a:p>
      </dgm:t>
    </dgm:pt>
    <dgm:pt modelId="{CB3A46DF-F2A6-4DAA-8B06-ABDB0F1623AA}">
      <dgm:prSet/>
      <dgm:spPr/>
      <dgm:t>
        <a:bodyPr/>
        <a:lstStyle/>
        <a:p>
          <a:r>
            <a:rPr lang="en-US"/>
            <a:t>• Analyze emotional tone over time and its influence on public and investor perception.</a:t>
          </a:r>
        </a:p>
      </dgm:t>
    </dgm:pt>
    <dgm:pt modelId="{ED174A48-FFBE-47CD-8053-ED1346E9D944}" type="parTrans" cxnId="{79CF980F-2A70-49D6-BE70-D52C1C8ED896}">
      <dgm:prSet/>
      <dgm:spPr/>
      <dgm:t>
        <a:bodyPr/>
        <a:lstStyle/>
        <a:p>
          <a:endParaRPr lang="en-US"/>
        </a:p>
      </dgm:t>
    </dgm:pt>
    <dgm:pt modelId="{1315E110-8684-494A-8669-B8E95124F2DF}" type="sibTrans" cxnId="{79CF980F-2A70-49D6-BE70-D52C1C8ED896}">
      <dgm:prSet/>
      <dgm:spPr/>
      <dgm:t>
        <a:bodyPr/>
        <a:lstStyle/>
        <a:p>
          <a:endParaRPr lang="en-US"/>
        </a:p>
      </dgm:t>
    </dgm:pt>
    <dgm:pt modelId="{686F2826-6912-47F1-92D6-763232DF864C}">
      <dgm:prSet/>
      <dgm:spPr/>
      <dgm:t>
        <a:bodyPr/>
        <a:lstStyle/>
        <a:p>
          <a:r>
            <a:rPr lang="en-US"/>
            <a:t>• Key Questions:</a:t>
          </a:r>
        </a:p>
      </dgm:t>
    </dgm:pt>
    <dgm:pt modelId="{48F5A96D-6E62-4A91-94F1-89506258644F}" type="parTrans" cxnId="{7EB26227-354A-4444-842C-4C39FC8F81C0}">
      <dgm:prSet/>
      <dgm:spPr/>
      <dgm:t>
        <a:bodyPr/>
        <a:lstStyle/>
        <a:p>
          <a:endParaRPr lang="en-US"/>
        </a:p>
      </dgm:t>
    </dgm:pt>
    <dgm:pt modelId="{9B58F835-E386-4B2E-B980-878470967D2E}" type="sibTrans" cxnId="{7EB26227-354A-4444-842C-4C39FC8F81C0}">
      <dgm:prSet/>
      <dgm:spPr/>
      <dgm:t>
        <a:bodyPr/>
        <a:lstStyle/>
        <a:p>
          <a:endParaRPr lang="en-US"/>
        </a:p>
      </dgm:t>
    </dgm:pt>
    <dgm:pt modelId="{103E1480-5386-408E-94DE-0EBF159365E9}">
      <dgm:prSet/>
      <dgm:spPr/>
      <dgm:t>
        <a:bodyPr/>
        <a:lstStyle/>
        <a:p>
          <a:r>
            <a:rPr lang="en-US"/>
            <a:t>- What general sentiment dominates economic reporting?</a:t>
          </a:r>
        </a:p>
      </dgm:t>
    </dgm:pt>
    <dgm:pt modelId="{37B95113-8526-4695-9FE2-22BCA6B93BDD}" type="parTrans" cxnId="{B55D59B8-33AD-4D1C-B008-08BE3E81C40B}">
      <dgm:prSet/>
      <dgm:spPr/>
      <dgm:t>
        <a:bodyPr/>
        <a:lstStyle/>
        <a:p>
          <a:endParaRPr lang="en-US"/>
        </a:p>
      </dgm:t>
    </dgm:pt>
    <dgm:pt modelId="{493BE2EC-6FED-49D9-86FF-17F8EB508DA9}" type="sibTrans" cxnId="{B55D59B8-33AD-4D1C-B008-08BE3E81C40B}">
      <dgm:prSet/>
      <dgm:spPr/>
      <dgm:t>
        <a:bodyPr/>
        <a:lstStyle/>
        <a:p>
          <a:endParaRPr lang="en-US"/>
        </a:p>
      </dgm:t>
    </dgm:pt>
    <dgm:pt modelId="{A29638BF-66FD-4E89-A54A-31BB6A66EF5D}">
      <dgm:prSet/>
      <dgm:spPr/>
      <dgm:t>
        <a:bodyPr/>
        <a:lstStyle/>
        <a:p>
          <a:r>
            <a:rPr lang="en-US"/>
            <a:t>- Has sentiment shifted over time?</a:t>
          </a:r>
        </a:p>
      </dgm:t>
    </dgm:pt>
    <dgm:pt modelId="{41EEE89E-061A-4EDD-AC43-71F3A1534EF7}" type="parTrans" cxnId="{AA0CE2EF-6C57-4223-95D8-F52C4172906D}">
      <dgm:prSet/>
      <dgm:spPr/>
      <dgm:t>
        <a:bodyPr/>
        <a:lstStyle/>
        <a:p>
          <a:endParaRPr lang="en-US"/>
        </a:p>
      </dgm:t>
    </dgm:pt>
    <dgm:pt modelId="{05696802-BF3B-44F0-8C17-7EC023A1E88F}" type="sibTrans" cxnId="{AA0CE2EF-6C57-4223-95D8-F52C4172906D}">
      <dgm:prSet/>
      <dgm:spPr/>
      <dgm:t>
        <a:bodyPr/>
        <a:lstStyle/>
        <a:p>
          <a:endParaRPr lang="en-US"/>
        </a:p>
      </dgm:t>
    </dgm:pt>
    <dgm:pt modelId="{B733F583-4DAE-440C-A429-CB3BB5D1FEE1}">
      <dgm:prSet/>
      <dgm:spPr/>
      <dgm:t>
        <a:bodyPr/>
        <a:lstStyle/>
        <a:p>
          <a:r>
            <a:rPr lang="en-US"/>
            <a:t>- How does media tone align with economic realities or investor confidence?</a:t>
          </a:r>
        </a:p>
      </dgm:t>
    </dgm:pt>
    <dgm:pt modelId="{66330FF6-98E6-4D0B-9978-6956772840ED}" type="parTrans" cxnId="{CB99A9CD-1CC6-4815-87AF-371796058260}">
      <dgm:prSet/>
      <dgm:spPr/>
      <dgm:t>
        <a:bodyPr/>
        <a:lstStyle/>
        <a:p>
          <a:endParaRPr lang="en-US"/>
        </a:p>
      </dgm:t>
    </dgm:pt>
    <dgm:pt modelId="{A0C28A3B-6EB2-4BCF-8A05-B2FD10B3ADE5}" type="sibTrans" cxnId="{CB99A9CD-1CC6-4815-87AF-371796058260}">
      <dgm:prSet/>
      <dgm:spPr/>
      <dgm:t>
        <a:bodyPr/>
        <a:lstStyle/>
        <a:p>
          <a:endParaRPr lang="en-US"/>
        </a:p>
      </dgm:t>
    </dgm:pt>
    <dgm:pt modelId="{CB5AF491-9F08-4CD2-A48C-1474B3171D0F}" type="pres">
      <dgm:prSet presAssocID="{D5DAB844-9527-405F-8F83-0BFCC9B036AE}" presName="Name0" presStyleCnt="0">
        <dgm:presLayoutVars>
          <dgm:dir/>
          <dgm:resizeHandles val="exact"/>
        </dgm:presLayoutVars>
      </dgm:prSet>
      <dgm:spPr/>
    </dgm:pt>
    <dgm:pt modelId="{4D466E96-D6A8-4E4D-80BE-054BA76260B1}" type="pres">
      <dgm:prSet presAssocID="{35C8746E-12A1-405B-99B5-8C0FB59ABF79}" presName="node" presStyleLbl="node1" presStyleIdx="0" presStyleCnt="6">
        <dgm:presLayoutVars>
          <dgm:bulletEnabled val="1"/>
        </dgm:presLayoutVars>
      </dgm:prSet>
      <dgm:spPr/>
    </dgm:pt>
    <dgm:pt modelId="{7405BC2E-AFB9-4668-AE5A-397DEAB9A16F}" type="pres">
      <dgm:prSet presAssocID="{00ABFCC6-6DFB-4C1D-9200-6DC03AB5A139}" presName="sibTrans" presStyleLbl="sibTrans1D1" presStyleIdx="0" presStyleCnt="5"/>
      <dgm:spPr/>
    </dgm:pt>
    <dgm:pt modelId="{9FB57FA8-F563-4A3F-852F-CE3BE51E44D0}" type="pres">
      <dgm:prSet presAssocID="{00ABFCC6-6DFB-4C1D-9200-6DC03AB5A139}" presName="connectorText" presStyleLbl="sibTrans1D1" presStyleIdx="0" presStyleCnt="5"/>
      <dgm:spPr/>
    </dgm:pt>
    <dgm:pt modelId="{1229337B-02F1-475E-B8D8-2E0C7EBCA7EC}" type="pres">
      <dgm:prSet presAssocID="{CB3A46DF-F2A6-4DAA-8B06-ABDB0F1623AA}" presName="node" presStyleLbl="node1" presStyleIdx="1" presStyleCnt="6">
        <dgm:presLayoutVars>
          <dgm:bulletEnabled val="1"/>
        </dgm:presLayoutVars>
      </dgm:prSet>
      <dgm:spPr/>
    </dgm:pt>
    <dgm:pt modelId="{E2CE5A43-D63F-4163-ACC6-91A4BEFB2481}" type="pres">
      <dgm:prSet presAssocID="{1315E110-8684-494A-8669-B8E95124F2DF}" presName="sibTrans" presStyleLbl="sibTrans1D1" presStyleIdx="1" presStyleCnt="5"/>
      <dgm:spPr/>
    </dgm:pt>
    <dgm:pt modelId="{A1459DDA-AF6C-4C99-9356-48DDAE4A44AD}" type="pres">
      <dgm:prSet presAssocID="{1315E110-8684-494A-8669-B8E95124F2DF}" presName="connectorText" presStyleLbl="sibTrans1D1" presStyleIdx="1" presStyleCnt="5"/>
      <dgm:spPr/>
    </dgm:pt>
    <dgm:pt modelId="{A4FC7E4B-ED25-4E72-8324-2AD96F87C5FE}" type="pres">
      <dgm:prSet presAssocID="{686F2826-6912-47F1-92D6-763232DF864C}" presName="node" presStyleLbl="node1" presStyleIdx="2" presStyleCnt="6">
        <dgm:presLayoutVars>
          <dgm:bulletEnabled val="1"/>
        </dgm:presLayoutVars>
      </dgm:prSet>
      <dgm:spPr/>
    </dgm:pt>
    <dgm:pt modelId="{7020024F-2E39-454C-BEE4-7501C7C527A1}" type="pres">
      <dgm:prSet presAssocID="{9B58F835-E386-4B2E-B980-878470967D2E}" presName="sibTrans" presStyleLbl="sibTrans1D1" presStyleIdx="2" presStyleCnt="5"/>
      <dgm:spPr/>
    </dgm:pt>
    <dgm:pt modelId="{D78E5A4B-71AB-4CF7-BC2B-3F55E34F2EDB}" type="pres">
      <dgm:prSet presAssocID="{9B58F835-E386-4B2E-B980-878470967D2E}" presName="connectorText" presStyleLbl="sibTrans1D1" presStyleIdx="2" presStyleCnt="5"/>
      <dgm:spPr/>
    </dgm:pt>
    <dgm:pt modelId="{4DD34E76-3AA4-4602-9D26-C529233ABFDE}" type="pres">
      <dgm:prSet presAssocID="{103E1480-5386-408E-94DE-0EBF159365E9}" presName="node" presStyleLbl="node1" presStyleIdx="3" presStyleCnt="6">
        <dgm:presLayoutVars>
          <dgm:bulletEnabled val="1"/>
        </dgm:presLayoutVars>
      </dgm:prSet>
      <dgm:spPr/>
    </dgm:pt>
    <dgm:pt modelId="{4BD3AAB5-D3A3-4455-8BCD-FBC738AAACF8}" type="pres">
      <dgm:prSet presAssocID="{493BE2EC-6FED-49D9-86FF-17F8EB508DA9}" presName="sibTrans" presStyleLbl="sibTrans1D1" presStyleIdx="3" presStyleCnt="5"/>
      <dgm:spPr/>
    </dgm:pt>
    <dgm:pt modelId="{EDAE367A-F0BF-434F-A419-09096159496C}" type="pres">
      <dgm:prSet presAssocID="{493BE2EC-6FED-49D9-86FF-17F8EB508DA9}" presName="connectorText" presStyleLbl="sibTrans1D1" presStyleIdx="3" presStyleCnt="5"/>
      <dgm:spPr/>
    </dgm:pt>
    <dgm:pt modelId="{4609A8D2-1E64-41E7-B808-97E08894E090}" type="pres">
      <dgm:prSet presAssocID="{A29638BF-66FD-4E89-A54A-31BB6A66EF5D}" presName="node" presStyleLbl="node1" presStyleIdx="4" presStyleCnt="6">
        <dgm:presLayoutVars>
          <dgm:bulletEnabled val="1"/>
        </dgm:presLayoutVars>
      </dgm:prSet>
      <dgm:spPr/>
    </dgm:pt>
    <dgm:pt modelId="{41B54227-C418-4F51-976D-5F254CADCF9B}" type="pres">
      <dgm:prSet presAssocID="{05696802-BF3B-44F0-8C17-7EC023A1E88F}" presName="sibTrans" presStyleLbl="sibTrans1D1" presStyleIdx="4" presStyleCnt="5"/>
      <dgm:spPr/>
    </dgm:pt>
    <dgm:pt modelId="{2D4F5C26-DAD5-41A8-8C8A-394211A56CFA}" type="pres">
      <dgm:prSet presAssocID="{05696802-BF3B-44F0-8C17-7EC023A1E88F}" presName="connectorText" presStyleLbl="sibTrans1D1" presStyleIdx="4" presStyleCnt="5"/>
      <dgm:spPr/>
    </dgm:pt>
    <dgm:pt modelId="{298CA946-7282-4801-92F1-E7DC88F6E246}" type="pres">
      <dgm:prSet presAssocID="{B733F583-4DAE-440C-A429-CB3BB5D1FEE1}" presName="node" presStyleLbl="node1" presStyleIdx="5" presStyleCnt="6">
        <dgm:presLayoutVars>
          <dgm:bulletEnabled val="1"/>
        </dgm:presLayoutVars>
      </dgm:prSet>
      <dgm:spPr/>
    </dgm:pt>
  </dgm:ptLst>
  <dgm:cxnLst>
    <dgm:cxn modelId="{366B7C07-BA91-4A56-8670-94EF5F40BBC4}" type="presOf" srcId="{B733F583-4DAE-440C-A429-CB3BB5D1FEE1}" destId="{298CA946-7282-4801-92F1-E7DC88F6E246}" srcOrd="0" destOrd="0" presId="urn:microsoft.com/office/officeart/2016/7/layout/RepeatingBendingProcessNew"/>
    <dgm:cxn modelId="{79CF980F-2A70-49D6-BE70-D52C1C8ED896}" srcId="{D5DAB844-9527-405F-8F83-0BFCC9B036AE}" destId="{CB3A46DF-F2A6-4DAA-8B06-ABDB0F1623AA}" srcOrd="1" destOrd="0" parTransId="{ED174A48-FFBE-47CD-8053-ED1346E9D944}" sibTransId="{1315E110-8684-494A-8669-B8E95124F2DF}"/>
    <dgm:cxn modelId="{7EB26227-354A-4444-842C-4C39FC8F81C0}" srcId="{D5DAB844-9527-405F-8F83-0BFCC9B036AE}" destId="{686F2826-6912-47F1-92D6-763232DF864C}" srcOrd="2" destOrd="0" parTransId="{48F5A96D-6E62-4A91-94F1-89506258644F}" sibTransId="{9B58F835-E386-4B2E-B980-878470967D2E}"/>
    <dgm:cxn modelId="{2B3D1E2B-EA12-4232-ABDC-92EA1F38AA07}" type="presOf" srcId="{493BE2EC-6FED-49D9-86FF-17F8EB508DA9}" destId="{4BD3AAB5-D3A3-4455-8BCD-FBC738AAACF8}" srcOrd="0" destOrd="0" presId="urn:microsoft.com/office/officeart/2016/7/layout/RepeatingBendingProcessNew"/>
    <dgm:cxn modelId="{DE41272E-4A50-4E54-A9B8-06A76599F76D}" type="presOf" srcId="{35C8746E-12A1-405B-99B5-8C0FB59ABF79}" destId="{4D466E96-D6A8-4E4D-80BE-054BA76260B1}" srcOrd="0" destOrd="0" presId="urn:microsoft.com/office/officeart/2016/7/layout/RepeatingBendingProcessNew"/>
    <dgm:cxn modelId="{B833D431-663F-4028-B6B2-F051FE81F77D}" type="presOf" srcId="{A29638BF-66FD-4E89-A54A-31BB6A66EF5D}" destId="{4609A8D2-1E64-41E7-B808-97E08894E090}" srcOrd="0" destOrd="0" presId="urn:microsoft.com/office/officeart/2016/7/layout/RepeatingBendingProcessNew"/>
    <dgm:cxn modelId="{F01E3D3F-58DF-47E0-ABCF-A479FABF5E2C}" type="presOf" srcId="{9B58F835-E386-4B2E-B980-878470967D2E}" destId="{7020024F-2E39-454C-BEE4-7501C7C527A1}" srcOrd="0" destOrd="0" presId="urn:microsoft.com/office/officeart/2016/7/layout/RepeatingBendingProcessNew"/>
    <dgm:cxn modelId="{7E29E340-FE2C-493A-B7CA-D85963917E84}" type="presOf" srcId="{00ABFCC6-6DFB-4C1D-9200-6DC03AB5A139}" destId="{7405BC2E-AFB9-4668-AE5A-397DEAB9A16F}" srcOrd="0" destOrd="0" presId="urn:microsoft.com/office/officeart/2016/7/layout/RepeatingBendingProcessNew"/>
    <dgm:cxn modelId="{D996075F-0C60-43F9-A250-E440F8B9E816}" type="presOf" srcId="{493BE2EC-6FED-49D9-86FF-17F8EB508DA9}" destId="{EDAE367A-F0BF-434F-A419-09096159496C}" srcOrd="1" destOrd="0" presId="urn:microsoft.com/office/officeart/2016/7/layout/RepeatingBendingProcessNew"/>
    <dgm:cxn modelId="{CFC21A67-6D65-4D5F-9B51-BE830F5A34A9}" srcId="{D5DAB844-9527-405F-8F83-0BFCC9B036AE}" destId="{35C8746E-12A1-405B-99B5-8C0FB59ABF79}" srcOrd="0" destOrd="0" parTransId="{B44C8E31-9AF7-4DD5-A812-55D6E69A4C82}" sibTransId="{00ABFCC6-6DFB-4C1D-9200-6DC03AB5A139}"/>
    <dgm:cxn modelId="{E4D50E6C-A313-4120-BE9E-E916CCE704F9}" type="presOf" srcId="{CB3A46DF-F2A6-4DAA-8B06-ABDB0F1623AA}" destId="{1229337B-02F1-475E-B8D8-2E0C7EBCA7EC}" srcOrd="0" destOrd="0" presId="urn:microsoft.com/office/officeart/2016/7/layout/RepeatingBendingProcessNew"/>
    <dgm:cxn modelId="{50262650-9167-4E78-B13B-67093CC96752}" type="presOf" srcId="{9B58F835-E386-4B2E-B980-878470967D2E}" destId="{D78E5A4B-71AB-4CF7-BC2B-3F55E34F2EDB}" srcOrd="1" destOrd="0" presId="urn:microsoft.com/office/officeart/2016/7/layout/RepeatingBendingProcessNew"/>
    <dgm:cxn modelId="{02C07A50-6F58-4877-8FD5-D68B6D27D20C}" type="presOf" srcId="{D5DAB844-9527-405F-8F83-0BFCC9B036AE}" destId="{CB5AF491-9F08-4CD2-A48C-1474B3171D0F}" srcOrd="0" destOrd="0" presId="urn:microsoft.com/office/officeart/2016/7/layout/RepeatingBendingProcessNew"/>
    <dgm:cxn modelId="{CB3ADD72-C098-499C-9C28-9EFC2257CD51}" type="presOf" srcId="{1315E110-8684-494A-8669-B8E95124F2DF}" destId="{A1459DDA-AF6C-4C99-9356-48DDAE4A44AD}" srcOrd="1" destOrd="0" presId="urn:microsoft.com/office/officeart/2016/7/layout/RepeatingBendingProcessNew"/>
    <dgm:cxn modelId="{B2F22D56-A664-4542-A3C1-B3634696EF06}" type="presOf" srcId="{00ABFCC6-6DFB-4C1D-9200-6DC03AB5A139}" destId="{9FB57FA8-F563-4A3F-852F-CE3BE51E44D0}" srcOrd="1" destOrd="0" presId="urn:microsoft.com/office/officeart/2016/7/layout/RepeatingBendingProcessNew"/>
    <dgm:cxn modelId="{B55D59B8-33AD-4D1C-B008-08BE3E81C40B}" srcId="{D5DAB844-9527-405F-8F83-0BFCC9B036AE}" destId="{103E1480-5386-408E-94DE-0EBF159365E9}" srcOrd="3" destOrd="0" parTransId="{37B95113-8526-4695-9FE2-22BCA6B93BDD}" sibTransId="{493BE2EC-6FED-49D9-86FF-17F8EB508DA9}"/>
    <dgm:cxn modelId="{865730C4-0E6C-4774-ACED-58906ADD8F84}" type="presOf" srcId="{05696802-BF3B-44F0-8C17-7EC023A1E88F}" destId="{2D4F5C26-DAD5-41A8-8C8A-394211A56CFA}" srcOrd="1" destOrd="0" presId="urn:microsoft.com/office/officeart/2016/7/layout/RepeatingBendingProcessNew"/>
    <dgm:cxn modelId="{FDAA31C5-7252-476F-B115-0CB10786028A}" type="presOf" srcId="{05696802-BF3B-44F0-8C17-7EC023A1E88F}" destId="{41B54227-C418-4F51-976D-5F254CADCF9B}" srcOrd="0" destOrd="0" presId="urn:microsoft.com/office/officeart/2016/7/layout/RepeatingBendingProcessNew"/>
    <dgm:cxn modelId="{21160DCB-83C6-4237-9D13-2D58D6BD6505}" type="presOf" srcId="{686F2826-6912-47F1-92D6-763232DF864C}" destId="{A4FC7E4B-ED25-4E72-8324-2AD96F87C5FE}" srcOrd="0" destOrd="0" presId="urn:microsoft.com/office/officeart/2016/7/layout/RepeatingBendingProcessNew"/>
    <dgm:cxn modelId="{CB99A9CD-1CC6-4815-87AF-371796058260}" srcId="{D5DAB844-9527-405F-8F83-0BFCC9B036AE}" destId="{B733F583-4DAE-440C-A429-CB3BB5D1FEE1}" srcOrd="5" destOrd="0" parTransId="{66330FF6-98E6-4D0B-9978-6956772840ED}" sibTransId="{A0C28A3B-6EB2-4BCF-8A05-B2FD10B3ADE5}"/>
    <dgm:cxn modelId="{F80A84CE-909B-4132-ADFF-4BD4CF84FD9D}" type="presOf" srcId="{1315E110-8684-494A-8669-B8E95124F2DF}" destId="{E2CE5A43-D63F-4163-ACC6-91A4BEFB2481}" srcOrd="0" destOrd="0" presId="urn:microsoft.com/office/officeart/2016/7/layout/RepeatingBendingProcessNew"/>
    <dgm:cxn modelId="{AA0CE2EF-6C57-4223-95D8-F52C4172906D}" srcId="{D5DAB844-9527-405F-8F83-0BFCC9B036AE}" destId="{A29638BF-66FD-4E89-A54A-31BB6A66EF5D}" srcOrd="4" destOrd="0" parTransId="{41EEE89E-061A-4EDD-AC43-71F3A1534EF7}" sibTransId="{05696802-BF3B-44F0-8C17-7EC023A1E88F}"/>
    <dgm:cxn modelId="{BEBCF8FF-C43E-4AD3-99D3-D70D4710360E}" type="presOf" srcId="{103E1480-5386-408E-94DE-0EBF159365E9}" destId="{4DD34E76-3AA4-4602-9D26-C529233ABFDE}" srcOrd="0" destOrd="0" presId="urn:microsoft.com/office/officeart/2016/7/layout/RepeatingBendingProcessNew"/>
    <dgm:cxn modelId="{54857ADB-A8AF-41FA-A9EA-6100E04C640E}" type="presParOf" srcId="{CB5AF491-9F08-4CD2-A48C-1474B3171D0F}" destId="{4D466E96-D6A8-4E4D-80BE-054BA76260B1}" srcOrd="0" destOrd="0" presId="urn:microsoft.com/office/officeart/2016/7/layout/RepeatingBendingProcessNew"/>
    <dgm:cxn modelId="{6D858ED2-0007-44EE-8D0E-261C20DDA864}" type="presParOf" srcId="{CB5AF491-9F08-4CD2-A48C-1474B3171D0F}" destId="{7405BC2E-AFB9-4668-AE5A-397DEAB9A16F}" srcOrd="1" destOrd="0" presId="urn:microsoft.com/office/officeart/2016/7/layout/RepeatingBendingProcessNew"/>
    <dgm:cxn modelId="{1B41C261-DBFA-42E4-B558-2212C7F47453}" type="presParOf" srcId="{7405BC2E-AFB9-4668-AE5A-397DEAB9A16F}" destId="{9FB57FA8-F563-4A3F-852F-CE3BE51E44D0}" srcOrd="0" destOrd="0" presId="urn:microsoft.com/office/officeart/2016/7/layout/RepeatingBendingProcessNew"/>
    <dgm:cxn modelId="{C43C2385-2625-4128-8565-C379968FB242}" type="presParOf" srcId="{CB5AF491-9F08-4CD2-A48C-1474B3171D0F}" destId="{1229337B-02F1-475E-B8D8-2E0C7EBCA7EC}" srcOrd="2" destOrd="0" presId="urn:microsoft.com/office/officeart/2016/7/layout/RepeatingBendingProcessNew"/>
    <dgm:cxn modelId="{C005A30A-05AE-4766-A14A-21D748190C7A}" type="presParOf" srcId="{CB5AF491-9F08-4CD2-A48C-1474B3171D0F}" destId="{E2CE5A43-D63F-4163-ACC6-91A4BEFB2481}" srcOrd="3" destOrd="0" presId="urn:microsoft.com/office/officeart/2016/7/layout/RepeatingBendingProcessNew"/>
    <dgm:cxn modelId="{1959D5CA-35D3-4A2F-9343-2F7BAE8430EE}" type="presParOf" srcId="{E2CE5A43-D63F-4163-ACC6-91A4BEFB2481}" destId="{A1459DDA-AF6C-4C99-9356-48DDAE4A44AD}" srcOrd="0" destOrd="0" presId="urn:microsoft.com/office/officeart/2016/7/layout/RepeatingBendingProcessNew"/>
    <dgm:cxn modelId="{8C8D275C-BF2F-4395-9575-32B5FF34CA12}" type="presParOf" srcId="{CB5AF491-9F08-4CD2-A48C-1474B3171D0F}" destId="{A4FC7E4B-ED25-4E72-8324-2AD96F87C5FE}" srcOrd="4" destOrd="0" presId="urn:microsoft.com/office/officeart/2016/7/layout/RepeatingBendingProcessNew"/>
    <dgm:cxn modelId="{F9EA7BBE-06DB-4F12-8675-D4D6A233DD32}" type="presParOf" srcId="{CB5AF491-9F08-4CD2-A48C-1474B3171D0F}" destId="{7020024F-2E39-454C-BEE4-7501C7C527A1}" srcOrd="5" destOrd="0" presId="urn:microsoft.com/office/officeart/2016/7/layout/RepeatingBendingProcessNew"/>
    <dgm:cxn modelId="{C02ED715-2CD8-4033-9685-DB3189B4DC1A}" type="presParOf" srcId="{7020024F-2E39-454C-BEE4-7501C7C527A1}" destId="{D78E5A4B-71AB-4CF7-BC2B-3F55E34F2EDB}" srcOrd="0" destOrd="0" presId="urn:microsoft.com/office/officeart/2016/7/layout/RepeatingBendingProcessNew"/>
    <dgm:cxn modelId="{8454865C-DC13-42A6-B41E-5217F8D27C3C}" type="presParOf" srcId="{CB5AF491-9F08-4CD2-A48C-1474B3171D0F}" destId="{4DD34E76-3AA4-4602-9D26-C529233ABFDE}" srcOrd="6" destOrd="0" presId="urn:microsoft.com/office/officeart/2016/7/layout/RepeatingBendingProcessNew"/>
    <dgm:cxn modelId="{2DCD7346-A9CF-439E-A7E7-021DB931DF03}" type="presParOf" srcId="{CB5AF491-9F08-4CD2-A48C-1474B3171D0F}" destId="{4BD3AAB5-D3A3-4455-8BCD-FBC738AAACF8}" srcOrd="7" destOrd="0" presId="urn:microsoft.com/office/officeart/2016/7/layout/RepeatingBendingProcessNew"/>
    <dgm:cxn modelId="{4265B164-7026-43F5-9F9C-0BF91A632B57}" type="presParOf" srcId="{4BD3AAB5-D3A3-4455-8BCD-FBC738AAACF8}" destId="{EDAE367A-F0BF-434F-A419-09096159496C}" srcOrd="0" destOrd="0" presId="urn:microsoft.com/office/officeart/2016/7/layout/RepeatingBendingProcessNew"/>
    <dgm:cxn modelId="{737276FC-EA69-4B9A-82AA-37FF0849A4FC}" type="presParOf" srcId="{CB5AF491-9F08-4CD2-A48C-1474B3171D0F}" destId="{4609A8D2-1E64-41E7-B808-97E08894E090}" srcOrd="8" destOrd="0" presId="urn:microsoft.com/office/officeart/2016/7/layout/RepeatingBendingProcessNew"/>
    <dgm:cxn modelId="{18FD413F-D075-4B0E-8E52-DEB550AC36B9}" type="presParOf" srcId="{CB5AF491-9F08-4CD2-A48C-1474B3171D0F}" destId="{41B54227-C418-4F51-976D-5F254CADCF9B}" srcOrd="9" destOrd="0" presId="urn:microsoft.com/office/officeart/2016/7/layout/RepeatingBendingProcessNew"/>
    <dgm:cxn modelId="{8777D61B-BE69-4F74-B7DF-0AB7C4432D7F}" type="presParOf" srcId="{41B54227-C418-4F51-976D-5F254CADCF9B}" destId="{2D4F5C26-DAD5-41A8-8C8A-394211A56CFA}" srcOrd="0" destOrd="0" presId="urn:microsoft.com/office/officeart/2016/7/layout/RepeatingBendingProcessNew"/>
    <dgm:cxn modelId="{4DBDF6B3-38AF-4812-8531-2511A1A2B45C}" type="presParOf" srcId="{CB5AF491-9F08-4CD2-A48C-1474B3171D0F}" destId="{298CA946-7282-4801-92F1-E7DC88F6E24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D1577F-712A-45DD-84BD-DE686E5E6AC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38BC85-892F-466D-AD76-A3CFE05D0373}">
      <dgm:prSet/>
      <dgm:spPr/>
      <dgm:t>
        <a:bodyPr/>
        <a:lstStyle/>
        <a:p>
          <a:r>
            <a:rPr lang="en-US"/>
            <a:t>• Articles Analyzed: 7,760 (2021–2025)</a:t>
          </a:r>
        </a:p>
      </dgm:t>
    </dgm:pt>
    <dgm:pt modelId="{ED1B6685-0371-468A-81A7-88A34ACC0F83}" type="parTrans" cxnId="{DD99A26D-CFC2-4AEC-A686-5593D1BC5768}">
      <dgm:prSet/>
      <dgm:spPr/>
      <dgm:t>
        <a:bodyPr/>
        <a:lstStyle/>
        <a:p>
          <a:endParaRPr lang="en-US"/>
        </a:p>
      </dgm:t>
    </dgm:pt>
    <dgm:pt modelId="{58A4579E-1A62-4E3F-81BF-206843146483}" type="sibTrans" cxnId="{DD99A26D-CFC2-4AEC-A686-5593D1BC5768}">
      <dgm:prSet/>
      <dgm:spPr/>
      <dgm:t>
        <a:bodyPr/>
        <a:lstStyle/>
        <a:p>
          <a:endParaRPr lang="en-US"/>
        </a:p>
      </dgm:t>
    </dgm:pt>
    <dgm:pt modelId="{7122FCAD-642A-48DE-A278-6E355A87AA7B}">
      <dgm:prSet/>
      <dgm:spPr/>
      <dgm:t>
        <a:bodyPr/>
        <a:lstStyle/>
        <a:p>
          <a:r>
            <a:rPr lang="en-US"/>
            <a:t>• Source: BusinessDay Nigeria</a:t>
          </a:r>
        </a:p>
      </dgm:t>
    </dgm:pt>
    <dgm:pt modelId="{19D7819A-ED11-4299-8E1C-A44DCB1EF383}" type="parTrans" cxnId="{81708BAC-2919-4DD9-ACF7-D6D49ACF1DAF}">
      <dgm:prSet/>
      <dgm:spPr/>
      <dgm:t>
        <a:bodyPr/>
        <a:lstStyle/>
        <a:p>
          <a:endParaRPr lang="en-US"/>
        </a:p>
      </dgm:t>
    </dgm:pt>
    <dgm:pt modelId="{81520640-7D27-476E-99A3-7EF57E68605C}" type="sibTrans" cxnId="{81708BAC-2919-4DD9-ACF7-D6D49ACF1DAF}">
      <dgm:prSet/>
      <dgm:spPr/>
      <dgm:t>
        <a:bodyPr/>
        <a:lstStyle/>
        <a:p>
          <a:endParaRPr lang="en-US"/>
        </a:p>
      </dgm:t>
    </dgm:pt>
    <dgm:pt modelId="{4D27F9DA-C27C-4B4F-AA0F-9D218D2CFFD9}">
      <dgm:prSet/>
      <dgm:spPr/>
      <dgm:t>
        <a:bodyPr/>
        <a:lstStyle/>
        <a:p>
          <a:r>
            <a:rPr lang="en-US"/>
            <a:t>• Scraping Method: Selenium</a:t>
          </a:r>
        </a:p>
      </dgm:t>
    </dgm:pt>
    <dgm:pt modelId="{517287D5-30A9-45DE-80AB-DC7B00F4AFB5}" type="parTrans" cxnId="{FF28BE9E-D53D-493A-989C-1BF316A332A6}">
      <dgm:prSet/>
      <dgm:spPr/>
      <dgm:t>
        <a:bodyPr/>
        <a:lstStyle/>
        <a:p>
          <a:endParaRPr lang="en-US"/>
        </a:p>
      </dgm:t>
    </dgm:pt>
    <dgm:pt modelId="{D387C32E-BE8D-401B-BAA3-AEB653633868}" type="sibTrans" cxnId="{FF28BE9E-D53D-493A-989C-1BF316A332A6}">
      <dgm:prSet/>
      <dgm:spPr/>
      <dgm:t>
        <a:bodyPr/>
        <a:lstStyle/>
        <a:p>
          <a:endParaRPr lang="en-US"/>
        </a:p>
      </dgm:t>
    </dgm:pt>
    <dgm:pt modelId="{D6F58D18-EC6B-460B-BF9B-FE8ABEBC23A5}">
      <dgm:prSet/>
      <dgm:spPr/>
      <dgm:t>
        <a:bodyPr/>
        <a:lstStyle/>
        <a:p>
          <a:r>
            <a:rPr lang="en-US"/>
            <a:t>• Features Extracted: Title, Author, Publication Date, Article Excerpt</a:t>
          </a:r>
        </a:p>
      </dgm:t>
    </dgm:pt>
    <dgm:pt modelId="{88337C7E-2E1C-411E-A452-27DD387FC7D2}" type="parTrans" cxnId="{A4C430F6-E1AD-4AF1-B6CE-48364FF8B392}">
      <dgm:prSet/>
      <dgm:spPr/>
      <dgm:t>
        <a:bodyPr/>
        <a:lstStyle/>
        <a:p>
          <a:endParaRPr lang="en-US"/>
        </a:p>
      </dgm:t>
    </dgm:pt>
    <dgm:pt modelId="{07A19822-05E7-484A-AD66-4B29390E6B36}" type="sibTrans" cxnId="{A4C430F6-E1AD-4AF1-B6CE-48364FF8B392}">
      <dgm:prSet/>
      <dgm:spPr/>
      <dgm:t>
        <a:bodyPr/>
        <a:lstStyle/>
        <a:p>
          <a:endParaRPr lang="en-US"/>
        </a:p>
      </dgm:t>
    </dgm:pt>
    <dgm:pt modelId="{45BF079D-BE56-4B0C-8310-7845859DB144}">
      <dgm:prSet/>
      <dgm:spPr/>
      <dgm:t>
        <a:bodyPr/>
        <a:lstStyle/>
        <a:p>
          <a:r>
            <a:rPr lang="en-US"/>
            <a:t>• Time Frame: 2021 to Present</a:t>
          </a:r>
        </a:p>
      </dgm:t>
    </dgm:pt>
    <dgm:pt modelId="{FCDEAAD3-2232-42D1-9882-45BAD8E0D4DF}" type="parTrans" cxnId="{76B699CF-5E96-430A-88E5-D2F75033E2B0}">
      <dgm:prSet/>
      <dgm:spPr/>
      <dgm:t>
        <a:bodyPr/>
        <a:lstStyle/>
        <a:p>
          <a:endParaRPr lang="en-US"/>
        </a:p>
      </dgm:t>
    </dgm:pt>
    <dgm:pt modelId="{949E79C9-7CDD-45FA-9F5A-7B22CADC9992}" type="sibTrans" cxnId="{76B699CF-5E96-430A-88E5-D2F75033E2B0}">
      <dgm:prSet/>
      <dgm:spPr/>
      <dgm:t>
        <a:bodyPr/>
        <a:lstStyle/>
        <a:p>
          <a:endParaRPr lang="en-US"/>
        </a:p>
      </dgm:t>
    </dgm:pt>
    <dgm:pt modelId="{AABE7BD8-7475-4CB0-B3AC-17DC9753B202}" type="pres">
      <dgm:prSet presAssocID="{78D1577F-712A-45DD-84BD-DE686E5E6ACE}" presName="diagram" presStyleCnt="0">
        <dgm:presLayoutVars>
          <dgm:dir/>
          <dgm:resizeHandles val="exact"/>
        </dgm:presLayoutVars>
      </dgm:prSet>
      <dgm:spPr/>
    </dgm:pt>
    <dgm:pt modelId="{2DA7EB4A-5366-457B-A42B-78F217B36CB5}" type="pres">
      <dgm:prSet presAssocID="{7F38BC85-892F-466D-AD76-A3CFE05D0373}" presName="node" presStyleLbl="node1" presStyleIdx="0" presStyleCnt="5">
        <dgm:presLayoutVars>
          <dgm:bulletEnabled val="1"/>
        </dgm:presLayoutVars>
      </dgm:prSet>
      <dgm:spPr/>
    </dgm:pt>
    <dgm:pt modelId="{8771D72B-3AE0-4167-8D66-1FD6C49EEC72}" type="pres">
      <dgm:prSet presAssocID="{58A4579E-1A62-4E3F-81BF-206843146483}" presName="sibTrans" presStyleCnt="0"/>
      <dgm:spPr/>
    </dgm:pt>
    <dgm:pt modelId="{D5A6BD36-5EE4-479A-994B-D6E8869DD3CE}" type="pres">
      <dgm:prSet presAssocID="{7122FCAD-642A-48DE-A278-6E355A87AA7B}" presName="node" presStyleLbl="node1" presStyleIdx="1" presStyleCnt="5">
        <dgm:presLayoutVars>
          <dgm:bulletEnabled val="1"/>
        </dgm:presLayoutVars>
      </dgm:prSet>
      <dgm:spPr/>
    </dgm:pt>
    <dgm:pt modelId="{69D01DC9-A600-4C72-9D53-51B614EA2415}" type="pres">
      <dgm:prSet presAssocID="{81520640-7D27-476E-99A3-7EF57E68605C}" presName="sibTrans" presStyleCnt="0"/>
      <dgm:spPr/>
    </dgm:pt>
    <dgm:pt modelId="{CC52CEF4-8415-4E91-95B2-936C06AAD4CE}" type="pres">
      <dgm:prSet presAssocID="{4D27F9DA-C27C-4B4F-AA0F-9D218D2CFFD9}" presName="node" presStyleLbl="node1" presStyleIdx="2" presStyleCnt="5">
        <dgm:presLayoutVars>
          <dgm:bulletEnabled val="1"/>
        </dgm:presLayoutVars>
      </dgm:prSet>
      <dgm:spPr/>
    </dgm:pt>
    <dgm:pt modelId="{D3E3F644-C523-466E-9A1A-0A9420E40039}" type="pres">
      <dgm:prSet presAssocID="{D387C32E-BE8D-401B-BAA3-AEB653633868}" presName="sibTrans" presStyleCnt="0"/>
      <dgm:spPr/>
    </dgm:pt>
    <dgm:pt modelId="{914EE0D3-EECB-4423-957A-69FFF5DCB7F7}" type="pres">
      <dgm:prSet presAssocID="{D6F58D18-EC6B-460B-BF9B-FE8ABEBC23A5}" presName="node" presStyleLbl="node1" presStyleIdx="3" presStyleCnt="5">
        <dgm:presLayoutVars>
          <dgm:bulletEnabled val="1"/>
        </dgm:presLayoutVars>
      </dgm:prSet>
      <dgm:spPr/>
    </dgm:pt>
    <dgm:pt modelId="{0D357B2D-4283-4852-8F0F-C0CCC5D47830}" type="pres">
      <dgm:prSet presAssocID="{07A19822-05E7-484A-AD66-4B29390E6B36}" presName="sibTrans" presStyleCnt="0"/>
      <dgm:spPr/>
    </dgm:pt>
    <dgm:pt modelId="{E60B339C-804B-47E1-965E-FD97B8AE1562}" type="pres">
      <dgm:prSet presAssocID="{45BF079D-BE56-4B0C-8310-7845859DB144}" presName="node" presStyleLbl="node1" presStyleIdx="4" presStyleCnt="5">
        <dgm:presLayoutVars>
          <dgm:bulletEnabled val="1"/>
        </dgm:presLayoutVars>
      </dgm:prSet>
      <dgm:spPr/>
    </dgm:pt>
  </dgm:ptLst>
  <dgm:cxnLst>
    <dgm:cxn modelId="{8BD34811-568A-4F00-86C1-B82569B616F1}" type="presOf" srcId="{45BF079D-BE56-4B0C-8310-7845859DB144}" destId="{E60B339C-804B-47E1-965E-FD97B8AE1562}" srcOrd="0" destOrd="0" presId="urn:microsoft.com/office/officeart/2005/8/layout/default"/>
    <dgm:cxn modelId="{1A44474B-F6F3-4C12-A7AC-9C767E721178}" type="presOf" srcId="{78D1577F-712A-45DD-84BD-DE686E5E6ACE}" destId="{AABE7BD8-7475-4CB0-B3AC-17DC9753B202}" srcOrd="0" destOrd="0" presId="urn:microsoft.com/office/officeart/2005/8/layout/default"/>
    <dgm:cxn modelId="{DD99A26D-CFC2-4AEC-A686-5593D1BC5768}" srcId="{78D1577F-712A-45DD-84BD-DE686E5E6ACE}" destId="{7F38BC85-892F-466D-AD76-A3CFE05D0373}" srcOrd="0" destOrd="0" parTransId="{ED1B6685-0371-468A-81A7-88A34ACC0F83}" sibTransId="{58A4579E-1A62-4E3F-81BF-206843146483}"/>
    <dgm:cxn modelId="{8E3E6F57-7E70-4EDC-A41E-B760154F1CA9}" type="presOf" srcId="{D6F58D18-EC6B-460B-BF9B-FE8ABEBC23A5}" destId="{914EE0D3-EECB-4423-957A-69FFF5DCB7F7}" srcOrd="0" destOrd="0" presId="urn:microsoft.com/office/officeart/2005/8/layout/default"/>
    <dgm:cxn modelId="{9F875F82-4C06-4092-B50B-FB18D42BDA0C}" type="presOf" srcId="{7122FCAD-642A-48DE-A278-6E355A87AA7B}" destId="{D5A6BD36-5EE4-479A-994B-D6E8869DD3CE}" srcOrd="0" destOrd="0" presId="urn:microsoft.com/office/officeart/2005/8/layout/default"/>
    <dgm:cxn modelId="{FF28BE9E-D53D-493A-989C-1BF316A332A6}" srcId="{78D1577F-712A-45DD-84BD-DE686E5E6ACE}" destId="{4D27F9DA-C27C-4B4F-AA0F-9D218D2CFFD9}" srcOrd="2" destOrd="0" parTransId="{517287D5-30A9-45DE-80AB-DC7B00F4AFB5}" sibTransId="{D387C32E-BE8D-401B-BAA3-AEB653633868}"/>
    <dgm:cxn modelId="{9FE0C4A5-23FE-45AF-A1C6-C3C0BF04DEFA}" type="presOf" srcId="{4D27F9DA-C27C-4B4F-AA0F-9D218D2CFFD9}" destId="{CC52CEF4-8415-4E91-95B2-936C06AAD4CE}" srcOrd="0" destOrd="0" presId="urn:microsoft.com/office/officeart/2005/8/layout/default"/>
    <dgm:cxn modelId="{81708BAC-2919-4DD9-ACF7-D6D49ACF1DAF}" srcId="{78D1577F-712A-45DD-84BD-DE686E5E6ACE}" destId="{7122FCAD-642A-48DE-A278-6E355A87AA7B}" srcOrd="1" destOrd="0" parTransId="{19D7819A-ED11-4299-8E1C-A44DCB1EF383}" sibTransId="{81520640-7D27-476E-99A3-7EF57E68605C}"/>
    <dgm:cxn modelId="{76B699CF-5E96-430A-88E5-D2F75033E2B0}" srcId="{78D1577F-712A-45DD-84BD-DE686E5E6ACE}" destId="{45BF079D-BE56-4B0C-8310-7845859DB144}" srcOrd="4" destOrd="0" parTransId="{FCDEAAD3-2232-42D1-9882-45BAD8E0D4DF}" sibTransId="{949E79C9-7CDD-45FA-9F5A-7B22CADC9992}"/>
    <dgm:cxn modelId="{A4C430F6-E1AD-4AF1-B6CE-48364FF8B392}" srcId="{78D1577F-712A-45DD-84BD-DE686E5E6ACE}" destId="{D6F58D18-EC6B-460B-BF9B-FE8ABEBC23A5}" srcOrd="3" destOrd="0" parTransId="{88337C7E-2E1C-411E-A452-27DD387FC7D2}" sibTransId="{07A19822-05E7-484A-AD66-4B29390E6B36}"/>
    <dgm:cxn modelId="{5B4531FA-C024-4554-A858-5F402695481D}" type="presOf" srcId="{7F38BC85-892F-466D-AD76-A3CFE05D0373}" destId="{2DA7EB4A-5366-457B-A42B-78F217B36CB5}" srcOrd="0" destOrd="0" presId="urn:microsoft.com/office/officeart/2005/8/layout/default"/>
    <dgm:cxn modelId="{0DEE7AFB-61BD-4921-9A59-5CF7FF1050F8}" type="presParOf" srcId="{AABE7BD8-7475-4CB0-B3AC-17DC9753B202}" destId="{2DA7EB4A-5366-457B-A42B-78F217B36CB5}" srcOrd="0" destOrd="0" presId="urn:microsoft.com/office/officeart/2005/8/layout/default"/>
    <dgm:cxn modelId="{43EC015F-C5ED-4D52-89AA-68B58AEF20EB}" type="presParOf" srcId="{AABE7BD8-7475-4CB0-B3AC-17DC9753B202}" destId="{8771D72B-3AE0-4167-8D66-1FD6C49EEC72}" srcOrd="1" destOrd="0" presId="urn:microsoft.com/office/officeart/2005/8/layout/default"/>
    <dgm:cxn modelId="{527D3799-01EC-4369-9CC0-084599BC0AA5}" type="presParOf" srcId="{AABE7BD8-7475-4CB0-B3AC-17DC9753B202}" destId="{D5A6BD36-5EE4-479A-994B-D6E8869DD3CE}" srcOrd="2" destOrd="0" presId="urn:microsoft.com/office/officeart/2005/8/layout/default"/>
    <dgm:cxn modelId="{0F7F2BD9-F04F-4079-9330-274AF1EE19AC}" type="presParOf" srcId="{AABE7BD8-7475-4CB0-B3AC-17DC9753B202}" destId="{69D01DC9-A600-4C72-9D53-51B614EA2415}" srcOrd="3" destOrd="0" presId="urn:microsoft.com/office/officeart/2005/8/layout/default"/>
    <dgm:cxn modelId="{12BB748A-50DC-4E41-B256-BCACA424D804}" type="presParOf" srcId="{AABE7BD8-7475-4CB0-B3AC-17DC9753B202}" destId="{CC52CEF4-8415-4E91-95B2-936C06AAD4CE}" srcOrd="4" destOrd="0" presId="urn:microsoft.com/office/officeart/2005/8/layout/default"/>
    <dgm:cxn modelId="{DA6D5D5E-2233-496F-BD4A-9C4DF5942C6E}" type="presParOf" srcId="{AABE7BD8-7475-4CB0-B3AC-17DC9753B202}" destId="{D3E3F644-C523-466E-9A1A-0A9420E40039}" srcOrd="5" destOrd="0" presId="urn:microsoft.com/office/officeart/2005/8/layout/default"/>
    <dgm:cxn modelId="{6F6FD534-4097-4162-B2BB-1C2269D91B9E}" type="presParOf" srcId="{AABE7BD8-7475-4CB0-B3AC-17DC9753B202}" destId="{914EE0D3-EECB-4423-957A-69FFF5DCB7F7}" srcOrd="6" destOrd="0" presId="urn:microsoft.com/office/officeart/2005/8/layout/default"/>
    <dgm:cxn modelId="{5B41E7BC-F4A8-432D-958C-10DF9F2B0AE4}" type="presParOf" srcId="{AABE7BD8-7475-4CB0-B3AC-17DC9753B202}" destId="{0D357B2D-4283-4852-8F0F-C0CCC5D47830}" srcOrd="7" destOrd="0" presId="urn:microsoft.com/office/officeart/2005/8/layout/default"/>
    <dgm:cxn modelId="{FC2175C3-ED77-404F-B4CF-768EBC26C073}" type="presParOf" srcId="{AABE7BD8-7475-4CB0-B3AC-17DC9753B202}" destId="{E60B339C-804B-47E1-965E-FD97B8AE156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652B43-BA4D-4797-BFB9-A347477FB63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A11A920-C219-43C1-9378-AA90DDE98FA7}">
      <dgm:prSet/>
      <dgm:spPr/>
      <dgm:t>
        <a:bodyPr/>
        <a:lstStyle/>
        <a:p>
          <a:r>
            <a:rPr lang="en-US"/>
            <a:t>• Positive – 39.1% (3,038 articles)</a:t>
          </a:r>
        </a:p>
      </dgm:t>
    </dgm:pt>
    <dgm:pt modelId="{72AA1041-0E7F-4FED-A923-1E7CBC1F4073}" type="parTrans" cxnId="{B57E65EF-7E4E-4BCB-AE32-B80511FA6DB2}">
      <dgm:prSet/>
      <dgm:spPr/>
      <dgm:t>
        <a:bodyPr/>
        <a:lstStyle/>
        <a:p>
          <a:endParaRPr lang="en-US"/>
        </a:p>
      </dgm:t>
    </dgm:pt>
    <dgm:pt modelId="{BB243400-ED2C-4704-91A6-6310BA31B204}" type="sibTrans" cxnId="{B57E65EF-7E4E-4BCB-AE32-B80511FA6DB2}">
      <dgm:prSet/>
      <dgm:spPr/>
      <dgm:t>
        <a:bodyPr/>
        <a:lstStyle/>
        <a:p>
          <a:endParaRPr lang="en-US"/>
        </a:p>
      </dgm:t>
    </dgm:pt>
    <dgm:pt modelId="{A7C26EE6-3DB9-4553-9238-36337AA260F9}">
      <dgm:prSet/>
      <dgm:spPr/>
      <dgm:t>
        <a:bodyPr/>
        <a:lstStyle/>
        <a:p>
          <a:r>
            <a:rPr lang="en-US"/>
            <a:t>• Neutral – 38.8% (3,007 articles)</a:t>
          </a:r>
        </a:p>
      </dgm:t>
    </dgm:pt>
    <dgm:pt modelId="{ED1AC178-B213-477D-AC20-CA4FFC75C6A0}" type="parTrans" cxnId="{61DA97BF-4C3D-49B9-AB52-2E3ECFEC77CA}">
      <dgm:prSet/>
      <dgm:spPr/>
      <dgm:t>
        <a:bodyPr/>
        <a:lstStyle/>
        <a:p>
          <a:endParaRPr lang="en-US"/>
        </a:p>
      </dgm:t>
    </dgm:pt>
    <dgm:pt modelId="{63D29EA5-D3E8-40BE-B11B-7B99CF0D7B37}" type="sibTrans" cxnId="{61DA97BF-4C3D-49B9-AB52-2E3ECFEC77CA}">
      <dgm:prSet/>
      <dgm:spPr/>
      <dgm:t>
        <a:bodyPr/>
        <a:lstStyle/>
        <a:p>
          <a:endParaRPr lang="en-US"/>
        </a:p>
      </dgm:t>
    </dgm:pt>
    <dgm:pt modelId="{F7010767-8DC7-4A83-941F-CAEEEA4761AD}">
      <dgm:prSet/>
      <dgm:spPr/>
      <dgm:t>
        <a:bodyPr/>
        <a:lstStyle/>
        <a:p>
          <a:r>
            <a:rPr lang="en-US"/>
            <a:t>• Negative – 22.1% (1,715 articles)</a:t>
          </a:r>
        </a:p>
      </dgm:t>
    </dgm:pt>
    <dgm:pt modelId="{375AD728-ABCD-4EDA-B9E6-DA8DA759B2AB}" type="parTrans" cxnId="{F2EB3CA7-1711-4509-A6C9-D25536FFB6EE}">
      <dgm:prSet/>
      <dgm:spPr/>
      <dgm:t>
        <a:bodyPr/>
        <a:lstStyle/>
        <a:p>
          <a:endParaRPr lang="en-US"/>
        </a:p>
      </dgm:t>
    </dgm:pt>
    <dgm:pt modelId="{D5D11A67-1B66-4F3E-B55C-4A4C7374F0FA}" type="sibTrans" cxnId="{F2EB3CA7-1711-4509-A6C9-D25536FFB6EE}">
      <dgm:prSet/>
      <dgm:spPr/>
      <dgm:t>
        <a:bodyPr/>
        <a:lstStyle/>
        <a:p>
          <a:endParaRPr lang="en-US"/>
        </a:p>
      </dgm:t>
    </dgm:pt>
    <dgm:pt modelId="{4ECF5741-14DB-45D1-AC2A-39FCD7A7149E}">
      <dgm:prSet/>
      <dgm:spPr/>
      <dgm:t>
        <a:bodyPr/>
        <a:lstStyle/>
        <a:p>
          <a:r>
            <a:rPr lang="en-US"/>
            <a:t>Interpretation:</a:t>
          </a:r>
        </a:p>
      </dgm:t>
    </dgm:pt>
    <dgm:pt modelId="{CD591747-0C4A-4A5B-9DB5-CF69105EDD6D}" type="parTrans" cxnId="{C7B3610C-A19C-47D0-9D09-6EBA9819F7B8}">
      <dgm:prSet/>
      <dgm:spPr/>
      <dgm:t>
        <a:bodyPr/>
        <a:lstStyle/>
        <a:p>
          <a:endParaRPr lang="en-US"/>
        </a:p>
      </dgm:t>
    </dgm:pt>
    <dgm:pt modelId="{F5C55A5C-4322-4786-907C-CB9CDF54F825}" type="sibTrans" cxnId="{C7B3610C-A19C-47D0-9D09-6EBA9819F7B8}">
      <dgm:prSet/>
      <dgm:spPr/>
      <dgm:t>
        <a:bodyPr/>
        <a:lstStyle/>
        <a:p>
          <a:endParaRPr lang="en-US"/>
        </a:p>
      </dgm:t>
    </dgm:pt>
    <dgm:pt modelId="{5452FBCC-4FBB-496B-AC08-03057F75EE77}">
      <dgm:prSet/>
      <dgm:spPr/>
      <dgm:t>
        <a:bodyPr/>
        <a:lstStyle/>
        <a:p>
          <a:r>
            <a:rPr lang="en-US"/>
            <a:t>• 78% of articles are non-negative.</a:t>
          </a:r>
        </a:p>
      </dgm:t>
    </dgm:pt>
    <dgm:pt modelId="{DBC3F4A2-B79B-45D8-B84A-D7282C97C8AD}" type="parTrans" cxnId="{0F069A9D-F9CE-4D15-8C9A-93413B1137BE}">
      <dgm:prSet/>
      <dgm:spPr/>
      <dgm:t>
        <a:bodyPr/>
        <a:lstStyle/>
        <a:p>
          <a:endParaRPr lang="en-US"/>
        </a:p>
      </dgm:t>
    </dgm:pt>
    <dgm:pt modelId="{732CBA95-1A57-4683-A24F-7BF356D79C58}" type="sibTrans" cxnId="{0F069A9D-F9CE-4D15-8C9A-93413B1137BE}">
      <dgm:prSet/>
      <dgm:spPr/>
      <dgm:t>
        <a:bodyPr/>
        <a:lstStyle/>
        <a:p>
          <a:endParaRPr lang="en-US"/>
        </a:p>
      </dgm:t>
    </dgm:pt>
    <dgm:pt modelId="{E215037C-22B0-4EDB-8B8C-C6BD56EA4285}">
      <dgm:prSet/>
      <dgm:spPr/>
      <dgm:t>
        <a:bodyPr/>
        <a:lstStyle/>
        <a:p>
          <a:r>
            <a:rPr lang="en-US"/>
            <a:t>• Positive sentiment reflects growth narratives.</a:t>
          </a:r>
        </a:p>
      </dgm:t>
    </dgm:pt>
    <dgm:pt modelId="{A608EBF6-2AF8-454A-A3F2-16810159A5A7}" type="parTrans" cxnId="{85688DFD-D74F-4506-A7E9-90643D7064A0}">
      <dgm:prSet/>
      <dgm:spPr/>
      <dgm:t>
        <a:bodyPr/>
        <a:lstStyle/>
        <a:p>
          <a:endParaRPr lang="en-US"/>
        </a:p>
      </dgm:t>
    </dgm:pt>
    <dgm:pt modelId="{0A0C3DCF-896A-4C34-ADC6-5DC2DE6261A8}" type="sibTrans" cxnId="{85688DFD-D74F-4506-A7E9-90643D7064A0}">
      <dgm:prSet/>
      <dgm:spPr/>
      <dgm:t>
        <a:bodyPr/>
        <a:lstStyle/>
        <a:p>
          <a:endParaRPr lang="en-US"/>
        </a:p>
      </dgm:t>
    </dgm:pt>
    <dgm:pt modelId="{1993DFA1-F078-4DE7-BAC4-2A5309538836}">
      <dgm:prSet/>
      <dgm:spPr/>
      <dgm:t>
        <a:bodyPr/>
        <a:lstStyle/>
        <a:p>
          <a:r>
            <a:rPr lang="en-US"/>
            <a:t>• Negative sentiment still relevant – inflation, debt, etc.</a:t>
          </a:r>
        </a:p>
      </dgm:t>
    </dgm:pt>
    <dgm:pt modelId="{5130E098-A751-4471-8369-2B8D8960D257}" type="parTrans" cxnId="{089022DE-A117-4BDF-84B7-D7330D358123}">
      <dgm:prSet/>
      <dgm:spPr/>
      <dgm:t>
        <a:bodyPr/>
        <a:lstStyle/>
        <a:p>
          <a:endParaRPr lang="en-US"/>
        </a:p>
      </dgm:t>
    </dgm:pt>
    <dgm:pt modelId="{1422BE6E-61B1-46BC-8795-5A2FAAF381FB}" type="sibTrans" cxnId="{089022DE-A117-4BDF-84B7-D7330D358123}">
      <dgm:prSet/>
      <dgm:spPr/>
      <dgm:t>
        <a:bodyPr/>
        <a:lstStyle/>
        <a:p>
          <a:endParaRPr lang="en-US"/>
        </a:p>
      </dgm:t>
    </dgm:pt>
    <dgm:pt modelId="{10D085BA-76E4-4486-917F-462396D0CE17}" type="pres">
      <dgm:prSet presAssocID="{89652B43-BA4D-4797-BFB9-A347477FB635}" presName="Name0" presStyleCnt="0">
        <dgm:presLayoutVars>
          <dgm:dir/>
          <dgm:resizeHandles val="exact"/>
        </dgm:presLayoutVars>
      </dgm:prSet>
      <dgm:spPr/>
    </dgm:pt>
    <dgm:pt modelId="{F4C2F594-55CE-4715-AB26-CEF30D9DA617}" type="pres">
      <dgm:prSet presAssocID="{0A11A920-C219-43C1-9378-AA90DDE98FA7}" presName="node" presStyleLbl="node1" presStyleIdx="0" presStyleCnt="7">
        <dgm:presLayoutVars>
          <dgm:bulletEnabled val="1"/>
        </dgm:presLayoutVars>
      </dgm:prSet>
      <dgm:spPr/>
    </dgm:pt>
    <dgm:pt modelId="{BDFC052C-E1C0-4704-AF5A-CA9E2800E484}" type="pres">
      <dgm:prSet presAssocID="{BB243400-ED2C-4704-91A6-6310BA31B204}" presName="sibTrans" presStyleLbl="sibTrans1D1" presStyleIdx="0" presStyleCnt="6"/>
      <dgm:spPr/>
    </dgm:pt>
    <dgm:pt modelId="{6BEBACDB-C6CC-4FA8-B28F-B1D86EE9B908}" type="pres">
      <dgm:prSet presAssocID="{BB243400-ED2C-4704-91A6-6310BA31B204}" presName="connectorText" presStyleLbl="sibTrans1D1" presStyleIdx="0" presStyleCnt="6"/>
      <dgm:spPr/>
    </dgm:pt>
    <dgm:pt modelId="{9E83D2E6-524D-4A04-BAAE-A2B2FB58926C}" type="pres">
      <dgm:prSet presAssocID="{A7C26EE6-3DB9-4553-9238-36337AA260F9}" presName="node" presStyleLbl="node1" presStyleIdx="1" presStyleCnt="7">
        <dgm:presLayoutVars>
          <dgm:bulletEnabled val="1"/>
        </dgm:presLayoutVars>
      </dgm:prSet>
      <dgm:spPr/>
    </dgm:pt>
    <dgm:pt modelId="{5D75CCAA-6A08-4DDD-8E05-EF6155A1E03F}" type="pres">
      <dgm:prSet presAssocID="{63D29EA5-D3E8-40BE-B11B-7B99CF0D7B37}" presName="sibTrans" presStyleLbl="sibTrans1D1" presStyleIdx="1" presStyleCnt="6"/>
      <dgm:spPr/>
    </dgm:pt>
    <dgm:pt modelId="{A14F6D3C-98D9-413C-90AC-2F722ABD7280}" type="pres">
      <dgm:prSet presAssocID="{63D29EA5-D3E8-40BE-B11B-7B99CF0D7B37}" presName="connectorText" presStyleLbl="sibTrans1D1" presStyleIdx="1" presStyleCnt="6"/>
      <dgm:spPr/>
    </dgm:pt>
    <dgm:pt modelId="{3F816FAB-AA94-4975-9F90-DB3974CD61E5}" type="pres">
      <dgm:prSet presAssocID="{F7010767-8DC7-4A83-941F-CAEEEA4761AD}" presName="node" presStyleLbl="node1" presStyleIdx="2" presStyleCnt="7">
        <dgm:presLayoutVars>
          <dgm:bulletEnabled val="1"/>
        </dgm:presLayoutVars>
      </dgm:prSet>
      <dgm:spPr/>
    </dgm:pt>
    <dgm:pt modelId="{076575DF-44E7-43F0-85CA-A959508453B4}" type="pres">
      <dgm:prSet presAssocID="{D5D11A67-1B66-4F3E-B55C-4A4C7374F0FA}" presName="sibTrans" presStyleLbl="sibTrans1D1" presStyleIdx="2" presStyleCnt="6"/>
      <dgm:spPr/>
    </dgm:pt>
    <dgm:pt modelId="{E31DCBB0-D98A-4307-B4DE-A560E1786344}" type="pres">
      <dgm:prSet presAssocID="{D5D11A67-1B66-4F3E-B55C-4A4C7374F0FA}" presName="connectorText" presStyleLbl="sibTrans1D1" presStyleIdx="2" presStyleCnt="6"/>
      <dgm:spPr/>
    </dgm:pt>
    <dgm:pt modelId="{404E786D-F572-48E5-8FE7-D85CC68B6146}" type="pres">
      <dgm:prSet presAssocID="{4ECF5741-14DB-45D1-AC2A-39FCD7A7149E}" presName="node" presStyleLbl="node1" presStyleIdx="3" presStyleCnt="7">
        <dgm:presLayoutVars>
          <dgm:bulletEnabled val="1"/>
        </dgm:presLayoutVars>
      </dgm:prSet>
      <dgm:spPr/>
    </dgm:pt>
    <dgm:pt modelId="{C25E2FF7-020B-4FE7-AF54-74D619C203D5}" type="pres">
      <dgm:prSet presAssocID="{F5C55A5C-4322-4786-907C-CB9CDF54F825}" presName="sibTrans" presStyleLbl="sibTrans1D1" presStyleIdx="3" presStyleCnt="6"/>
      <dgm:spPr/>
    </dgm:pt>
    <dgm:pt modelId="{8FA529E4-6235-40D9-8C76-9DFD50BEEA7B}" type="pres">
      <dgm:prSet presAssocID="{F5C55A5C-4322-4786-907C-CB9CDF54F825}" presName="connectorText" presStyleLbl="sibTrans1D1" presStyleIdx="3" presStyleCnt="6"/>
      <dgm:spPr/>
    </dgm:pt>
    <dgm:pt modelId="{44ACA6BA-99B4-4191-90AC-A214A243FB3E}" type="pres">
      <dgm:prSet presAssocID="{5452FBCC-4FBB-496B-AC08-03057F75EE77}" presName="node" presStyleLbl="node1" presStyleIdx="4" presStyleCnt="7">
        <dgm:presLayoutVars>
          <dgm:bulletEnabled val="1"/>
        </dgm:presLayoutVars>
      </dgm:prSet>
      <dgm:spPr/>
    </dgm:pt>
    <dgm:pt modelId="{1B9F76EF-D458-450F-97D6-3E773CFE4B18}" type="pres">
      <dgm:prSet presAssocID="{732CBA95-1A57-4683-A24F-7BF356D79C58}" presName="sibTrans" presStyleLbl="sibTrans1D1" presStyleIdx="4" presStyleCnt="6"/>
      <dgm:spPr/>
    </dgm:pt>
    <dgm:pt modelId="{5CF465A6-3626-4F35-9A95-91D6ABD8B411}" type="pres">
      <dgm:prSet presAssocID="{732CBA95-1A57-4683-A24F-7BF356D79C58}" presName="connectorText" presStyleLbl="sibTrans1D1" presStyleIdx="4" presStyleCnt="6"/>
      <dgm:spPr/>
    </dgm:pt>
    <dgm:pt modelId="{05B79984-F6D1-4950-9021-2F7DD03A7DB7}" type="pres">
      <dgm:prSet presAssocID="{E215037C-22B0-4EDB-8B8C-C6BD56EA4285}" presName="node" presStyleLbl="node1" presStyleIdx="5" presStyleCnt="7">
        <dgm:presLayoutVars>
          <dgm:bulletEnabled val="1"/>
        </dgm:presLayoutVars>
      </dgm:prSet>
      <dgm:spPr/>
    </dgm:pt>
    <dgm:pt modelId="{13A34325-66D4-4553-8E4E-83A1A546B7A6}" type="pres">
      <dgm:prSet presAssocID="{0A0C3DCF-896A-4C34-ADC6-5DC2DE6261A8}" presName="sibTrans" presStyleLbl="sibTrans1D1" presStyleIdx="5" presStyleCnt="6"/>
      <dgm:spPr/>
    </dgm:pt>
    <dgm:pt modelId="{675362D2-7269-4CED-9C9F-F1AB951413DA}" type="pres">
      <dgm:prSet presAssocID="{0A0C3DCF-896A-4C34-ADC6-5DC2DE6261A8}" presName="connectorText" presStyleLbl="sibTrans1D1" presStyleIdx="5" presStyleCnt="6"/>
      <dgm:spPr/>
    </dgm:pt>
    <dgm:pt modelId="{E4C1A4C7-1C66-4B16-BB3B-523905A947B1}" type="pres">
      <dgm:prSet presAssocID="{1993DFA1-F078-4DE7-BAC4-2A5309538836}" presName="node" presStyleLbl="node1" presStyleIdx="6" presStyleCnt="7">
        <dgm:presLayoutVars>
          <dgm:bulletEnabled val="1"/>
        </dgm:presLayoutVars>
      </dgm:prSet>
      <dgm:spPr/>
    </dgm:pt>
  </dgm:ptLst>
  <dgm:cxnLst>
    <dgm:cxn modelId="{16F96B09-AAC7-4EFE-949A-985CF78125B5}" type="presOf" srcId="{D5D11A67-1B66-4F3E-B55C-4A4C7374F0FA}" destId="{E31DCBB0-D98A-4307-B4DE-A560E1786344}" srcOrd="1" destOrd="0" presId="urn:microsoft.com/office/officeart/2016/7/layout/RepeatingBendingProcessNew"/>
    <dgm:cxn modelId="{C7B3610C-A19C-47D0-9D09-6EBA9819F7B8}" srcId="{89652B43-BA4D-4797-BFB9-A347477FB635}" destId="{4ECF5741-14DB-45D1-AC2A-39FCD7A7149E}" srcOrd="3" destOrd="0" parTransId="{CD591747-0C4A-4A5B-9DB5-CF69105EDD6D}" sibTransId="{F5C55A5C-4322-4786-907C-CB9CDF54F825}"/>
    <dgm:cxn modelId="{08F35012-2226-4DE2-9E50-9E220C6C3184}" type="presOf" srcId="{E215037C-22B0-4EDB-8B8C-C6BD56EA4285}" destId="{05B79984-F6D1-4950-9021-2F7DD03A7DB7}" srcOrd="0" destOrd="0" presId="urn:microsoft.com/office/officeart/2016/7/layout/RepeatingBendingProcessNew"/>
    <dgm:cxn modelId="{B781702E-EA3B-48A5-A103-7640654AEB05}" type="presOf" srcId="{732CBA95-1A57-4683-A24F-7BF356D79C58}" destId="{1B9F76EF-D458-450F-97D6-3E773CFE4B18}" srcOrd="0" destOrd="0" presId="urn:microsoft.com/office/officeart/2016/7/layout/RepeatingBendingProcessNew"/>
    <dgm:cxn modelId="{0F89FF30-F47F-420D-971A-A5B8F6398073}" type="presOf" srcId="{0A0C3DCF-896A-4C34-ADC6-5DC2DE6261A8}" destId="{13A34325-66D4-4553-8E4E-83A1A546B7A6}" srcOrd="0" destOrd="0" presId="urn:microsoft.com/office/officeart/2016/7/layout/RepeatingBendingProcessNew"/>
    <dgm:cxn modelId="{B2DC4C3D-DC17-41C8-9400-C57B4AAC8320}" type="presOf" srcId="{BB243400-ED2C-4704-91A6-6310BA31B204}" destId="{BDFC052C-E1C0-4704-AF5A-CA9E2800E484}" srcOrd="0" destOrd="0" presId="urn:microsoft.com/office/officeart/2016/7/layout/RepeatingBendingProcessNew"/>
    <dgm:cxn modelId="{14CF6846-30CF-43A5-A5A0-E1EEF3E26E4D}" type="presOf" srcId="{5452FBCC-4FBB-496B-AC08-03057F75EE77}" destId="{44ACA6BA-99B4-4191-90AC-A214A243FB3E}" srcOrd="0" destOrd="0" presId="urn:microsoft.com/office/officeart/2016/7/layout/RepeatingBendingProcessNew"/>
    <dgm:cxn modelId="{B0C84956-BFD1-4445-A40D-BA7B15B4C222}" type="presOf" srcId="{732CBA95-1A57-4683-A24F-7BF356D79C58}" destId="{5CF465A6-3626-4F35-9A95-91D6ABD8B411}" srcOrd="1" destOrd="0" presId="urn:microsoft.com/office/officeart/2016/7/layout/RepeatingBendingProcessNew"/>
    <dgm:cxn modelId="{224DAB85-9BC0-43E8-8644-721D0FA542E7}" type="presOf" srcId="{89652B43-BA4D-4797-BFB9-A347477FB635}" destId="{10D085BA-76E4-4486-917F-462396D0CE17}" srcOrd="0" destOrd="0" presId="urn:microsoft.com/office/officeart/2016/7/layout/RepeatingBendingProcessNew"/>
    <dgm:cxn modelId="{26E29092-C9E9-422D-8BC9-A8AF58BFA29B}" type="presOf" srcId="{63D29EA5-D3E8-40BE-B11B-7B99CF0D7B37}" destId="{5D75CCAA-6A08-4DDD-8E05-EF6155A1E03F}" srcOrd="0" destOrd="0" presId="urn:microsoft.com/office/officeart/2016/7/layout/RepeatingBendingProcessNew"/>
    <dgm:cxn modelId="{0F069A9D-F9CE-4D15-8C9A-93413B1137BE}" srcId="{89652B43-BA4D-4797-BFB9-A347477FB635}" destId="{5452FBCC-4FBB-496B-AC08-03057F75EE77}" srcOrd="4" destOrd="0" parTransId="{DBC3F4A2-B79B-45D8-B84A-D7282C97C8AD}" sibTransId="{732CBA95-1A57-4683-A24F-7BF356D79C58}"/>
    <dgm:cxn modelId="{F2EB3CA7-1711-4509-A6C9-D25536FFB6EE}" srcId="{89652B43-BA4D-4797-BFB9-A347477FB635}" destId="{F7010767-8DC7-4A83-941F-CAEEEA4761AD}" srcOrd="2" destOrd="0" parTransId="{375AD728-ABCD-4EDA-B9E6-DA8DA759B2AB}" sibTransId="{D5D11A67-1B66-4F3E-B55C-4A4C7374F0FA}"/>
    <dgm:cxn modelId="{EA39D0A9-07BB-4467-8E18-4D6F3A0599BE}" type="presOf" srcId="{63D29EA5-D3E8-40BE-B11B-7B99CF0D7B37}" destId="{A14F6D3C-98D9-413C-90AC-2F722ABD7280}" srcOrd="1" destOrd="0" presId="urn:microsoft.com/office/officeart/2016/7/layout/RepeatingBendingProcessNew"/>
    <dgm:cxn modelId="{423226AB-7D50-42A9-B011-53B419938C11}" type="presOf" srcId="{F5C55A5C-4322-4786-907C-CB9CDF54F825}" destId="{8FA529E4-6235-40D9-8C76-9DFD50BEEA7B}" srcOrd="1" destOrd="0" presId="urn:microsoft.com/office/officeart/2016/7/layout/RepeatingBendingProcessNew"/>
    <dgm:cxn modelId="{3D565BB0-319C-4B94-A215-7DDBB1E2E616}" type="presOf" srcId="{1993DFA1-F078-4DE7-BAC4-2A5309538836}" destId="{E4C1A4C7-1C66-4B16-BB3B-523905A947B1}" srcOrd="0" destOrd="0" presId="urn:microsoft.com/office/officeart/2016/7/layout/RepeatingBendingProcessNew"/>
    <dgm:cxn modelId="{96FD56B2-4B0C-4AC5-98ED-CBEB74B58E17}" type="presOf" srcId="{F7010767-8DC7-4A83-941F-CAEEEA4761AD}" destId="{3F816FAB-AA94-4975-9F90-DB3974CD61E5}" srcOrd="0" destOrd="0" presId="urn:microsoft.com/office/officeart/2016/7/layout/RepeatingBendingProcessNew"/>
    <dgm:cxn modelId="{F95786B5-1C19-4916-8D6E-3123061273BE}" type="presOf" srcId="{A7C26EE6-3DB9-4553-9238-36337AA260F9}" destId="{9E83D2E6-524D-4A04-BAAE-A2B2FB58926C}" srcOrd="0" destOrd="0" presId="urn:microsoft.com/office/officeart/2016/7/layout/RepeatingBendingProcessNew"/>
    <dgm:cxn modelId="{61DA97BF-4C3D-49B9-AB52-2E3ECFEC77CA}" srcId="{89652B43-BA4D-4797-BFB9-A347477FB635}" destId="{A7C26EE6-3DB9-4553-9238-36337AA260F9}" srcOrd="1" destOrd="0" parTransId="{ED1AC178-B213-477D-AC20-CA4FFC75C6A0}" sibTransId="{63D29EA5-D3E8-40BE-B11B-7B99CF0D7B37}"/>
    <dgm:cxn modelId="{25E7E6C4-4A56-4365-9C20-90DA4FF23D1F}" type="presOf" srcId="{4ECF5741-14DB-45D1-AC2A-39FCD7A7149E}" destId="{404E786D-F572-48E5-8FE7-D85CC68B6146}" srcOrd="0" destOrd="0" presId="urn:microsoft.com/office/officeart/2016/7/layout/RepeatingBendingProcessNew"/>
    <dgm:cxn modelId="{B86175C8-C68A-49CA-9E2E-5148B204CCDD}" type="presOf" srcId="{0A11A920-C219-43C1-9378-AA90DDE98FA7}" destId="{F4C2F594-55CE-4715-AB26-CEF30D9DA617}" srcOrd="0" destOrd="0" presId="urn:microsoft.com/office/officeart/2016/7/layout/RepeatingBendingProcessNew"/>
    <dgm:cxn modelId="{4B6DB0CC-3DA1-4832-9B73-690DF3639B80}" type="presOf" srcId="{BB243400-ED2C-4704-91A6-6310BA31B204}" destId="{6BEBACDB-C6CC-4FA8-B28F-B1D86EE9B908}" srcOrd="1" destOrd="0" presId="urn:microsoft.com/office/officeart/2016/7/layout/RepeatingBendingProcessNew"/>
    <dgm:cxn modelId="{CDCDE3CC-59FB-4A3D-8E1A-B361A143A6D6}" type="presOf" srcId="{0A0C3DCF-896A-4C34-ADC6-5DC2DE6261A8}" destId="{675362D2-7269-4CED-9C9F-F1AB951413DA}" srcOrd="1" destOrd="0" presId="urn:microsoft.com/office/officeart/2016/7/layout/RepeatingBendingProcessNew"/>
    <dgm:cxn modelId="{089022DE-A117-4BDF-84B7-D7330D358123}" srcId="{89652B43-BA4D-4797-BFB9-A347477FB635}" destId="{1993DFA1-F078-4DE7-BAC4-2A5309538836}" srcOrd="6" destOrd="0" parTransId="{5130E098-A751-4471-8369-2B8D8960D257}" sibTransId="{1422BE6E-61B1-46BC-8795-5A2FAAF381FB}"/>
    <dgm:cxn modelId="{B57E65EF-7E4E-4BCB-AE32-B80511FA6DB2}" srcId="{89652B43-BA4D-4797-BFB9-A347477FB635}" destId="{0A11A920-C219-43C1-9378-AA90DDE98FA7}" srcOrd="0" destOrd="0" parTransId="{72AA1041-0E7F-4FED-A923-1E7CBC1F4073}" sibTransId="{BB243400-ED2C-4704-91A6-6310BA31B204}"/>
    <dgm:cxn modelId="{EB4119F2-A03F-4E25-AF10-990A6FB4CA5A}" type="presOf" srcId="{D5D11A67-1B66-4F3E-B55C-4A4C7374F0FA}" destId="{076575DF-44E7-43F0-85CA-A959508453B4}" srcOrd="0" destOrd="0" presId="urn:microsoft.com/office/officeart/2016/7/layout/RepeatingBendingProcessNew"/>
    <dgm:cxn modelId="{EE5D53F4-BFBD-48AF-B109-A8C62EE7FFB3}" type="presOf" srcId="{F5C55A5C-4322-4786-907C-CB9CDF54F825}" destId="{C25E2FF7-020B-4FE7-AF54-74D619C203D5}" srcOrd="0" destOrd="0" presId="urn:microsoft.com/office/officeart/2016/7/layout/RepeatingBendingProcessNew"/>
    <dgm:cxn modelId="{85688DFD-D74F-4506-A7E9-90643D7064A0}" srcId="{89652B43-BA4D-4797-BFB9-A347477FB635}" destId="{E215037C-22B0-4EDB-8B8C-C6BD56EA4285}" srcOrd="5" destOrd="0" parTransId="{A608EBF6-2AF8-454A-A3F2-16810159A5A7}" sibTransId="{0A0C3DCF-896A-4C34-ADC6-5DC2DE6261A8}"/>
    <dgm:cxn modelId="{643194BC-198F-465F-A7F0-5CA2EFA78748}" type="presParOf" srcId="{10D085BA-76E4-4486-917F-462396D0CE17}" destId="{F4C2F594-55CE-4715-AB26-CEF30D9DA617}" srcOrd="0" destOrd="0" presId="urn:microsoft.com/office/officeart/2016/7/layout/RepeatingBendingProcessNew"/>
    <dgm:cxn modelId="{F4036B19-F311-4E95-8DFF-51944246E8A6}" type="presParOf" srcId="{10D085BA-76E4-4486-917F-462396D0CE17}" destId="{BDFC052C-E1C0-4704-AF5A-CA9E2800E484}" srcOrd="1" destOrd="0" presId="urn:microsoft.com/office/officeart/2016/7/layout/RepeatingBendingProcessNew"/>
    <dgm:cxn modelId="{316C9AB5-514F-4505-96A8-0F49F86732E1}" type="presParOf" srcId="{BDFC052C-E1C0-4704-AF5A-CA9E2800E484}" destId="{6BEBACDB-C6CC-4FA8-B28F-B1D86EE9B908}" srcOrd="0" destOrd="0" presId="urn:microsoft.com/office/officeart/2016/7/layout/RepeatingBendingProcessNew"/>
    <dgm:cxn modelId="{DE74326F-3851-45BB-A380-AFA191CBA875}" type="presParOf" srcId="{10D085BA-76E4-4486-917F-462396D0CE17}" destId="{9E83D2E6-524D-4A04-BAAE-A2B2FB58926C}" srcOrd="2" destOrd="0" presId="urn:microsoft.com/office/officeart/2016/7/layout/RepeatingBendingProcessNew"/>
    <dgm:cxn modelId="{2E657E80-945B-4A4A-A780-44FB081DC51F}" type="presParOf" srcId="{10D085BA-76E4-4486-917F-462396D0CE17}" destId="{5D75CCAA-6A08-4DDD-8E05-EF6155A1E03F}" srcOrd="3" destOrd="0" presId="urn:microsoft.com/office/officeart/2016/7/layout/RepeatingBendingProcessNew"/>
    <dgm:cxn modelId="{257FF88C-5B9E-48C8-A98D-879211A12C52}" type="presParOf" srcId="{5D75CCAA-6A08-4DDD-8E05-EF6155A1E03F}" destId="{A14F6D3C-98D9-413C-90AC-2F722ABD7280}" srcOrd="0" destOrd="0" presId="urn:microsoft.com/office/officeart/2016/7/layout/RepeatingBendingProcessNew"/>
    <dgm:cxn modelId="{9D01E3FB-6CE1-4905-9E9C-810B72FE93A4}" type="presParOf" srcId="{10D085BA-76E4-4486-917F-462396D0CE17}" destId="{3F816FAB-AA94-4975-9F90-DB3974CD61E5}" srcOrd="4" destOrd="0" presId="urn:microsoft.com/office/officeart/2016/7/layout/RepeatingBendingProcessNew"/>
    <dgm:cxn modelId="{69EF6EE7-6E8B-4632-815D-360EB7BE0FD0}" type="presParOf" srcId="{10D085BA-76E4-4486-917F-462396D0CE17}" destId="{076575DF-44E7-43F0-85CA-A959508453B4}" srcOrd="5" destOrd="0" presId="urn:microsoft.com/office/officeart/2016/7/layout/RepeatingBendingProcessNew"/>
    <dgm:cxn modelId="{2F62777E-90B1-4C4B-AA5E-56644CE8B3EB}" type="presParOf" srcId="{076575DF-44E7-43F0-85CA-A959508453B4}" destId="{E31DCBB0-D98A-4307-B4DE-A560E1786344}" srcOrd="0" destOrd="0" presId="urn:microsoft.com/office/officeart/2016/7/layout/RepeatingBendingProcessNew"/>
    <dgm:cxn modelId="{8D719A1A-AA06-4CD8-9F94-FC507A2C77C5}" type="presParOf" srcId="{10D085BA-76E4-4486-917F-462396D0CE17}" destId="{404E786D-F572-48E5-8FE7-D85CC68B6146}" srcOrd="6" destOrd="0" presId="urn:microsoft.com/office/officeart/2016/7/layout/RepeatingBendingProcessNew"/>
    <dgm:cxn modelId="{8110FB86-CE2B-4F85-A2A0-769CD19824B0}" type="presParOf" srcId="{10D085BA-76E4-4486-917F-462396D0CE17}" destId="{C25E2FF7-020B-4FE7-AF54-74D619C203D5}" srcOrd="7" destOrd="0" presId="urn:microsoft.com/office/officeart/2016/7/layout/RepeatingBendingProcessNew"/>
    <dgm:cxn modelId="{D1C1D595-D80D-4997-9186-214ED28D409A}" type="presParOf" srcId="{C25E2FF7-020B-4FE7-AF54-74D619C203D5}" destId="{8FA529E4-6235-40D9-8C76-9DFD50BEEA7B}" srcOrd="0" destOrd="0" presId="urn:microsoft.com/office/officeart/2016/7/layout/RepeatingBendingProcessNew"/>
    <dgm:cxn modelId="{6D03854E-C71C-48AB-B33A-0A1218D14B5F}" type="presParOf" srcId="{10D085BA-76E4-4486-917F-462396D0CE17}" destId="{44ACA6BA-99B4-4191-90AC-A214A243FB3E}" srcOrd="8" destOrd="0" presId="urn:microsoft.com/office/officeart/2016/7/layout/RepeatingBendingProcessNew"/>
    <dgm:cxn modelId="{D99E20F7-F797-49BF-A41B-2CF3F022A592}" type="presParOf" srcId="{10D085BA-76E4-4486-917F-462396D0CE17}" destId="{1B9F76EF-D458-450F-97D6-3E773CFE4B18}" srcOrd="9" destOrd="0" presId="urn:microsoft.com/office/officeart/2016/7/layout/RepeatingBendingProcessNew"/>
    <dgm:cxn modelId="{3D673BC5-582E-4674-A12A-E0329E500896}" type="presParOf" srcId="{1B9F76EF-D458-450F-97D6-3E773CFE4B18}" destId="{5CF465A6-3626-4F35-9A95-91D6ABD8B411}" srcOrd="0" destOrd="0" presId="urn:microsoft.com/office/officeart/2016/7/layout/RepeatingBendingProcessNew"/>
    <dgm:cxn modelId="{33E028F9-DC0B-4D51-ADE6-E7A1F8F5B31B}" type="presParOf" srcId="{10D085BA-76E4-4486-917F-462396D0CE17}" destId="{05B79984-F6D1-4950-9021-2F7DD03A7DB7}" srcOrd="10" destOrd="0" presId="urn:microsoft.com/office/officeart/2016/7/layout/RepeatingBendingProcessNew"/>
    <dgm:cxn modelId="{A6813CE1-B96F-4E7F-930B-1D05954385C6}" type="presParOf" srcId="{10D085BA-76E4-4486-917F-462396D0CE17}" destId="{13A34325-66D4-4553-8E4E-83A1A546B7A6}" srcOrd="11" destOrd="0" presId="urn:microsoft.com/office/officeart/2016/7/layout/RepeatingBendingProcessNew"/>
    <dgm:cxn modelId="{E5964320-4473-44BE-B367-9F353371DE1C}" type="presParOf" srcId="{13A34325-66D4-4553-8E4E-83A1A546B7A6}" destId="{675362D2-7269-4CED-9C9F-F1AB951413DA}" srcOrd="0" destOrd="0" presId="urn:microsoft.com/office/officeart/2016/7/layout/RepeatingBendingProcessNew"/>
    <dgm:cxn modelId="{4A4B8C55-0FA2-4054-9F1E-83B433C3D13E}" type="presParOf" srcId="{10D085BA-76E4-4486-917F-462396D0CE17}" destId="{E4C1A4C7-1C66-4B16-BB3B-523905A947B1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B69BDD-44DE-49FB-B70F-1BC1A30B48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6A346B-6512-4656-8EAA-9DB6090250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Positive Sentiment Drivers: Reforms, investments, GDP growth</a:t>
          </a:r>
        </a:p>
      </dgm:t>
    </dgm:pt>
    <dgm:pt modelId="{03EDD70E-D2B3-4F18-95F2-82BB99FC8248}" type="parTrans" cxnId="{214431CC-EBB7-4525-87DF-23A35C2F9D79}">
      <dgm:prSet/>
      <dgm:spPr/>
      <dgm:t>
        <a:bodyPr/>
        <a:lstStyle/>
        <a:p>
          <a:endParaRPr lang="en-US"/>
        </a:p>
      </dgm:t>
    </dgm:pt>
    <dgm:pt modelId="{5264BD98-4D24-4297-8382-41829B1E758A}" type="sibTrans" cxnId="{214431CC-EBB7-4525-87DF-23A35C2F9D79}">
      <dgm:prSet/>
      <dgm:spPr/>
      <dgm:t>
        <a:bodyPr/>
        <a:lstStyle/>
        <a:p>
          <a:endParaRPr lang="en-US"/>
        </a:p>
      </dgm:t>
    </dgm:pt>
    <dgm:pt modelId="{EF2E515F-F746-440C-9380-69A68A14F9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Neutral Articles: Informative tone, factual reporting</a:t>
          </a:r>
        </a:p>
      </dgm:t>
    </dgm:pt>
    <dgm:pt modelId="{D40E33CA-3417-4EF8-88F2-E9FA73BD2B8C}" type="parTrans" cxnId="{D568E4D7-69EA-4F92-BAF9-E05C5D2EF492}">
      <dgm:prSet/>
      <dgm:spPr/>
      <dgm:t>
        <a:bodyPr/>
        <a:lstStyle/>
        <a:p>
          <a:endParaRPr lang="en-US"/>
        </a:p>
      </dgm:t>
    </dgm:pt>
    <dgm:pt modelId="{B158C3CE-D2F0-4EFA-B010-ACF42DE8AD08}" type="sibTrans" cxnId="{D568E4D7-69EA-4F92-BAF9-E05C5D2EF492}">
      <dgm:prSet/>
      <dgm:spPr/>
      <dgm:t>
        <a:bodyPr/>
        <a:lstStyle/>
        <a:p>
          <a:endParaRPr lang="en-US"/>
        </a:p>
      </dgm:t>
    </dgm:pt>
    <dgm:pt modelId="{46D0D47A-54DF-4D5E-AEEB-E97C618A4A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Negative Highlights: Economic downturns, insecurity, debt crisis</a:t>
          </a:r>
        </a:p>
      </dgm:t>
    </dgm:pt>
    <dgm:pt modelId="{598AD570-49E4-40F3-926A-01C962BC1B84}" type="parTrans" cxnId="{1F2AF572-3B8A-46A7-B56C-CC431DE74D41}">
      <dgm:prSet/>
      <dgm:spPr/>
      <dgm:t>
        <a:bodyPr/>
        <a:lstStyle/>
        <a:p>
          <a:endParaRPr lang="en-US"/>
        </a:p>
      </dgm:t>
    </dgm:pt>
    <dgm:pt modelId="{97B1C713-E926-4293-BADC-8EBA0302DB27}" type="sibTrans" cxnId="{1F2AF572-3B8A-46A7-B56C-CC431DE74D41}">
      <dgm:prSet/>
      <dgm:spPr/>
      <dgm:t>
        <a:bodyPr/>
        <a:lstStyle/>
        <a:p>
          <a:endParaRPr lang="en-US"/>
        </a:p>
      </dgm:t>
    </dgm:pt>
    <dgm:pt modelId="{EAA3AEAE-3822-4C03-B502-466926B389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Media’s Role: Media tone as a proxy for public &amp; investor sentiment</a:t>
          </a:r>
        </a:p>
      </dgm:t>
    </dgm:pt>
    <dgm:pt modelId="{FD517AC1-814A-4394-B072-75FCAC4E0983}" type="parTrans" cxnId="{A9040EAC-09E9-4509-BF85-DCC97C05242B}">
      <dgm:prSet/>
      <dgm:spPr/>
      <dgm:t>
        <a:bodyPr/>
        <a:lstStyle/>
        <a:p>
          <a:endParaRPr lang="en-US"/>
        </a:p>
      </dgm:t>
    </dgm:pt>
    <dgm:pt modelId="{EE809861-4247-4DA8-98F6-AF07694C4E04}" type="sibTrans" cxnId="{A9040EAC-09E9-4509-BF85-DCC97C05242B}">
      <dgm:prSet/>
      <dgm:spPr/>
      <dgm:t>
        <a:bodyPr/>
        <a:lstStyle/>
        <a:p>
          <a:endParaRPr lang="en-US"/>
        </a:p>
      </dgm:t>
    </dgm:pt>
    <dgm:pt modelId="{1D0457F1-8F5E-4E91-91C5-296EDB80D73D}" type="pres">
      <dgm:prSet presAssocID="{04B69BDD-44DE-49FB-B70F-1BC1A30B489F}" presName="root" presStyleCnt="0">
        <dgm:presLayoutVars>
          <dgm:dir/>
          <dgm:resizeHandles val="exact"/>
        </dgm:presLayoutVars>
      </dgm:prSet>
      <dgm:spPr/>
    </dgm:pt>
    <dgm:pt modelId="{8772A983-ABDA-4899-A5AE-6DAB9081B8D0}" type="pres">
      <dgm:prSet presAssocID="{556A346B-6512-4656-8EAA-9DB609025067}" presName="compNode" presStyleCnt="0"/>
      <dgm:spPr/>
    </dgm:pt>
    <dgm:pt modelId="{A877D8F2-E1F3-401D-A3F9-9286B786494C}" type="pres">
      <dgm:prSet presAssocID="{556A346B-6512-4656-8EAA-9DB609025067}" presName="bgRect" presStyleLbl="bgShp" presStyleIdx="0" presStyleCnt="4"/>
      <dgm:spPr/>
    </dgm:pt>
    <dgm:pt modelId="{510B8A9A-4040-4809-9A6D-02A789CED8F4}" type="pres">
      <dgm:prSet presAssocID="{556A346B-6512-4656-8EAA-9DB6090250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864289F-E861-4320-93A2-23E07BF4BD86}" type="pres">
      <dgm:prSet presAssocID="{556A346B-6512-4656-8EAA-9DB609025067}" presName="spaceRect" presStyleCnt="0"/>
      <dgm:spPr/>
    </dgm:pt>
    <dgm:pt modelId="{1B8424E7-3B51-444A-AA52-B65CE99405CD}" type="pres">
      <dgm:prSet presAssocID="{556A346B-6512-4656-8EAA-9DB609025067}" presName="parTx" presStyleLbl="revTx" presStyleIdx="0" presStyleCnt="4">
        <dgm:presLayoutVars>
          <dgm:chMax val="0"/>
          <dgm:chPref val="0"/>
        </dgm:presLayoutVars>
      </dgm:prSet>
      <dgm:spPr/>
    </dgm:pt>
    <dgm:pt modelId="{1DF11792-A1EB-4667-B2A2-68DE153E98FD}" type="pres">
      <dgm:prSet presAssocID="{5264BD98-4D24-4297-8382-41829B1E758A}" presName="sibTrans" presStyleCnt="0"/>
      <dgm:spPr/>
    </dgm:pt>
    <dgm:pt modelId="{B59AFE98-EEF2-43BF-BAC9-5527C64B44D3}" type="pres">
      <dgm:prSet presAssocID="{EF2E515F-F746-440C-9380-69A68A14F9F2}" presName="compNode" presStyleCnt="0"/>
      <dgm:spPr/>
    </dgm:pt>
    <dgm:pt modelId="{20B93D8B-ACE8-4897-83B8-2DDFF2E7E2F5}" type="pres">
      <dgm:prSet presAssocID="{EF2E515F-F746-440C-9380-69A68A14F9F2}" presName="bgRect" presStyleLbl="bgShp" presStyleIdx="1" presStyleCnt="4"/>
      <dgm:spPr/>
    </dgm:pt>
    <dgm:pt modelId="{887AEA67-A5E9-4F65-A190-7201A5E98430}" type="pres">
      <dgm:prSet presAssocID="{EF2E515F-F746-440C-9380-69A68A14F9F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03E5AD3D-789C-4E70-A869-E07F3FA341B8}" type="pres">
      <dgm:prSet presAssocID="{EF2E515F-F746-440C-9380-69A68A14F9F2}" presName="spaceRect" presStyleCnt="0"/>
      <dgm:spPr/>
    </dgm:pt>
    <dgm:pt modelId="{7A10C2E9-2D05-45CF-86A7-BCACF5F1E2D6}" type="pres">
      <dgm:prSet presAssocID="{EF2E515F-F746-440C-9380-69A68A14F9F2}" presName="parTx" presStyleLbl="revTx" presStyleIdx="1" presStyleCnt="4">
        <dgm:presLayoutVars>
          <dgm:chMax val="0"/>
          <dgm:chPref val="0"/>
        </dgm:presLayoutVars>
      </dgm:prSet>
      <dgm:spPr/>
    </dgm:pt>
    <dgm:pt modelId="{4E2A85E3-9BC1-4D14-90BA-14674ED845B8}" type="pres">
      <dgm:prSet presAssocID="{B158C3CE-D2F0-4EFA-B010-ACF42DE8AD08}" presName="sibTrans" presStyleCnt="0"/>
      <dgm:spPr/>
    </dgm:pt>
    <dgm:pt modelId="{4CBF5CFE-ACBA-4A24-BA15-0CBE17204529}" type="pres">
      <dgm:prSet presAssocID="{46D0D47A-54DF-4D5E-AEEB-E97C618A4AFE}" presName="compNode" presStyleCnt="0"/>
      <dgm:spPr/>
    </dgm:pt>
    <dgm:pt modelId="{8EE4A0C4-37F6-4CBA-8DEF-9CA7D2873C8A}" type="pres">
      <dgm:prSet presAssocID="{46D0D47A-54DF-4D5E-AEEB-E97C618A4AFE}" presName="bgRect" presStyleLbl="bgShp" presStyleIdx="2" presStyleCnt="4"/>
      <dgm:spPr/>
    </dgm:pt>
    <dgm:pt modelId="{9F746785-2722-45E7-86F2-D713A07D96BF}" type="pres">
      <dgm:prSet presAssocID="{46D0D47A-54DF-4D5E-AEEB-E97C618A4A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31BB962F-BB7A-4F8E-9B0B-D82CB59F1044}" type="pres">
      <dgm:prSet presAssocID="{46D0D47A-54DF-4D5E-AEEB-E97C618A4AFE}" presName="spaceRect" presStyleCnt="0"/>
      <dgm:spPr/>
    </dgm:pt>
    <dgm:pt modelId="{E1C36212-FDF6-4D4A-9481-56B67785BC9E}" type="pres">
      <dgm:prSet presAssocID="{46D0D47A-54DF-4D5E-AEEB-E97C618A4AFE}" presName="parTx" presStyleLbl="revTx" presStyleIdx="2" presStyleCnt="4">
        <dgm:presLayoutVars>
          <dgm:chMax val="0"/>
          <dgm:chPref val="0"/>
        </dgm:presLayoutVars>
      </dgm:prSet>
      <dgm:spPr/>
    </dgm:pt>
    <dgm:pt modelId="{A96BED6A-8D0E-42A9-B9E2-7AA0654150ED}" type="pres">
      <dgm:prSet presAssocID="{97B1C713-E926-4293-BADC-8EBA0302DB27}" presName="sibTrans" presStyleCnt="0"/>
      <dgm:spPr/>
    </dgm:pt>
    <dgm:pt modelId="{9B37269F-BC22-45A6-B24D-5F1E6D2A951F}" type="pres">
      <dgm:prSet presAssocID="{EAA3AEAE-3822-4C03-B502-466926B389B9}" presName="compNode" presStyleCnt="0"/>
      <dgm:spPr/>
    </dgm:pt>
    <dgm:pt modelId="{D50B267F-CE2F-4E7A-B1C2-867BE2F9C4C6}" type="pres">
      <dgm:prSet presAssocID="{EAA3AEAE-3822-4C03-B502-466926B389B9}" presName="bgRect" presStyleLbl="bgShp" presStyleIdx="3" presStyleCnt="4"/>
      <dgm:spPr/>
    </dgm:pt>
    <dgm:pt modelId="{F7EB4FFA-43AC-41E6-A4F1-35D4CBAF5C95}" type="pres">
      <dgm:prSet presAssocID="{EAA3AEAE-3822-4C03-B502-466926B389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87C1D55-C61D-4E1D-91C4-D6BC7C45FE64}" type="pres">
      <dgm:prSet presAssocID="{EAA3AEAE-3822-4C03-B502-466926B389B9}" presName="spaceRect" presStyleCnt="0"/>
      <dgm:spPr/>
    </dgm:pt>
    <dgm:pt modelId="{63A35F04-8669-4869-9DE0-06CB02225F55}" type="pres">
      <dgm:prSet presAssocID="{EAA3AEAE-3822-4C03-B502-466926B389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E59B34-1AB2-4C44-826A-64931BBBCEDB}" type="presOf" srcId="{EAA3AEAE-3822-4C03-B502-466926B389B9}" destId="{63A35F04-8669-4869-9DE0-06CB02225F55}" srcOrd="0" destOrd="0" presId="urn:microsoft.com/office/officeart/2018/2/layout/IconVerticalSolidList"/>
    <dgm:cxn modelId="{5A676F5D-D879-40D0-BFBB-12E383E011FE}" type="presOf" srcId="{556A346B-6512-4656-8EAA-9DB609025067}" destId="{1B8424E7-3B51-444A-AA52-B65CE99405CD}" srcOrd="0" destOrd="0" presId="urn:microsoft.com/office/officeart/2018/2/layout/IconVerticalSolidList"/>
    <dgm:cxn modelId="{F6ED564C-9C59-4E3E-9873-D9D43E09AAAC}" type="presOf" srcId="{04B69BDD-44DE-49FB-B70F-1BC1A30B489F}" destId="{1D0457F1-8F5E-4E91-91C5-296EDB80D73D}" srcOrd="0" destOrd="0" presId="urn:microsoft.com/office/officeart/2018/2/layout/IconVerticalSolidList"/>
    <dgm:cxn modelId="{1F2AF572-3B8A-46A7-B56C-CC431DE74D41}" srcId="{04B69BDD-44DE-49FB-B70F-1BC1A30B489F}" destId="{46D0D47A-54DF-4D5E-AEEB-E97C618A4AFE}" srcOrd="2" destOrd="0" parTransId="{598AD570-49E4-40F3-926A-01C962BC1B84}" sibTransId="{97B1C713-E926-4293-BADC-8EBA0302DB27}"/>
    <dgm:cxn modelId="{30DEEF91-0386-4B21-A83D-A6D7D9D56B80}" type="presOf" srcId="{EF2E515F-F746-440C-9380-69A68A14F9F2}" destId="{7A10C2E9-2D05-45CF-86A7-BCACF5F1E2D6}" srcOrd="0" destOrd="0" presId="urn:microsoft.com/office/officeart/2018/2/layout/IconVerticalSolidList"/>
    <dgm:cxn modelId="{A9040EAC-09E9-4509-BF85-DCC97C05242B}" srcId="{04B69BDD-44DE-49FB-B70F-1BC1A30B489F}" destId="{EAA3AEAE-3822-4C03-B502-466926B389B9}" srcOrd="3" destOrd="0" parTransId="{FD517AC1-814A-4394-B072-75FCAC4E0983}" sibTransId="{EE809861-4247-4DA8-98F6-AF07694C4E04}"/>
    <dgm:cxn modelId="{214431CC-EBB7-4525-87DF-23A35C2F9D79}" srcId="{04B69BDD-44DE-49FB-B70F-1BC1A30B489F}" destId="{556A346B-6512-4656-8EAA-9DB609025067}" srcOrd="0" destOrd="0" parTransId="{03EDD70E-D2B3-4F18-95F2-82BB99FC8248}" sibTransId="{5264BD98-4D24-4297-8382-41829B1E758A}"/>
    <dgm:cxn modelId="{D568E4D7-69EA-4F92-BAF9-E05C5D2EF492}" srcId="{04B69BDD-44DE-49FB-B70F-1BC1A30B489F}" destId="{EF2E515F-F746-440C-9380-69A68A14F9F2}" srcOrd="1" destOrd="0" parTransId="{D40E33CA-3417-4EF8-88F2-E9FA73BD2B8C}" sibTransId="{B158C3CE-D2F0-4EFA-B010-ACF42DE8AD08}"/>
    <dgm:cxn modelId="{401718D9-8408-4769-B535-1ADF36866CE3}" type="presOf" srcId="{46D0D47A-54DF-4D5E-AEEB-E97C618A4AFE}" destId="{E1C36212-FDF6-4D4A-9481-56B67785BC9E}" srcOrd="0" destOrd="0" presId="urn:microsoft.com/office/officeart/2018/2/layout/IconVerticalSolidList"/>
    <dgm:cxn modelId="{04B73B83-73C0-43D2-8DD0-241127163BA6}" type="presParOf" srcId="{1D0457F1-8F5E-4E91-91C5-296EDB80D73D}" destId="{8772A983-ABDA-4899-A5AE-6DAB9081B8D0}" srcOrd="0" destOrd="0" presId="urn:microsoft.com/office/officeart/2018/2/layout/IconVerticalSolidList"/>
    <dgm:cxn modelId="{C01A4E3D-7059-4927-9D25-2C590043BF4B}" type="presParOf" srcId="{8772A983-ABDA-4899-A5AE-6DAB9081B8D0}" destId="{A877D8F2-E1F3-401D-A3F9-9286B786494C}" srcOrd="0" destOrd="0" presId="urn:microsoft.com/office/officeart/2018/2/layout/IconVerticalSolidList"/>
    <dgm:cxn modelId="{C770FEC0-7238-4909-8D36-8037C875A20E}" type="presParOf" srcId="{8772A983-ABDA-4899-A5AE-6DAB9081B8D0}" destId="{510B8A9A-4040-4809-9A6D-02A789CED8F4}" srcOrd="1" destOrd="0" presId="urn:microsoft.com/office/officeart/2018/2/layout/IconVerticalSolidList"/>
    <dgm:cxn modelId="{3EB190D8-F334-4C65-872B-7BBCFA7EF355}" type="presParOf" srcId="{8772A983-ABDA-4899-A5AE-6DAB9081B8D0}" destId="{D864289F-E861-4320-93A2-23E07BF4BD86}" srcOrd="2" destOrd="0" presId="urn:microsoft.com/office/officeart/2018/2/layout/IconVerticalSolidList"/>
    <dgm:cxn modelId="{6B409109-946B-401D-8C3B-FB47AF18657B}" type="presParOf" srcId="{8772A983-ABDA-4899-A5AE-6DAB9081B8D0}" destId="{1B8424E7-3B51-444A-AA52-B65CE99405CD}" srcOrd="3" destOrd="0" presId="urn:microsoft.com/office/officeart/2018/2/layout/IconVerticalSolidList"/>
    <dgm:cxn modelId="{490911D5-5665-488A-8930-563961CFBE3F}" type="presParOf" srcId="{1D0457F1-8F5E-4E91-91C5-296EDB80D73D}" destId="{1DF11792-A1EB-4667-B2A2-68DE153E98FD}" srcOrd="1" destOrd="0" presId="urn:microsoft.com/office/officeart/2018/2/layout/IconVerticalSolidList"/>
    <dgm:cxn modelId="{06160AF7-B7F7-4396-B52F-6FC26BADC4B1}" type="presParOf" srcId="{1D0457F1-8F5E-4E91-91C5-296EDB80D73D}" destId="{B59AFE98-EEF2-43BF-BAC9-5527C64B44D3}" srcOrd="2" destOrd="0" presId="urn:microsoft.com/office/officeart/2018/2/layout/IconVerticalSolidList"/>
    <dgm:cxn modelId="{58A523E1-334C-473B-81B4-2C1D85F7D580}" type="presParOf" srcId="{B59AFE98-EEF2-43BF-BAC9-5527C64B44D3}" destId="{20B93D8B-ACE8-4897-83B8-2DDFF2E7E2F5}" srcOrd="0" destOrd="0" presId="urn:microsoft.com/office/officeart/2018/2/layout/IconVerticalSolidList"/>
    <dgm:cxn modelId="{DDA94AD4-1533-4FA1-9FF1-0A5DF4CC6CA8}" type="presParOf" srcId="{B59AFE98-EEF2-43BF-BAC9-5527C64B44D3}" destId="{887AEA67-A5E9-4F65-A190-7201A5E98430}" srcOrd="1" destOrd="0" presId="urn:microsoft.com/office/officeart/2018/2/layout/IconVerticalSolidList"/>
    <dgm:cxn modelId="{C7240F3C-E18B-4478-A35B-8E7C78071899}" type="presParOf" srcId="{B59AFE98-EEF2-43BF-BAC9-5527C64B44D3}" destId="{03E5AD3D-789C-4E70-A869-E07F3FA341B8}" srcOrd="2" destOrd="0" presId="urn:microsoft.com/office/officeart/2018/2/layout/IconVerticalSolidList"/>
    <dgm:cxn modelId="{5B118B59-55A1-4F8B-9597-055C4B48AD0D}" type="presParOf" srcId="{B59AFE98-EEF2-43BF-BAC9-5527C64B44D3}" destId="{7A10C2E9-2D05-45CF-86A7-BCACF5F1E2D6}" srcOrd="3" destOrd="0" presId="urn:microsoft.com/office/officeart/2018/2/layout/IconVerticalSolidList"/>
    <dgm:cxn modelId="{9B0B2C7E-89BB-40E8-9523-D0B3EDEF37EB}" type="presParOf" srcId="{1D0457F1-8F5E-4E91-91C5-296EDB80D73D}" destId="{4E2A85E3-9BC1-4D14-90BA-14674ED845B8}" srcOrd="3" destOrd="0" presId="urn:microsoft.com/office/officeart/2018/2/layout/IconVerticalSolidList"/>
    <dgm:cxn modelId="{23BCEE96-4E5E-47E6-BFA1-3A67F8F12A7E}" type="presParOf" srcId="{1D0457F1-8F5E-4E91-91C5-296EDB80D73D}" destId="{4CBF5CFE-ACBA-4A24-BA15-0CBE17204529}" srcOrd="4" destOrd="0" presId="urn:microsoft.com/office/officeart/2018/2/layout/IconVerticalSolidList"/>
    <dgm:cxn modelId="{58F72C40-8048-4BD9-BE35-1599536E886B}" type="presParOf" srcId="{4CBF5CFE-ACBA-4A24-BA15-0CBE17204529}" destId="{8EE4A0C4-37F6-4CBA-8DEF-9CA7D2873C8A}" srcOrd="0" destOrd="0" presId="urn:microsoft.com/office/officeart/2018/2/layout/IconVerticalSolidList"/>
    <dgm:cxn modelId="{03D47455-22E2-464F-93CE-A62EA443FB7F}" type="presParOf" srcId="{4CBF5CFE-ACBA-4A24-BA15-0CBE17204529}" destId="{9F746785-2722-45E7-86F2-D713A07D96BF}" srcOrd="1" destOrd="0" presId="urn:microsoft.com/office/officeart/2018/2/layout/IconVerticalSolidList"/>
    <dgm:cxn modelId="{5D306EBD-60FC-4E60-8B88-53D4BFB4B2EB}" type="presParOf" srcId="{4CBF5CFE-ACBA-4A24-BA15-0CBE17204529}" destId="{31BB962F-BB7A-4F8E-9B0B-D82CB59F1044}" srcOrd="2" destOrd="0" presId="urn:microsoft.com/office/officeart/2018/2/layout/IconVerticalSolidList"/>
    <dgm:cxn modelId="{82DB9CDE-6D95-446B-9CEE-ACFB4DC936EE}" type="presParOf" srcId="{4CBF5CFE-ACBA-4A24-BA15-0CBE17204529}" destId="{E1C36212-FDF6-4D4A-9481-56B67785BC9E}" srcOrd="3" destOrd="0" presId="urn:microsoft.com/office/officeart/2018/2/layout/IconVerticalSolidList"/>
    <dgm:cxn modelId="{CFD3D9F8-BCE1-4B21-9896-F73AD73EEAF5}" type="presParOf" srcId="{1D0457F1-8F5E-4E91-91C5-296EDB80D73D}" destId="{A96BED6A-8D0E-42A9-B9E2-7AA0654150ED}" srcOrd="5" destOrd="0" presId="urn:microsoft.com/office/officeart/2018/2/layout/IconVerticalSolidList"/>
    <dgm:cxn modelId="{9B680AF1-AB42-42F7-B594-C1EB6AB1B22B}" type="presParOf" srcId="{1D0457F1-8F5E-4E91-91C5-296EDB80D73D}" destId="{9B37269F-BC22-45A6-B24D-5F1E6D2A951F}" srcOrd="6" destOrd="0" presId="urn:microsoft.com/office/officeart/2018/2/layout/IconVerticalSolidList"/>
    <dgm:cxn modelId="{92388922-5193-4091-8A28-200AF6ACEF26}" type="presParOf" srcId="{9B37269F-BC22-45A6-B24D-5F1E6D2A951F}" destId="{D50B267F-CE2F-4E7A-B1C2-867BE2F9C4C6}" srcOrd="0" destOrd="0" presId="urn:microsoft.com/office/officeart/2018/2/layout/IconVerticalSolidList"/>
    <dgm:cxn modelId="{19CD19A5-70B4-4F62-9C14-9885F8CD85E1}" type="presParOf" srcId="{9B37269F-BC22-45A6-B24D-5F1E6D2A951F}" destId="{F7EB4FFA-43AC-41E6-A4F1-35D4CBAF5C95}" srcOrd="1" destOrd="0" presId="urn:microsoft.com/office/officeart/2018/2/layout/IconVerticalSolidList"/>
    <dgm:cxn modelId="{84C34489-4F63-4CD4-85BF-78C61DCFE0E4}" type="presParOf" srcId="{9B37269F-BC22-45A6-B24D-5F1E6D2A951F}" destId="{987C1D55-C61D-4E1D-91C4-D6BC7C45FE64}" srcOrd="2" destOrd="0" presId="urn:microsoft.com/office/officeart/2018/2/layout/IconVerticalSolidList"/>
    <dgm:cxn modelId="{2DC371AD-DC46-4665-8467-03031786574C}" type="presParOf" srcId="{9B37269F-BC22-45A6-B24D-5F1E6D2A951F}" destId="{63A35F04-8669-4869-9DE0-06CB02225F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65F9FB-1861-440F-B44C-2CC65C7043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F68A8E-AE73-4F0A-B958-263E3F189998}">
      <dgm:prSet/>
      <dgm:spPr/>
      <dgm:t>
        <a:bodyPr/>
        <a:lstStyle/>
        <a:p>
          <a:r>
            <a:rPr lang="en-US"/>
            <a:t>1. Data Collection using Selenium</a:t>
          </a:r>
        </a:p>
      </dgm:t>
    </dgm:pt>
    <dgm:pt modelId="{DE7F5798-884B-4BB5-AAA9-C4E6195B43C6}" type="parTrans" cxnId="{E9AE2D59-083E-4F27-A58F-75EA7E6E85EB}">
      <dgm:prSet/>
      <dgm:spPr/>
      <dgm:t>
        <a:bodyPr/>
        <a:lstStyle/>
        <a:p>
          <a:endParaRPr lang="en-US"/>
        </a:p>
      </dgm:t>
    </dgm:pt>
    <dgm:pt modelId="{E0C5652A-69DB-4567-B71C-FCF4B80159D5}" type="sibTrans" cxnId="{E9AE2D59-083E-4F27-A58F-75EA7E6E85EB}">
      <dgm:prSet/>
      <dgm:spPr/>
      <dgm:t>
        <a:bodyPr/>
        <a:lstStyle/>
        <a:p>
          <a:endParaRPr lang="en-US"/>
        </a:p>
      </dgm:t>
    </dgm:pt>
    <dgm:pt modelId="{49A1E8FE-9DD1-414F-9B20-95F7AB0C3515}">
      <dgm:prSet/>
      <dgm:spPr/>
      <dgm:t>
        <a:bodyPr/>
        <a:lstStyle/>
        <a:p>
          <a:r>
            <a:rPr lang="en-US"/>
            <a:t>2. Preprocessing: lowercasing, lemmatization, stopword removal</a:t>
          </a:r>
        </a:p>
      </dgm:t>
    </dgm:pt>
    <dgm:pt modelId="{A586F26C-D5E7-438A-B4AC-CD40595CB4AA}" type="parTrans" cxnId="{57370C3D-4545-4576-AB8D-0A777289B822}">
      <dgm:prSet/>
      <dgm:spPr/>
      <dgm:t>
        <a:bodyPr/>
        <a:lstStyle/>
        <a:p>
          <a:endParaRPr lang="en-US"/>
        </a:p>
      </dgm:t>
    </dgm:pt>
    <dgm:pt modelId="{D3298AA3-8491-4E8B-8575-C481D45A2F07}" type="sibTrans" cxnId="{57370C3D-4545-4576-AB8D-0A777289B822}">
      <dgm:prSet/>
      <dgm:spPr/>
      <dgm:t>
        <a:bodyPr/>
        <a:lstStyle/>
        <a:p>
          <a:endParaRPr lang="en-US"/>
        </a:p>
      </dgm:t>
    </dgm:pt>
    <dgm:pt modelId="{66BDECDC-D95E-4379-ABE9-CA0597E5FD3D}">
      <dgm:prSet/>
      <dgm:spPr/>
      <dgm:t>
        <a:bodyPr/>
        <a:lstStyle/>
        <a:p>
          <a:r>
            <a:rPr lang="en-US"/>
            <a:t>3. Sentiment Classification: TextBlob polarity scoring</a:t>
          </a:r>
        </a:p>
      </dgm:t>
    </dgm:pt>
    <dgm:pt modelId="{D97ADC25-935C-452B-9C12-4255BD760388}" type="parTrans" cxnId="{EF2D7D1B-DE06-481A-B1F1-F1081AEF3FED}">
      <dgm:prSet/>
      <dgm:spPr/>
      <dgm:t>
        <a:bodyPr/>
        <a:lstStyle/>
        <a:p>
          <a:endParaRPr lang="en-US"/>
        </a:p>
      </dgm:t>
    </dgm:pt>
    <dgm:pt modelId="{711D8EEB-1F39-4BE8-BD43-56713AB1E6EA}" type="sibTrans" cxnId="{EF2D7D1B-DE06-481A-B1F1-F1081AEF3FED}">
      <dgm:prSet/>
      <dgm:spPr/>
      <dgm:t>
        <a:bodyPr/>
        <a:lstStyle/>
        <a:p>
          <a:endParaRPr lang="en-US"/>
        </a:p>
      </dgm:t>
    </dgm:pt>
    <dgm:pt modelId="{5303A788-8780-4F31-8612-E3A6170EAC0C}">
      <dgm:prSet/>
      <dgm:spPr/>
      <dgm:t>
        <a:bodyPr/>
        <a:lstStyle/>
        <a:p>
          <a:r>
            <a:rPr lang="en-US"/>
            <a:t>Tools &amp; Libraries: Python, Pandas, NLTK, TextBlob, Matplotlib, Seaborn</a:t>
          </a:r>
        </a:p>
      </dgm:t>
    </dgm:pt>
    <dgm:pt modelId="{28DA7D79-E7CD-42AB-907D-46E63709880B}" type="parTrans" cxnId="{FBE238E2-8B32-4E78-B2FD-99EDBA013A09}">
      <dgm:prSet/>
      <dgm:spPr/>
      <dgm:t>
        <a:bodyPr/>
        <a:lstStyle/>
        <a:p>
          <a:endParaRPr lang="en-US"/>
        </a:p>
      </dgm:t>
    </dgm:pt>
    <dgm:pt modelId="{77A76EFC-C009-4D0D-AA72-565D046B8A08}" type="sibTrans" cxnId="{FBE238E2-8B32-4E78-B2FD-99EDBA013A09}">
      <dgm:prSet/>
      <dgm:spPr/>
      <dgm:t>
        <a:bodyPr/>
        <a:lstStyle/>
        <a:p>
          <a:endParaRPr lang="en-US"/>
        </a:p>
      </dgm:t>
    </dgm:pt>
    <dgm:pt modelId="{B5C3FE28-2D9D-4A2E-A7E7-B8B8BD3EABCD}" type="pres">
      <dgm:prSet presAssocID="{4265F9FB-1861-440F-B44C-2CC65C704358}" presName="root" presStyleCnt="0">
        <dgm:presLayoutVars>
          <dgm:dir/>
          <dgm:resizeHandles val="exact"/>
        </dgm:presLayoutVars>
      </dgm:prSet>
      <dgm:spPr/>
    </dgm:pt>
    <dgm:pt modelId="{C0C78F64-7CF8-424F-BC5A-5DFE75BC1A2D}" type="pres">
      <dgm:prSet presAssocID="{3AF68A8E-AE73-4F0A-B958-263E3F189998}" presName="compNode" presStyleCnt="0"/>
      <dgm:spPr/>
    </dgm:pt>
    <dgm:pt modelId="{EE709073-1C2A-495F-9BDB-6CA67878B3AA}" type="pres">
      <dgm:prSet presAssocID="{3AF68A8E-AE73-4F0A-B958-263E3F1899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B0FF432-8671-47A1-A005-6C41E9E5E305}" type="pres">
      <dgm:prSet presAssocID="{3AF68A8E-AE73-4F0A-B958-263E3F189998}" presName="spaceRect" presStyleCnt="0"/>
      <dgm:spPr/>
    </dgm:pt>
    <dgm:pt modelId="{E180BE2B-881D-42BF-BAAD-134D952CC81F}" type="pres">
      <dgm:prSet presAssocID="{3AF68A8E-AE73-4F0A-B958-263E3F189998}" presName="textRect" presStyleLbl="revTx" presStyleIdx="0" presStyleCnt="4">
        <dgm:presLayoutVars>
          <dgm:chMax val="1"/>
          <dgm:chPref val="1"/>
        </dgm:presLayoutVars>
      </dgm:prSet>
      <dgm:spPr/>
    </dgm:pt>
    <dgm:pt modelId="{D8554B59-15A7-4394-AA2B-30F9661C16AF}" type="pres">
      <dgm:prSet presAssocID="{E0C5652A-69DB-4567-B71C-FCF4B80159D5}" presName="sibTrans" presStyleCnt="0"/>
      <dgm:spPr/>
    </dgm:pt>
    <dgm:pt modelId="{86799B07-CAED-4C7A-AF42-A767133090B8}" type="pres">
      <dgm:prSet presAssocID="{49A1E8FE-9DD1-414F-9B20-95F7AB0C3515}" presName="compNode" presStyleCnt="0"/>
      <dgm:spPr/>
    </dgm:pt>
    <dgm:pt modelId="{C8A39029-CDB4-4BD3-9581-975852E7D6F6}" type="pres">
      <dgm:prSet presAssocID="{49A1E8FE-9DD1-414F-9B20-95F7AB0C351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2D2C36DD-75A4-4CEE-9012-AB9CD38C0B24}" type="pres">
      <dgm:prSet presAssocID="{49A1E8FE-9DD1-414F-9B20-95F7AB0C3515}" presName="spaceRect" presStyleCnt="0"/>
      <dgm:spPr/>
    </dgm:pt>
    <dgm:pt modelId="{F5E1D453-054E-4AF0-9FB2-ED97D17D4FBC}" type="pres">
      <dgm:prSet presAssocID="{49A1E8FE-9DD1-414F-9B20-95F7AB0C3515}" presName="textRect" presStyleLbl="revTx" presStyleIdx="1" presStyleCnt="4">
        <dgm:presLayoutVars>
          <dgm:chMax val="1"/>
          <dgm:chPref val="1"/>
        </dgm:presLayoutVars>
      </dgm:prSet>
      <dgm:spPr/>
    </dgm:pt>
    <dgm:pt modelId="{E3528A40-B95E-4EDA-97B0-8060D1752B34}" type="pres">
      <dgm:prSet presAssocID="{D3298AA3-8491-4E8B-8575-C481D45A2F07}" presName="sibTrans" presStyleCnt="0"/>
      <dgm:spPr/>
    </dgm:pt>
    <dgm:pt modelId="{CC8BD7F9-2A24-45D0-BF2C-C1E172152E7A}" type="pres">
      <dgm:prSet presAssocID="{66BDECDC-D95E-4379-ABE9-CA0597E5FD3D}" presName="compNode" presStyleCnt="0"/>
      <dgm:spPr/>
    </dgm:pt>
    <dgm:pt modelId="{25A15DFD-8EEF-4DFA-A04F-CC12AFEF6A9E}" type="pres">
      <dgm:prSet presAssocID="{66BDECDC-D95E-4379-ABE9-CA0597E5FD3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8023C7-D458-48D2-AAA6-A45ACEAFAF66}" type="pres">
      <dgm:prSet presAssocID="{66BDECDC-D95E-4379-ABE9-CA0597E5FD3D}" presName="spaceRect" presStyleCnt="0"/>
      <dgm:spPr/>
    </dgm:pt>
    <dgm:pt modelId="{A41C629D-9F94-47C4-9A39-6BFCD4CCFA4E}" type="pres">
      <dgm:prSet presAssocID="{66BDECDC-D95E-4379-ABE9-CA0597E5FD3D}" presName="textRect" presStyleLbl="revTx" presStyleIdx="2" presStyleCnt="4">
        <dgm:presLayoutVars>
          <dgm:chMax val="1"/>
          <dgm:chPref val="1"/>
        </dgm:presLayoutVars>
      </dgm:prSet>
      <dgm:spPr/>
    </dgm:pt>
    <dgm:pt modelId="{A85A311D-C3E8-4D36-B694-4C3EE7D7052A}" type="pres">
      <dgm:prSet presAssocID="{711D8EEB-1F39-4BE8-BD43-56713AB1E6EA}" presName="sibTrans" presStyleCnt="0"/>
      <dgm:spPr/>
    </dgm:pt>
    <dgm:pt modelId="{49D3BEE2-AE95-4F93-A495-693B7115FA66}" type="pres">
      <dgm:prSet presAssocID="{5303A788-8780-4F31-8612-E3A6170EAC0C}" presName="compNode" presStyleCnt="0"/>
      <dgm:spPr/>
    </dgm:pt>
    <dgm:pt modelId="{2221DB80-8693-47C9-8DAC-F6545456B7F1}" type="pres">
      <dgm:prSet presAssocID="{5303A788-8780-4F31-8612-E3A6170EAC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CFDC1FC4-1881-4288-9DAE-FF6421278A4D}" type="pres">
      <dgm:prSet presAssocID="{5303A788-8780-4F31-8612-E3A6170EAC0C}" presName="spaceRect" presStyleCnt="0"/>
      <dgm:spPr/>
    </dgm:pt>
    <dgm:pt modelId="{202CD057-5400-424A-89A9-3B7662C61D80}" type="pres">
      <dgm:prSet presAssocID="{5303A788-8780-4F31-8612-E3A6170EAC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07B1818-FBB1-473C-B2DF-4D2275D32409}" type="presOf" srcId="{3AF68A8E-AE73-4F0A-B958-263E3F189998}" destId="{E180BE2B-881D-42BF-BAAD-134D952CC81F}" srcOrd="0" destOrd="0" presId="urn:microsoft.com/office/officeart/2018/2/layout/IconLabelList"/>
    <dgm:cxn modelId="{EF2D7D1B-DE06-481A-B1F1-F1081AEF3FED}" srcId="{4265F9FB-1861-440F-B44C-2CC65C704358}" destId="{66BDECDC-D95E-4379-ABE9-CA0597E5FD3D}" srcOrd="2" destOrd="0" parTransId="{D97ADC25-935C-452B-9C12-4255BD760388}" sibTransId="{711D8EEB-1F39-4BE8-BD43-56713AB1E6EA}"/>
    <dgm:cxn modelId="{585DA932-09E1-467D-8657-B14E22E71B89}" type="presOf" srcId="{5303A788-8780-4F31-8612-E3A6170EAC0C}" destId="{202CD057-5400-424A-89A9-3B7662C61D80}" srcOrd="0" destOrd="0" presId="urn:microsoft.com/office/officeart/2018/2/layout/IconLabelList"/>
    <dgm:cxn modelId="{57370C3D-4545-4576-AB8D-0A777289B822}" srcId="{4265F9FB-1861-440F-B44C-2CC65C704358}" destId="{49A1E8FE-9DD1-414F-9B20-95F7AB0C3515}" srcOrd="1" destOrd="0" parTransId="{A586F26C-D5E7-438A-B4AC-CD40595CB4AA}" sibTransId="{D3298AA3-8491-4E8B-8575-C481D45A2F07}"/>
    <dgm:cxn modelId="{B395266D-A3D2-42D4-B3D3-84A839A30F83}" type="presOf" srcId="{49A1E8FE-9DD1-414F-9B20-95F7AB0C3515}" destId="{F5E1D453-054E-4AF0-9FB2-ED97D17D4FBC}" srcOrd="0" destOrd="0" presId="urn:microsoft.com/office/officeart/2018/2/layout/IconLabelList"/>
    <dgm:cxn modelId="{E9AE2D59-083E-4F27-A58F-75EA7E6E85EB}" srcId="{4265F9FB-1861-440F-B44C-2CC65C704358}" destId="{3AF68A8E-AE73-4F0A-B958-263E3F189998}" srcOrd="0" destOrd="0" parTransId="{DE7F5798-884B-4BB5-AAA9-C4E6195B43C6}" sibTransId="{E0C5652A-69DB-4567-B71C-FCF4B80159D5}"/>
    <dgm:cxn modelId="{C82BCC8F-67D3-4A6F-905E-B6A64CB30664}" type="presOf" srcId="{66BDECDC-D95E-4379-ABE9-CA0597E5FD3D}" destId="{A41C629D-9F94-47C4-9A39-6BFCD4CCFA4E}" srcOrd="0" destOrd="0" presId="urn:microsoft.com/office/officeart/2018/2/layout/IconLabelList"/>
    <dgm:cxn modelId="{E3815D90-FA58-4813-B27C-6486ADB1E6E7}" type="presOf" srcId="{4265F9FB-1861-440F-B44C-2CC65C704358}" destId="{B5C3FE28-2D9D-4A2E-A7E7-B8B8BD3EABCD}" srcOrd="0" destOrd="0" presId="urn:microsoft.com/office/officeart/2018/2/layout/IconLabelList"/>
    <dgm:cxn modelId="{FBE238E2-8B32-4E78-B2FD-99EDBA013A09}" srcId="{4265F9FB-1861-440F-B44C-2CC65C704358}" destId="{5303A788-8780-4F31-8612-E3A6170EAC0C}" srcOrd="3" destOrd="0" parTransId="{28DA7D79-E7CD-42AB-907D-46E63709880B}" sibTransId="{77A76EFC-C009-4D0D-AA72-565D046B8A08}"/>
    <dgm:cxn modelId="{35516F6B-1E0D-4C17-9197-902D2D8120F2}" type="presParOf" srcId="{B5C3FE28-2D9D-4A2E-A7E7-B8B8BD3EABCD}" destId="{C0C78F64-7CF8-424F-BC5A-5DFE75BC1A2D}" srcOrd="0" destOrd="0" presId="urn:microsoft.com/office/officeart/2018/2/layout/IconLabelList"/>
    <dgm:cxn modelId="{82B219DC-E389-4D52-8ED8-6B80B89DB0AB}" type="presParOf" srcId="{C0C78F64-7CF8-424F-BC5A-5DFE75BC1A2D}" destId="{EE709073-1C2A-495F-9BDB-6CA67878B3AA}" srcOrd="0" destOrd="0" presId="urn:microsoft.com/office/officeart/2018/2/layout/IconLabelList"/>
    <dgm:cxn modelId="{E31E2C97-4E27-4E5B-9216-A6A09C866C99}" type="presParOf" srcId="{C0C78F64-7CF8-424F-BC5A-5DFE75BC1A2D}" destId="{5B0FF432-8671-47A1-A005-6C41E9E5E305}" srcOrd="1" destOrd="0" presId="urn:microsoft.com/office/officeart/2018/2/layout/IconLabelList"/>
    <dgm:cxn modelId="{BEE5C5D8-0FE5-4833-BEC0-F015545491EC}" type="presParOf" srcId="{C0C78F64-7CF8-424F-BC5A-5DFE75BC1A2D}" destId="{E180BE2B-881D-42BF-BAAD-134D952CC81F}" srcOrd="2" destOrd="0" presId="urn:microsoft.com/office/officeart/2018/2/layout/IconLabelList"/>
    <dgm:cxn modelId="{95514C6C-726B-425C-8C37-8273A5F6FA3D}" type="presParOf" srcId="{B5C3FE28-2D9D-4A2E-A7E7-B8B8BD3EABCD}" destId="{D8554B59-15A7-4394-AA2B-30F9661C16AF}" srcOrd="1" destOrd="0" presId="urn:microsoft.com/office/officeart/2018/2/layout/IconLabelList"/>
    <dgm:cxn modelId="{BB3B5743-AFDB-4B5E-B3DC-477BBD2DF713}" type="presParOf" srcId="{B5C3FE28-2D9D-4A2E-A7E7-B8B8BD3EABCD}" destId="{86799B07-CAED-4C7A-AF42-A767133090B8}" srcOrd="2" destOrd="0" presId="urn:microsoft.com/office/officeart/2018/2/layout/IconLabelList"/>
    <dgm:cxn modelId="{5064C54D-735D-40AB-88CC-AF65D307AA29}" type="presParOf" srcId="{86799B07-CAED-4C7A-AF42-A767133090B8}" destId="{C8A39029-CDB4-4BD3-9581-975852E7D6F6}" srcOrd="0" destOrd="0" presId="urn:microsoft.com/office/officeart/2018/2/layout/IconLabelList"/>
    <dgm:cxn modelId="{DE9C94AD-6E59-426D-B230-2E469CDE0E8E}" type="presParOf" srcId="{86799B07-CAED-4C7A-AF42-A767133090B8}" destId="{2D2C36DD-75A4-4CEE-9012-AB9CD38C0B24}" srcOrd="1" destOrd="0" presId="urn:microsoft.com/office/officeart/2018/2/layout/IconLabelList"/>
    <dgm:cxn modelId="{3BF5B5C8-8A34-4575-B784-3257ACC36543}" type="presParOf" srcId="{86799B07-CAED-4C7A-AF42-A767133090B8}" destId="{F5E1D453-054E-4AF0-9FB2-ED97D17D4FBC}" srcOrd="2" destOrd="0" presId="urn:microsoft.com/office/officeart/2018/2/layout/IconLabelList"/>
    <dgm:cxn modelId="{9443EDE9-EDFD-44CA-B703-B0468266BE3C}" type="presParOf" srcId="{B5C3FE28-2D9D-4A2E-A7E7-B8B8BD3EABCD}" destId="{E3528A40-B95E-4EDA-97B0-8060D1752B34}" srcOrd="3" destOrd="0" presId="urn:microsoft.com/office/officeart/2018/2/layout/IconLabelList"/>
    <dgm:cxn modelId="{3EB67904-1FBE-43E1-81AF-1A89C4EC2FF5}" type="presParOf" srcId="{B5C3FE28-2D9D-4A2E-A7E7-B8B8BD3EABCD}" destId="{CC8BD7F9-2A24-45D0-BF2C-C1E172152E7A}" srcOrd="4" destOrd="0" presId="urn:microsoft.com/office/officeart/2018/2/layout/IconLabelList"/>
    <dgm:cxn modelId="{63B8B9EB-3C15-4D04-874D-13D1223872A3}" type="presParOf" srcId="{CC8BD7F9-2A24-45D0-BF2C-C1E172152E7A}" destId="{25A15DFD-8EEF-4DFA-A04F-CC12AFEF6A9E}" srcOrd="0" destOrd="0" presId="urn:microsoft.com/office/officeart/2018/2/layout/IconLabelList"/>
    <dgm:cxn modelId="{09745919-06BD-4B3B-B55D-06778ED4E087}" type="presParOf" srcId="{CC8BD7F9-2A24-45D0-BF2C-C1E172152E7A}" destId="{648023C7-D458-48D2-AAA6-A45ACEAFAF66}" srcOrd="1" destOrd="0" presId="urn:microsoft.com/office/officeart/2018/2/layout/IconLabelList"/>
    <dgm:cxn modelId="{D6AAC242-B1D1-4DF1-98B2-947E7375168A}" type="presParOf" srcId="{CC8BD7F9-2A24-45D0-BF2C-C1E172152E7A}" destId="{A41C629D-9F94-47C4-9A39-6BFCD4CCFA4E}" srcOrd="2" destOrd="0" presId="urn:microsoft.com/office/officeart/2018/2/layout/IconLabelList"/>
    <dgm:cxn modelId="{7A0BE777-8E1F-47FE-9AFE-F0CF3E59183D}" type="presParOf" srcId="{B5C3FE28-2D9D-4A2E-A7E7-B8B8BD3EABCD}" destId="{A85A311D-C3E8-4D36-B694-4C3EE7D7052A}" srcOrd="5" destOrd="0" presId="urn:microsoft.com/office/officeart/2018/2/layout/IconLabelList"/>
    <dgm:cxn modelId="{E793AAD8-4ED8-4705-8D90-418359898200}" type="presParOf" srcId="{B5C3FE28-2D9D-4A2E-A7E7-B8B8BD3EABCD}" destId="{49D3BEE2-AE95-4F93-A495-693B7115FA66}" srcOrd="6" destOrd="0" presId="urn:microsoft.com/office/officeart/2018/2/layout/IconLabelList"/>
    <dgm:cxn modelId="{9C9CBD70-A5AF-4E1C-ACEB-95C0803250DE}" type="presParOf" srcId="{49D3BEE2-AE95-4F93-A495-693B7115FA66}" destId="{2221DB80-8693-47C9-8DAC-F6545456B7F1}" srcOrd="0" destOrd="0" presId="urn:microsoft.com/office/officeart/2018/2/layout/IconLabelList"/>
    <dgm:cxn modelId="{4A690DA3-44EA-4E86-A671-4F7B20DD83CB}" type="presParOf" srcId="{49D3BEE2-AE95-4F93-A495-693B7115FA66}" destId="{CFDC1FC4-1881-4288-9DAE-FF6421278A4D}" srcOrd="1" destOrd="0" presId="urn:microsoft.com/office/officeart/2018/2/layout/IconLabelList"/>
    <dgm:cxn modelId="{0E4EB295-227A-4906-A429-006D696D8768}" type="presParOf" srcId="{49D3BEE2-AE95-4F93-A495-693B7115FA66}" destId="{202CD057-5400-424A-89A9-3B7662C61D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C707B2-12EE-410F-B149-8DE9F66A3C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9574715-5606-447B-860D-FE6A53DB107A}">
      <dgm:prSet/>
      <dgm:spPr/>
      <dgm:t>
        <a:bodyPr/>
        <a:lstStyle/>
        <a:p>
          <a:r>
            <a:rPr lang="en-US"/>
            <a:t>• Cloudflare bot detection: Rotating user agents, randomized delays</a:t>
          </a:r>
        </a:p>
      </dgm:t>
    </dgm:pt>
    <dgm:pt modelId="{8D42A8D4-8243-41FC-A9A8-5E9853A4D41C}" type="parTrans" cxnId="{357D97F4-91A1-45FD-AF49-FC0AE1441492}">
      <dgm:prSet/>
      <dgm:spPr/>
      <dgm:t>
        <a:bodyPr/>
        <a:lstStyle/>
        <a:p>
          <a:endParaRPr lang="en-US"/>
        </a:p>
      </dgm:t>
    </dgm:pt>
    <dgm:pt modelId="{A0EC6310-0F64-4AE4-AF3E-31E06B20C2AF}" type="sibTrans" cxnId="{357D97F4-91A1-45FD-AF49-FC0AE1441492}">
      <dgm:prSet/>
      <dgm:spPr/>
      <dgm:t>
        <a:bodyPr/>
        <a:lstStyle/>
        <a:p>
          <a:endParaRPr lang="en-US"/>
        </a:p>
      </dgm:t>
    </dgm:pt>
    <dgm:pt modelId="{927D8704-531E-4725-A385-AC8F0FB76030}">
      <dgm:prSet/>
      <dgm:spPr/>
      <dgm:t>
        <a:bodyPr/>
        <a:lstStyle/>
        <a:p>
          <a:r>
            <a:rPr lang="en-US"/>
            <a:t>• JavaScript rendering: Used Selenium</a:t>
          </a:r>
        </a:p>
      </dgm:t>
    </dgm:pt>
    <dgm:pt modelId="{E82A025D-38C9-447A-ABAE-F449821C2579}" type="parTrans" cxnId="{E59D372D-40F7-4FA1-B3C3-747F9B20BDBF}">
      <dgm:prSet/>
      <dgm:spPr/>
      <dgm:t>
        <a:bodyPr/>
        <a:lstStyle/>
        <a:p>
          <a:endParaRPr lang="en-US"/>
        </a:p>
      </dgm:t>
    </dgm:pt>
    <dgm:pt modelId="{67795D4F-A058-49FA-A93D-9321317E8EFC}" type="sibTrans" cxnId="{E59D372D-40F7-4FA1-B3C3-747F9B20BDBF}">
      <dgm:prSet/>
      <dgm:spPr/>
      <dgm:t>
        <a:bodyPr/>
        <a:lstStyle/>
        <a:p>
          <a:endParaRPr lang="en-US"/>
        </a:p>
      </dgm:t>
    </dgm:pt>
    <dgm:pt modelId="{6ED15DD1-8119-4A1D-AB88-EA35BA19B330}">
      <dgm:prSet/>
      <dgm:spPr/>
      <dgm:t>
        <a:bodyPr/>
        <a:lstStyle/>
        <a:p>
          <a:r>
            <a:rPr lang="en-US"/>
            <a:t>• Timeout/Failures: Implemented retry logic and error handling</a:t>
          </a:r>
        </a:p>
      </dgm:t>
    </dgm:pt>
    <dgm:pt modelId="{7EB7618F-0BA6-4525-870F-59B592122A16}" type="parTrans" cxnId="{60D7BBC2-57FE-4E1A-802D-7DE41CC25751}">
      <dgm:prSet/>
      <dgm:spPr/>
      <dgm:t>
        <a:bodyPr/>
        <a:lstStyle/>
        <a:p>
          <a:endParaRPr lang="en-US"/>
        </a:p>
      </dgm:t>
    </dgm:pt>
    <dgm:pt modelId="{B2571801-7190-421D-87A3-1EB53E1D2F2E}" type="sibTrans" cxnId="{60D7BBC2-57FE-4E1A-802D-7DE41CC25751}">
      <dgm:prSet/>
      <dgm:spPr/>
      <dgm:t>
        <a:bodyPr/>
        <a:lstStyle/>
        <a:p>
          <a:endParaRPr lang="en-US"/>
        </a:p>
      </dgm:t>
    </dgm:pt>
    <dgm:pt modelId="{F6409AE9-7FD6-44A6-9536-3AABE38FC672}" type="pres">
      <dgm:prSet presAssocID="{12C707B2-12EE-410F-B149-8DE9F66A3C51}" presName="root" presStyleCnt="0">
        <dgm:presLayoutVars>
          <dgm:dir/>
          <dgm:resizeHandles val="exact"/>
        </dgm:presLayoutVars>
      </dgm:prSet>
      <dgm:spPr/>
    </dgm:pt>
    <dgm:pt modelId="{A252274C-CCCF-44C5-B678-22CF70E549CA}" type="pres">
      <dgm:prSet presAssocID="{19574715-5606-447B-860D-FE6A53DB107A}" presName="compNode" presStyleCnt="0"/>
      <dgm:spPr/>
    </dgm:pt>
    <dgm:pt modelId="{26162C29-540E-4A13-B754-E56AD0A0EC6A}" type="pres">
      <dgm:prSet presAssocID="{19574715-5606-447B-860D-FE6A53DB10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D35C5C63-1CBC-47D3-A719-05100F9852A6}" type="pres">
      <dgm:prSet presAssocID="{19574715-5606-447B-860D-FE6A53DB107A}" presName="spaceRect" presStyleCnt="0"/>
      <dgm:spPr/>
    </dgm:pt>
    <dgm:pt modelId="{C7B1F49C-346B-47DB-8958-BEBCBB1D62B1}" type="pres">
      <dgm:prSet presAssocID="{19574715-5606-447B-860D-FE6A53DB107A}" presName="textRect" presStyleLbl="revTx" presStyleIdx="0" presStyleCnt="3">
        <dgm:presLayoutVars>
          <dgm:chMax val="1"/>
          <dgm:chPref val="1"/>
        </dgm:presLayoutVars>
      </dgm:prSet>
      <dgm:spPr/>
    </dgm:pt>
    <dgm:pt modelId="{E91CCA22-7966-475D-849A-56F1CDC643A2}" type="pres">
      <dgm:prSet presAssocID="{A0EC6310-0F64-4AE4-AF3E-31E06B20C2AF}" presName="sibTrans" presStyleCnt="0"/>
      <dgm:spPr/>
    </dgm:pt>
    <dgm:pt modelId="{3CBB925A-D172-4257-8F9C-771F9E6A1953}" type="pres">
      <dgm:prSet presAssocID="{927D8704-531E-4725-A385-AC8F0FB76030}" presName="compNode" presStyleCnt="0"/>
      <dgm:spPr/>
    </dgm:pt>
    <dgm:pt modelId="{163A1230-14F9-495F-834C-C84417DE1E28}" type="pres">
      <dgm:prSet presAssocID="{927D8704-531E-4725-A385-AC8F0FB760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3088B63-D5F9-4FCD-A71C-BF568DBD2EDB}" type="pres">
      <dgm:prSet presAssocID="{927D8704-531E-4725-A385-AC8F0FB76030}" presName="spaceRect" presStyleCnt="0"/>
      <dgm:spPr/>
    </dgm:pt>
    <dgm:pt modelId="{2827C5BF-7E1C-4BE9-89D2-341F2643D973}" type="pres">
      <dgm:prSet presAssocID="{927D8704-531E-4725-A385-AC8F0FB76030}" presName="textRect" presStyleLbl="revTx" presStyleIdx="1" presStyleCnt="3">
        <dgm:presLayoutVars>
          <dgm:chMax val="1"/>
          <dgm:chPref val="1"/>
        </dgm:presLayoutVars>
      </dgm:prSet>
      <dgm:spPr/>
    </dgm:pt>
    <dgm:pt modelId="{E0782517-791C-4464-BD50-9BD408AB5B31}" type="pres">
      <dgm:prSet presAssocID="{67795D4F-A058-49FA-A93D-9321317E8EFC}" presName="sibTrans" presStyleCnt="0"/>
      <dgm:spPr/>
    </dgm:pt>
    <dgm:pt modelId="{B019EDA5-3C97-42C5-B3F6-F95AC460A85C}" type="pres">
      <dgm:prSet presAssocID="{6ED15DD1-8119-4A1D-AB88-EA35BA19B330}" presName="compNode" presStyleCnt="0"/>
      <dgm:spPr/>
    </dgm:pt>
    <dgm:pt modelId="{6F941EE4-D442-4FC7-8CE1-3E6DA83307A4}" type="pres">
      <dgm:prSet presAssocID="{6ED15DD1-8119-4A1D-AB88-EA35BA19B3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CEB29A2-6196-4E7B-B5EE-4BAEC7AAEF78}" type="pres">
      <dgm:prSet presAssocID="{6ED15DD1-8119-4A1D-AB88-EA35BA19B330}" presName="spaceRect" presStyleCnt="0"/>
      <dgm:spPr/>
    </dgm:pt>
    <dgm:pt modelId="{84D89873-1A9B-4133-B145-F2A9EE167D9B}" type="pres">
      <dgm:prSet presAssocID="{6ED15DD1-8119-4A1D-AB88-EA35BA19B3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9D372D-40F7-4FA1-B3C3-747F9B20BDBF}" srcId="{12C707B2-12EE-410F-B149-8DE9F66A3C51}" destId="{927D8704-531E-4725-A385-AC8F0FB76030}" srcOrd="1" destOrd="0" parTransId="{E82A025D-38C9-447A-ABAE-F449821C2579}" sibTransId="{67795D4F-A058-49FA-A93D-9321317E8EFC}"/>
    <dgm:cxn modelId="{4883E147-BC9D-4EE7-A804-B02B3E8A01AD}" type="presOf" srcId="{12C707B2-12EE-410F-B149-8DE9F66A3C51}" destId="{F6409AE9-7FD6-44A6-9536-3AABE38FC672}" srcOrd="0" destOrd="0" presId="urn:microsoft.com/office/officeart/2018/2/layout/IconLabelList"/>
    <dgm:cxn modelId="{60D7BBC2-57FE-4E1A-802D-7DE41CC25751}" srcId="{12C707B2-12EE-410F-B149-8DE9F66A3C51}" destId="{6ED15DD1-8119-4A1D-AB88-EA35BA19B330}" srcOrd="2" destOrd="0" parTransId="{7EB7618F-0BA6-4525-870F-59B592122A16}" sibTransId="{B2571801-7190-421D-87A3-1EB53E1D2F2E}"/>
    <dgm:cxn modelId="{B58BD2CF-D9FC-4BBB-A41C-5A1CADDC1A0D}" type="presOf" srcId="{19574715-5606-447B-860D-FE6A53DB107A}" destId="{C7B1F49C-346B-47DB-8958-BEBCBB1D62B1}" srcOrd="0" destOrd="0" presId="urn:microsoft.com/office/officeart/2018/2/layout/IconLabelList"/>
    <dgm:cxn modelId="{99A22ADC-54B9-49D4-8AA2-A21D8164EA81}" type="presOf" srcId="{927D8704-531E-4725-A385-AC8F0FB76030}" destId="{2827C5BF-7E1C-4BE9-89D2-341F2643D973}" srcOrd="0" destOrd="0" presId="urn:microsoft.com/office/officeart/2018/2/layout/IconLabelList"/>
    <dgm:cxn modelId="{357D97F4-91A1-45FD-AF49-FC0AE1441492}" srcId="{12C707B2-12EE-410F-B149-8DE9F66A3C51}" destId="{19574715-5606-447B-860D-FE6A53DB107A}" srcOrd="0" destOrd="0" parTransId="{8D42A8D4-8243-41FC-A9A8-5E9853A4D41C}" sibTransId="{A0EC6310-0F64-4AE4-AF3E-31E06B20C2AF}"/>
    <dgm:cxn modelId="{E91ECCFA-8DB1-43E5-AC12-C724EA94C5E3}" type="presOf" srcId="{6ED15DD1-8119-4A1D-AB88-EA35BA19B330}" destId="{84D89873-1A9B-4133-B145-F2A9EE167D9B}" srcOrd="0" destOrd="0" presId="urn:microsoft.com/office/officeart/2018/2/layout/IconLabelList"/>
    <dgm:cxn modelId="{DE7F65A2-96D7-4476-BFC4-8A1C2B97C15A}" type="presParOf" srcId="{F6409AE9-7FD6-44A6-9536-3AABE38FC672}" destId="{A252274C-CCCF-44C5-B678-22CF70E549CA}" srcOrd="0" destOrd="0" presId="urn:microsoft.com/office/officeart/2018/2/layout/IconLabelList"/>
    <dgm:cxn modelId="{247229E5-30C2-42CC-B9A9-D7277E8C5D13}" type="presParOf" srcId="{A252274C-CCCF-44C5-B678-22CF70E549CA}" destId="{26162C29-540E-4A13-B754-E56AD0A0EC6A}" srcOrd="0" destOrd="0" presId="urn:microsoft.com/office/officeart/2018/2/layout/IconLabelList"/>
    <dgm:cxn modelId="{987CA8D2-A1D2-4E66-A9CE-9FAA5C23F40F}" type="presParOf" srcId="{A252274C-CCCF-44C5-B678-22CF70E549CA}" destId="{D35C5C63-1CBC-47D3-A719-05100F9852A6}" srcOrd="1" destOrd="0" presId="urn:microsoft.com/office/officeart/2018/2/layout/IconLabelList"/>
    <dgm:cxn modelId="{A4EA399B-3B57-480E-A35A-055FB60BB918}" type="presParOf" srcId="{A252274C-CCCF-44C5-B678-22CF70E549CA}" destId="{C7B1F49C-346B-47DB-8958-BEBCBB1D62B1}" srcOrd="2" destOrd="0" presId="urn:microsoft.com/office/officeart/2018/2/layout/IconLabelList"/>
    <dgm:cxn modelId="{58CBB618-EB4E-4867-AC4E-68D4CB6199BB}" type="presParOf" srcId="{F6409AE9-7FD6-44A6-9536-3AABE38FC672}" destId="{E91CCA22-7966-475D-849A-56F1CDC643A2}" srcOrd="1" destOrd="0" presId="urn:microsoft.com/office/officeart/2018/2/layout/IconLabelList"/>
    <dgm:cxn modelId="{58E8A205-5520-4E23-913C-E193C841D12E}" type="presParOf" srcId="{F6409AE9-7FD6-44A6-9536-3AABE38FC672}" destId="{3CBB925A-D172-4257-8F9C-771F9E6A1953}" srcOrd="2" destOrd="0" presId="urn:microsoft.com/office/officeart/2018/2/layout/IconLabelList"/>
    <dgm:cxn modelId="{219E4EBC-71E3-409C-8860-F7F3C8A943D2}" type="presParOf" srcId="{3CBB925A-D172-4257-8F9C-771F9E6A1953}" destId="{163A1230-14F9-495F-834C-C84417DE1E28}" srcOrd="0" destOrd="0" presId="urn:microsoft.com/office/officeart/2018/2/layout/IconLabelList"/>
    <dgm:cxn modelId="{C248C289-FE60-4AF8-B33D-52681D0E061A}" type="presParOf" srcId="{3CBB925A-D172-4257-8F9C-771F9E6A1953}" destId="{43088B63-D5F9-4FCD-A71C-BF568DBD2EDB}" srcOrd="1" destOrd="0" presId="urn:microsoft.com/office/officeart/2018/2/layout/IconLabelList"/>
    <dgm:cxn modelId="{7355E4B5-FFC6-4BFF-A7EB-9F716DF32BB9}" type="presParOf" srcId="{3CBB925A-D172-4257-8F9C-771F9E6A1953}" destId="{2827C5BF-7E1C-4BE9-89D2-341F2643D973}" srcOrd="2" destOrd="0" presId="urn:microsoft.com/office/officeart/2018/2/layout/IconLabelList"/>
    <dgm:cxn modelId="{9605DEE0-2F75-468F-BEE1-37B2B94B1954}" type="presParOf" srcId="{F6409AE9-7FD6-44A6-9536-3AABE38FC672}" destId="{E0782517-791C-4464-BD50-9BD408AB5B31}" srcOrd="3" destOrd="0" presId="urn:microsoft.com/office/officeart/2018/2/layout/IconLabelList"/>
    <dgm:cxn modelId="{EFE514AE-B3D3-420F-948E-811821A10C14}" type="presParOf" srcId="{F6409AE9-7FD6-44A6-9536-3AABE38FC672}" destId="{B019EDA5-3C97-42C5-B3F6-F95AC460A85C}" srcOrd="4" destOrd="0" presId="urn:microsoft.com/office/officeart/2018/2/layout/IconLabelList"/>
    <dgm:cxn modelId="{29FB9420-9584-48EC-AB4C-8B7AD2228399}" type="presParOf" srcId="{B019EDA5-3C97-42C5-B3F6-F95AC460A85C}" destId="{6F941EE4-D442-4FC7-8CE1-3E6DA83307A4}" srcOrd="0" destOrd="0" presId="urn:microsoft.com/office/officeart/2018/2/layout/IconLabelList"/>
    <dgm:cxn modelId="{C7A81543-C1E3-471B-A0C3-57EC42ED73FF}" type="presParOf" srcId="{B019EDA5-3C97-42C5-B3F6-F95AC460A85C}" destId="{3CEB29A2-6196-4E7B-B5EE-4BAEC7AAEF78}" srcOrd="1" destOrd="0" presId="urn:microsoft.com/office/officeart/2018/2/layout/IconLabelList"/>
    <dgm:cxn modelId="{442E0C1C-5EEA-40FC-98F1-3E6C22DDA772}" type="presParOf" srcId="{B019EDA5-3C97-42C5-B3F6-F95AC460A85C}" destId="{84D89873-1A9B-4133-B145-F2A9EE167D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AB7F146-DDDE-4313-8BD3-41564AA3B0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3D4038D-89CB-4F67-A3E7-1E9C2C02E05C}">
      <dgm:prSet custT="1"/>
      <dgm:spPr/>
      <dgm:t>
        <a:bodyPr/>
        <a:lstStyle/>
        <a:p>
          <a:r>
            <a:rPr lang="en-US" sz="1600" b="1" dirty="0">
              <a:latin typeface="Aptos Narrow" panose="020B0004020202020204" pitchFamily="34" charset="0"/>
            </a:rPr>
            <a:t>• Year-over-Year sentiment trend analysis</a:t>
          </a:r>
        </a:p>
      </dgm:t>
    </dgm:pt>
    <dgm:pt modelId="{D1887103-FA83-4DB3-8B1D-8933C5BC75C8}" type="parTrans" cxnId="{D569AF93-A537-4E34-8494-EAE572A424F5}">
      <dgm:prSet/>
      <dgm:spPr/>
      <dgm:t>
        <a:bodyPr/>
        <a:lstStyle/>
        <a:p>
          <a:endParaRPr lang="en-US"/>
        </a:p>
      </dgm:t>
    </dgm:pt>
    <dgm:pt modelId="{14ADABEC-DAE0-42AF-ABE2-772FC29575C3}" type="sibTrans" cxnId="{D569AF93-A537-4E34-8494-EAE572A424F5}">
      <dgm:prSet/>
      <dgm:spPr/>
      <dgm:t>
        <a:bodyPr/>
        <a:lstStyle/>
        <a:p>
          <a:endParaRPr lang="en-US"/>
        </a:p>
      </dgm:t>
    </dgm:pt>
    <dgm:pt modelId="{6AF1215B-3BF2-44FD-8B5C-90C066B3DFA2}">
      <dgm:prSet custT="1"/>
      <dgm:spPr/>
      <dgm:t>
        <a:bodyPr/>
        <a:lstStyle/>
        <a:p>
          <a:r>
            <a:rPr lang="en-US" sz="1500" dirty="0"/>
            <a:t>• </a:t>
          </a:r>
          <a:r>
            <a:rPr lang="en-US" sz="1600" b="1" dirty="0">
              <a:latin typeface="Aptos Narrow" panose="020B0004020202020204" pitchFamily="34" charset="0"/>
            </a:rPr>
            <a:t>Add Named Entity Recognition (NER)</a:t>
          </a:r>
        </a:p>
      </dgm:t>
    </dgm:pt>
    <dgm:pt modelId="{6B4BF917-ADBF-40B6-99F1-EA650F483F6D}" type="parTrans" cxnId="{9E8E06B9-992C-47A0-BF1F-D4A10467BA3B}">
      <dgm:prSet/>
      <dgm:spPr/>
      <dgm:t>
        <a:bodyPr/>
        <a:lstStyle/>
        <a:p>
          <a:endParaRPr lang="en-US"/>
        </a:p>
      </dgm:t>
    </dgm:pt>
    <dgm:pt modelId="{3D306641-30C4-45E7-B661-FAD9122F07BF}" type="sibTrans" cxnId="{9E8E06B9-992C-47A0-BF1F-D4A10467BA3B}">
      <dgm:prSet/>
      <dgm:spPr/>
      <dgm:t>
        <a:bodyPr/>
        <a:lstStyle/>
        <a:p>
          <a:endParaRPr lang="en-US"/>
        </a:p>
      </dgm:t>
    </dgm:pt>
    <dgm:pt modelId="{409419A4-5336-4167-81BA-52FE2E0D6217}">
      <dgm:prSet custT="1"/>
      <dgm:spPr/>
      <dgm:t>
        <a:bodyPr/>
        <a:lstStyle/>
        <a:p>
          <a:r>
            <a:rPr lang="en-US" sz="1600" b="1" dirty="0">
              <a:latin typeface="Aptos Narrow" panose="020B0004020202020204" pitchFamily="34" charset="0"/>
            </a:rPr>
            <a:t>• Perform Topic Modeling (LDA/</a:t>
          </a:r>
          <a:r>
            <a:rPr lang="en-US" sz="1600" b="1" dirty="0" err="1">
              <a:latin typeface="Aptos Narrow" panose="020B0004020202020204" pitchFamily="34" charset="0"/>
            </a:rPr>
            <a:t>BERTopic</a:t>
          </a:r>
          <a:r>
            <a:rPr lang="en-US" sz="1600" b="1" dirty="0">
              <a:latin typeface="Aptos Narrow" panose="020B0004020202020204" pitchFamily="34" charset="0"/>
            </a:rPr>
            <a:t>)</a:t>
          </a:r>
        </a:p>
      </dgm:t>
    </dgm:pt>
    <dgm:pt modelId="{BDD1F76F-F1FE-4A04-9CDC-8426B74AC889}" type="parTrans" cxnId="{94FFBD48-9A0D-425D-A1FE-7DF7AFA686BA}">
      <dgm:prSet/>
      <dgm:spPr/>
      <dgm:t>
        <a:bodyPr/>
        <a:lstStyle/>
        <a:p>
          <a:endParaRPr lang="en-US"/>
        </a:p>
      </dgm:t>
    </dgm:pt>
    <dgm:pt modelId="{E9D11CF6-EBA7-43A1-9FFE-9C49E9D5E744}" type="sibTrans" cxnId="{94FFBD48-9A0D-425D-A1FE-7DF7AFA686BA}">
      <dgm:prSet/>
      <dgm:spPr/>
      <dgm:t>
        <a:bodyPr/>
        <a:lstStyle/>
        <a:p>
          <a:endParaRPr lang="en-US"/>
        </a:p>
      </dgm:t>
    </dgm:pt>
    <dgm:pt modelId="{4C349694-DA9B-4313-BFF3-06BEA9A58A60}">
      <dgm:prSet custT="1"/>
      <dgm:spPr/>
      <dgm:t>
        <a:bodyPr/>
        <a:lstStyle/>
        <a:p>
          <a:r>
            <a:rPr lang="en-US" sz="1400" b="1" dirty="0">
              <a:latin typeface="Aptos Narrow" panose="020B0004020202020204" pitchFamily="34" charset="0"/>
            </a:rPr>
            <a:t>• Develop an Interactive Dashboard (</a:t>
          </a:r>
          <a:r>
            <a:rPr lang="en-US" sz="1400" b="1" dirty="0" err="1">
              <a:latin typeface="Aptos Narrow" panose="020B0004020202020204" pitchFamily="34" charset="0"/>
            </a:rPr>
            <a:t>Streamlit</a:t>
          </a:r>
          <a:r>
            <a:rPr lang="en-US" sz="1400" b="1" dirty="0">
              <a:latin typeface="Aptos Narrow" panose="020B0004020202020204" pitchFamily="34" charset="0"/>
            </a:rPr>
            <a:t>/Dash</a:t>
          </a:r>
          <a:r>
            <a:rPr lang="en-US" sz="1500" dirty="0"/>
            <a:t>)</a:t>
          </a:r>
        </a:p>
      </dgm:t>
    </dgm:pt>
    <dgm:pt modelId="{238D1204-90BB-419A-8DDF-13335D5777AE}" type="parTrans" cxnId="{C506F04E-900A-450F-925E-E35923D47E2F}">
      <dgm:prSet/>
      <dgm:spPr/>
      <dgm:t>
        <a:bodyPr/>
        <a:lstStyle/>
        <a:p>
          <a:endParaRPr lang="en-US"/>
        </a:p>
      </dgm:t>
    </dgm:pt>
    <dgm:pt modelId="{A3D7B085-DE20-4F1D-B399-CAC3635DF9B4}" type="sibTrans" cxnId="{C506F04E-900A-450F-925E-E35923D47E2F}">
      <dgm:prSet/>
      <dgm:spPr/>
      <dgm:t>
        <a:bodyPr/>
        <a:lstStyle/>
        <a:p>
          <a:endParaRPr lang="en-US"/>
        </a:p>
      </dgm:t>
    </dgm:pt>
    <dgm:pt modelId="{59A4C024-6321-4310-9CA2-FF36303A93B6}" type="pres">
      <dgm:prSet presAssocID="{EAB7F146-DDDE-4313-8BD3-41564AA3B067}" presName="root" presStyleCnt="0">
        <dgm:presLayoutVars>
          <dgm:dir/>
          <dgm:resizeHandles val="exact"/>
        </dgm:presLayoutVars>
      </dgm:prSet>
      <dgm:spPr/>
    </dgm:pt>
    <dgm:pt modelId="{75140137-FC62-433B-927E-EAA76ABE2252}" type="pres">
      <dgm:prSet presAssocID="{83D4038D-89CB-4F67-A3E7-1E9C2C02E05C}" presName="compNode" presStyleCnt="0"/>
      <dgm:spPr/>
    </dgm:pt>
    <dgm:pt modelId="{51078540-00D8-4EA8-BEEA-68DD20382CB3}" type="pres">
      <dgm:prSet presAssocID="{83D4038D-89CB-4F67-A3E7-1E9C2C02E0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721AE323-CC60-4BA0-820C-0C90C83C3049}" type="pres">
      <dgm:prSet presAssocID="{83D4038D-89CB-4F67-A3E7-1E9C2C02E05C}" presName="spaceRect" presStyleCnt="0"/>
      <dgm:spPr/>
    </dgm:pt>
    <dgm:pt modelId="{3361EC0C-8DE9-4FFA-AF06-3FFD8380A773}" type="pres">
      <dgm:prSet presAssocID="{83D4038D-89CB-4F67-A3E7-1E9C2C02E05C}" presName="textRect" presStyleLbl="revTx" presStyleIdx="0" presStyleCnt="4">
        <dgm:presLayoutVars>
          <dgm:chMax val="1"/>
          <dgm:chPref val="1"/>
        </dgm:presLayoutVars>
      </dgm:prSet>
      <dgm:spPr/>
    </dgm:pt>
    <dgm:pt modelId="{1153D80E-52B0-4CFE-AAE6-DFDD80522CFB}" type="pres">
      <dgm:prSet presAssocID="{14ADABEC-DAE0-42AF-ABE2-772FC29575C3}" presName="sibTrans" presStyleCnt="0"/>
      <dgm:spPr/>
    </dgm:pt>
    <dgm:pt modelId="{C29476D9-126B-400B-8E55-A3D431ACB9B5}" type="pres">
      <dgm:prSet presAssocID="{6AF1215B-3BF2-44FD-8B5C-90C066B3DFA2}" presName="compNode" presStyleCnt="0"/>
      <dgm:spPr/>
    </dgm:pt>
    <dgm:pt modelId="{3F7D7A02-CCE6-40AD-B4DA-9BF0AC0566DA}" type="pres">
      <dgm:prSet presAssocID="{6AF1215B-3BF2-44FD-8B5C-90C066B3DFA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C90D30EC-F203-4C09-A447-F3A30D798528}" type="pres">
      <dgm:prSet presAssocID="{6AF1215B-3BF2-44FD-8B5C-90C066B3DFA2}" presName="spaceRect" presStyleCnt="0"/>
      <dgm:spPr/>
    </dgm:pt>
    <dgm:pt modelId="{0C5F00A8-00F9-48C4-B55D-911FCB793627}" type="pres">
      <dgm:prSet presAssocID="{6AF1215B-3BF2-44FD-8B5C-90C066B3DFA2}" presName="textRect" presStyleLbl="revTx" presStyleIdx="1" presStyleCnt="4">
        <dgm:presLayoutVars>
          <dgm:chMax val="1"/>
          <dgm:chPref val="1"/>
        </dgm:presLayoutVars>
      </dgm:prSet>
      <dgm:spPr/>
    </dgm:pt>
    <dgm:pt modelId="{AF472A3B-81AE-4CDB-AC15-17AFBEBC2C23}" type="pres">
      <dgm:prSet presAssocID="{3D306641-30C4-45E7-B661-FAD9122F07BF}" presName="sibTrans" presStyleCnt="0"/>
      <dgm:spPr/>
    </dgm:pt>
    <dgm:pt modelId="{88DDF9D1-95AE-46F4-AFF4-E5772D84D375}" type="pres">
      <dgm:prSet presAssocID="{409419A4-5336-4167-81BA-52FE2E0D6217}" presName="compNode" presStyleCnt="0"/>
      <dgm:spPr/>
    </dgm:pt>
    <dgm:pt modelId="{4ACD71D0-CFCE-49D8-A293-CCBE97716503}" type="pres">
      <dgm:prSet presAssocID="{409419A4-5336-4167-81BA-52FE2E0D62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B2119349-EEA9-4594-833C-07C1E623765F}" type="pres">
      <dgm:prSet presAssocID="{409419A4-5336-4167-81BA-52FE2E0D6217}" presName="spaceRect" presStyleCnt="0"/>
      <dgm:spPr/>
    </dgm:pt>
    <dgm:pt modelId="{E70BC02A-DCE0-4414-B43F-307ED122DA1F}" type="pres">
      <dgm:prSet presAssocID="{409419A4-5336-4167-81BA-52FE2E0D6217}" presName="textRect" presStyleLbl="revTx" presStyleIdx="2" presStyleCnt="4">
        <dgm:presLayoutVars>
          <dgm:chMax val="1"/>
          <dgm:chPref val="1"/>
        </dgm:presLayoutVars>
      </dgm:prSet>
      <dgm:spPr/>
    </dgm:pt>
    <dgm:pt modelId="{FBB88BD5-E462-449B-AAE9-DAB3F90CA007}" type="pres">
      <dgm:prSet presAssocID="{E9D11CF6-EBA7-43A1-9FFE-9C49E9D5E744}" presName="sibTrans" presStyleCnt="0"/>
      <dgm:spPr/>
    </dgm:pt>
    <dgm:pt modelId="{76D74795-CBBD-417C-B49F-9C7B7842ACC5}" type="pres">
      <dgm:prSet presAssocID="{4C349694-DA9B-4313-BFF3-06BEA9A58A60}" presName="compNode" presStyleCnt="0"/>
      <dgm:spPr/>
    </dgm:pt>
    <dgm:pt modelId="{E4CA9C74-FD73-47DD-9F09-6022146AFAE9}" type="pres">
      <dgm:prSet presAssocID="{4C349694-DA9B-4313-BFF3-06BEA9A58A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9AB404D-6589-4AFA-B4AB-E2560BDF5086}" type="pres">
      <dgm:prSet presAssocID="{4C349694-DA9B-4313-BFF3-06BEA9A58A60}" presName="spaceRect" presStyleCnt="0"/>
      <dgm:spPr/>
    </dgm:pt>
    <dgm:pt modelId="{4AD4677E-5331-4A47-8994-CFBBF90FEFA4}" type="pres">
      <dgm:prSet presAssocID="{4C349694-DA9B-4313-BFF3-06BEA9A58A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463F837-B2DB-4AB6-B5D6-B95D489639BD}" type="presOf" srcId="{6AF1215B-3BF2-44FD-8B5C-90C066B3DFA2}" destId="{0C5F00A8-00F9-48C4-B55D-911FCB793627}" srcOrd="0" destOrd="0" presId="urn:microsoft.com/office/officeart/2018/2/layout/IconLabelList"/>
    <dgm:cxn modelId="{94FFBD48-9A0D-425D-A1FE-7DF7AFA686BA}" srcId="{EAB7F146-DDDE-4313-8BD3-41564AA3B067}" destId="{409419A4-5336-4167-81BA-52FE2E0D6217}" srcOrd="2" destOrd="0" parTransId="{BDD1F76F-F1FE-4A04-9CDC-8426B74AC889}" sibTransId="{E9D11CF6-EBA7-43A1-9FFE-9C49E9D5E744}"/>
    <dgm:cxn modelId="{D047E04A-A823-41A2-B379-F00F14AC13B2}" type="presOf" srcId="{83D4038D-89CB-4F67-A3E7-1E9C2C02E05C}" destId="{3361EC0C-8DE9-4FFA-AF06-3FFD8380A773}" srcOrd="0" destOrd="0" presId="urn:microsoft.com/office/officeart/2018/2/layout/IconLabelList"/>
    <dgm:cxn modelId="{C506F04E-900A-450F-925E-E35923D47E2F}" srcId="{EAB7F146-DDDE-4313-8BD3-41564AA3B067}" destId="{4C349694-DA9B-4313-BFF3-06BEA9A58A60}" srcOrd="3" destOrd="0" parTransId="{238D1204-90BB-419A-8DDF-13335D5777AE}" sibTransId="{A3D7B085-DE20-4F1D-B399-CAC3635DF9B4}"/>
    <dgm:cxn modelId="{D569AF93-A537-4E34-8494-EAE572A424F5}" srcId="{EAB7F146-DDDE-4313-8BD3-41564AA3B067}" destId="{83D4038D-89CB-4F67-A3E7-1E9C2C02E05C}" srcOrd="0" destOrd="0" parTransId="{D1887103-FA83-4DB3-8B1D-8933C5BC75C8}" sibTransId="{14ADABEC-DAE0-42AF-ABE2-772FC29575C3}"/>
    <dgm:cxn modelId="{B58F65A7-7B42-4819-A46B-783D3B54D163}" type="presOf" srcId="{EAB7F146-DDDE-4313-8BD3-41564AA3B067}" destId="{59A4C024-6321-4310-9CA2-FF36303A93B6}" srcOrd="0" destOrd="0" presId="urn:microsoft.com/office/officeart/2018/2/layout/IconLabelList"/>
    <dgm:cxn modelId="{41D0BAB3-0B64-4927-B3AB-46504DEE02E3}" type="presOf" srcId="{409419A4-5336-4167-81BA-52FE2E0D6217}" destId="{E70BC02A-DCE0-4414-B43F-307ED122DA1F}" srcOrd="0" destOrd="0" presId="urn:microsoft.com/office/officeart/2018/2/layout/IconLabelList"/>
    <dgm:cxn modelId="{9E8E06B9-992C-47A0-BF1F-D4A10467BA3B}" srcId="{EAB7F146-DDDE-4313-8BD3-41564AA3B067}" destId="{6AF1215B-3BF2-44FD-8B5C-90C066B3DFA2}" srcOrd="1" destOrd="0" parTransId="{6B4BF917-ADBF-40B6-99F1-EA650F483F6D}" sibTransId="{3D306641-30C4-45E7-B661-FAD9122F07BF}"/>
    <dgm:cxn modelId="{14CD5CBC-2F2A-4602-91AA-F941EF52C413}" type="presOf" srcId="{4C349694-DA9B-4313-BFF3-06BEA9A58A60}" destId="{4AD4677E-5331-4A47-8994-CFBBF90FEFA4}" srcOrd="0" destOrd="0" presId="urn:microsoft.com/office/officeart/2018/2/layout/IconLabelList"/>
    <dgm:cxn modelId="{45F2B404-228E-4658-A810-77C0E1E8EDF7}" type="presParOf" srcId="{59A4C024-6321-4310-9CA2-FF36303A93B6}" destId="{75140137-FC62-433B-927E-EAA76ABE2252}" srcOrd="0" destOrd="0" presId="urn:microsoft.com/office/officeart/2018/2/layout/IconLabelList"/>
    <dgm:cxn modelId="{2A4CBED1-66A3-409E-B9A2-28072E48A06E}" type="presParOf" srcId="{75140137-FC62-433B-927E-EAA76ABE2252}" destId="{51078540-00D8-4EA8-BEEA-68DD20382CB3}" srcOrd="0" destOrd="0" presId="urn:microsoft.com/office/officeart/2018/2/layout/IconLabelList"/>
    <dgm:cxn modelId="{B34B5A34-A8EB-4B68-B4BB-BAA4B1BF4FDE}" type="presParOf" srcId="{75140137-FC62-433B-927E-EAA76ABE2252}" destId="{721AE323-CC60-4BA0-820C-0C90C83C3049}" srcOrd="1" destOrd="0" presId="urn:microsoft.com/office/officeart/2018/2/layout/IconLabelList"/>
    <dgm:cxn modelId="{FC5EAC97-B219-4F90-BF71-B7E293CB7D7D}" type="presParOf" srcId="{75140137-FC62-433B-927E-EAA76ABE2252}" destId="{3361EC0C-8DE9-4FFA-AF06-3FFD8380A773}" srcOrd="2" destOrd="0" presId="urn:microsoft.com/office/officeart/2018/2/layout/IconLabelList"/>
    <dgm:cxn modelId="{C70D0A68-B6E9-4CCC-BEA5-3FFA32044077}" type="presParOf" srcId="{59A4C024-6321-4310-9CA2-FF36303A93B6}" destId="{1153D80E-52B0-4CFE-AAE6-DFDD80522CFB}" srcOrd="1" destOrd="0" presId="urn:microsoft.com/office/officeart/2018/2/layout/IconLabelList"/>
    <dgm:cxn modelId="{A42005CF-47FA-495C-8C68-75C367FA1571}" type="presParOf" srcId="{59A4C024-6321-4310-9CA2-FF36303A93B6}" destId="{C29476D9-126B-400B-8E55-A3D431ACB9B5}" srcOrd="2" destOrd="0" presId="urn:microsoft.com/office/officeart/2018/2/layout/IconLabelList"/>
    <dgm:cxn modelId="{5F83DCB8-A474-4BCA-8123-C95D39BAEAF4}" type="presParOf" srcId="{C29476D9-126B-400B-8E55-A3D431ACB9B5}" destId="{3F7D7A02-CCE6-40AD-B4DA-9BF0AC0566DA}" srcOrd="0" destOrd="0" presId="urn:microsoft.com/office/officeart/2018/2/layout/IconLabelList"/>
    <dgm:cxn modelId="{FF926249-7651-4D58-A613-4681176BBCCC}" type="presParOf" srcId="{C29476D9-126B-400B-8E55-A3D431ACB9B5}" destId="{C90D30EC-F203-4C09-A447-F3A30D798528}" srcOrd="1" destOrd="0" presId="urn:microsoft.com/office/officeart/2018/2/layout/IconLabelList"/>
    <dgm:cxn modelId="{CBD05AF3-538B-4250-AB15-53D61756797D}" type="presParOf" srcId="{C29476D9-126B-400B-8E55-A3D431ACB9B5}" destId="{0C5F00A8-00F9-48C4-B55D-911FCB793627}" srcOrd="2" destOrd="0" presId="urn:microsoft.com/office/officeart/2018/2/layout/IconLabelList"/>
    <dgm:cxn modelId="{C62AAEDE-99B4-4E0D-9CBA-28AB42CF3E80}" type="presParOf" srcId="{59A4C024-6321-4310-9CA2-FF36303A93B6}" destId="{AF472A3B-81AE-4CDB-AC15-17AFBEBC2C23}" srcOrd="3" destOrd="0" presId="urn:microsoft.com/office/officeart/2018/2/layout/IconLabelList"/>
    <dgm:cxn modelId="{CD5485E2-40D2-470D-894B-C9D2E2A64A9D}" type="presParOf" srcId="{59A4C024-6321-4310-9CA2-FF36303A93B6}" destId="{88DDF9D1-95AE-46F4-AFF4-E5772D84D375}" srcOrd="4" destOrd="0" presId="urn:microsoft.com/office/officeart/2018/2/layout/IconLabelList"/>
    <dgm:cxn modelId="{17A6CB35-8F6D-4A07-A017-AA20CF88416D}" type="presParOf" srcId="{88DDF9D1-95AE-46F4-AFF4-E5772D84D375}" destId="{4ACD71D0-CFCE-49D8-A293-CCBE97716503}" srcOrd="0" destOrd="0" presId="urn:microsoft.com/office/officeart/2018/2/layout/IconLabelList"/>
    <dgm:cxn modelId="{9AD031C5-F8D1-4152-9746-6355384B0F83}" type="presParOf" srcId="{88DDF9D1-95AE-46F4-AFF4-E5772D84D375}" destId="{B2119349-EEA9-4594-833C-07C1E623765F}" srcOrd="1" destOrd="0" presId="urn:microsoft.com/office/officeart/2018/2/layout/IconLabelList"/>
    <dgm:cxn modelId="{D1EB5831-F8C7-4DF4-8902-2DE570BF2D31}" type="presParOf" srcId="{88DDF9D1-95AE-46F4-AFF4-E5772D84D375}" destId="{E70BC02A-DCE0-4414-B43F-307ED122DA1F}" srcOrd="2" destOrd="0" presId="urn:microsoft.com/office/officeart/2018/2/layout/IconLabelList"/>
    <dgm:cxn modelId="{2FE89C21-6AF0-472E-9D85-257089806041}" type="presParOf" srcId="{59A4C024-6321-4310-9CA2-FF36303A93B6}" destId="{FBB88BD5-E462-449B-AAE9-DAB3F90CA007}" srcOrd="5" destOrd="0" presId="urn:microsoft.com/office/officeart/2018/2/layout/IconLabelList"/>
    <dgm:cxn modelId="{57716A4E-0B26-47EB-96C0-8282C28B4A7B}" type="presParOf" srcId="{59A4C024-6321-4310-9CA2-FF36303A93B6}" destId="{76D74795-CBBD-417C-B49F-9C7B7842ACC5}" srcOrd="6" destOrd="0" presId="urn:microsoft.com/office/officeart/2018/2/layout/IconLabelList"/>
    <dgm:cxn modelId="{790F902F-7A0D-4307-8C99-7923F3035187}" type="presParOf" srcId="{76D74795-CBBD-417C-B49F-9C7B7842ACC5}" destId="{E4CA9C74-FD73-47DD-9F09-6022146AFAE9}" srcOrd="0" destOrd="0" presId="urn:microsoft.com/office/officeart/2018/2/layout/IconLabelList"/>
    <dgm:cxn modelId="{57E034F3-1185-4C20-8519-20BD1332CD87}" type="presParOf" srcId="{76D74795-CBBD-417C-B49F-9C7B7842ACC5}" destId="{79AB404D-6589-4AFA-B4AB-E2560BDF5086}" srcOrd="1" destOrd="0" presId="urn:microsoft.com/office/officeart/2018/2/layout/IconLabelList"/>
    <dgm:cxn modelId="{484070F7-3648-44EA-A749-65071EE3E5E5}" type="presParOf" srcId="{76D74795-CBBD-417C-B49F-9C7B7842ACC5}" destId="{4AD4677E-5331-4A47-8994-CFBBF90FEF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5BC2E-AFB9-4668-AE5A-397DEAB9A16F}">
      <dsp:nvSpPr>
        <dsp:cNvPr id="0" name=""/>
        <dsp:cNvSpPr/>
      </dsp:nvSpPr>
      <dsp:spPr>
        <a:xfrm>
          <a:off x="2028527" y="1311026"/>
          <a:ext cx="435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13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4453" y="1354417"/>
        <a:ext cx="23286" cy="4657"/>
      </dsp:txXfrm>
    </dsp:sp>
    <dsp:sp modelId="{4D466E96-D6A8-4E4D-80BE-054BA76260B1}">
      <dsp:nvSpPr>
        <dsp:cNvPr id="0" name=""/>
        <dsp:cNvSpPr/>
      </dsp:nvSpPr>
      <dsp:spPr>
        <a:xfrm>
          <a:off x="5379" y="749261"/>
          <a:ext cx="2024948" cy="1214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224" tIns="104153" rIns="99224" bIns="10415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Understand sentiment trends in Nigeria's economic media coverage.</a:t>
          </a:r>
        </a:p>
      </dsp:txBody>
      <dsp:txXfrm>
        <a:off x="5379" y="749261"/>
        <a:ext cx="2024948" cy="1214969"/>
      </dsp:txXfrm>
    </dsp:sp>
    <dsp:sp modelId="{E2CE5A43-D63F-4163-ACC6-91A4BEFB2481}">
      <dsp:nvSpPr>
        <dsp:cNvPr id="0" name=""/>
        <dsp:cNvSpPr/>
      </dsp:nvSpPr>
      <dsp:spPr>
        <a:xfrm>
          <a:off x="4519214" y="1311026"/>
          <a:ext cx="435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13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139" y="1354417"/>
        <a:ext cx="23286" cy="4657"/>
      </dsp:txXfrm>
    </dsp:sp>
    <dsp:sp modelId="{1229337B-02F1-475E-B8D8-2E0C7EBCA7EC}">
      <dsp:nvSpPr>
        <dsp:cNvPr id="0" name=""/>
        <dsp:cNvSpPr/>
      </dsp:nvSpPr>
      <dsp:spPr>
        <a:xfrm>
          <a:off x="2496065" y="749261"/>
          <a:ext cx="2024948" cy="1214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224" tIns="104153" rIns="99224" bIns="10415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Analyze emotional tone over time and its influence on public and investor perception.</a:t>
          </a:r>
        </a:p>
      </dsp:txBody>
      <dsp:txXfrm>
        <a:off x="2496065" y="749261"/>
        <a:ext cx="2024948" cy="1214969"/>
      </dsp:txXfrm>
    </dsp:sp>
    <dsp:sp modelId="{7020024F-2E39-454C-BEE4-7501C7C527A1}">
      <dsp:nvSpPr>
        <dsp:cNvPr id="0" name=""/>
        <dsp:cNvSpPr/>
      </dsp:nvSpPr>
      <dsp:spPr>
        <a:xfrm>
          <a:off x="1017853" y="1962430"/>
          <a:ext cx="4981373" cy="435138"/>
        </a:xfrm>
        <a:custGeom>
          <a:avLst/>
          <a:gdLst/>
          <a:ahLst/>
          <a:cxnLst/>
          <a:rect l="0" t="0" r="0" b="0"/>
          <a:pathLst>
            <a:path>
              <a:moveTo>
                <a:pt x="4981373" y="0"/>
              </a:moveTo>
              <a:lnTo>
                <a:pt x="4981373" y="234669"/>
              </a:lnTo>
              <a:lnTo>
                <a:pt x="0" y="234669"/>
              </a:lnTo>
              <a:lnTo>
                <a:pt x="0" y="435138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462" y="2177671"/>
        <a:ext cx="250154" cy="4657"/>
      </dsp:txXfrm>
    </dsp:sp>
    <dsp:sp modelId="{A4FC7E4B-ED25-4E72-8324-2AD96F87C5FE}">
      <dsp:nvSpPr>
        <dsp:cNvPr id="0" name=""/>
        <dsp:cNvSpPr/>
      </dsp:nvSpPr>
      <dsp:spPr>
        <a:xfrm>
          <a:off x="4986752" y="749261"/>
          <a:ext cx="2024948" cy="1214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224" tIns="104153" rIns="99224" bIns="10415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Key Questions:</a:t>
          </a:r>
        </a:p>
      </dsp:txBody>
      <dsp:txXfrm>
        <a:off x="4986752" y="749261"/>
        <a:ext cx="2024948" cy="1214969"/>
      </dsp:txXfrm>
    </dsp:sp>
    <dsp:sp modelId="{4BD3AAB5-D3A3-4455-8BCD-FBC738AAACF8}">
      <dsp:nvSpPr>
        <dsp:cNvPr id="0" name=""/>
        <dsp:cNvSpPr/>
      </dsp:nvSpPr>
      <dsp:spPr>
        <a:xfrm>
          <a:off x="2028527" y="2991733"/>
          <a:ext cx="435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13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34453" y="3035124"/>
        <a:ext cx="23286" cy="4657"/>
      </dsp:txXfrm>
    </dsp:sp>
    <dsp:sp modelId="{4DD34E76-3AA4-4602-9D26-C529233ABFDE}">
      <dsp:nvSpPr>
        <dsp:cNvPr id="0" name=""/>
        <dsp:cNvSpPr/>
      </dsp:nvSpPr>
      <dsp:spPr>
        <a:xfrm>
          <a:off x="5379" y="2429969"/>
          <a:ext cx="2024948" cy="1214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224" tIns="104153" rIns="99224" bIns="10415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What general sentiment dominates economic reporting?</a:t>
          </a:r>
        </a:p>
      </dsp:txBody>
      <dsp:txXfrm>
        <a:off x="5379" y="2429969"/>
        <a:ext cx="2024948" cy="1214969"/>
      </dsp:txXfrm>
    </dsp:sp>
    <dsp:sp modelId="{41B54227-C418-4F51-976D-5F254CADCF9B}">
      <dsp:nvSpPr>
        <dsp:cNvPr id="0" name=""/>
        <dsp:cNvSpPr/>
      </dsp:nvSpPr>
      <dsp:spPr>
        <a:xfrm>
          <a:off x="4519214" y="2991733"/>
          <a:ext cx="4351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5138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25139" y="3035124"/>
        <a:ext cx="23286" cy="4657"/>
      </dsp:txXfrm>
    </dsp:sp>
    <dsp:sp modelId="{4609A8D2-1E64-41E7-B808-97E08894E090}">
      <dsp:nvSpPr>
        <dsp:cNvPr id="0" name=""/>
        <dsp:cNvSpPr/>
      </dsp:nvSpPr>
      <dsp:spPr>
        <a:xfrm>
          <a:off x="2496065" y="2429969"/>
          <a:ext cx="2024948" cy="1214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224" tIns="104153" rIns="99224" bIns="10415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Has sentiment shifted over time?</a:t>
          </a:r>
        </a:p>
      </dsp:txBody>
      <dsp:txXfrm>
        <a:off x="2496065" y="2429969"/>
        <a:ext cx="2024948" cy="1214969"/>
      </dsp:txXfrm>
    </dsp:sp>
    <dsp:sp modelId="{298CA946-7282-4801-92F1-E7DC88F6E246}">
      <dsp:nvSpPr>
        <dsp:cNvPr id="0" name=""/>
        <dsp:cNvSpPr/>
      </dsp:nvSpPr>
      <dsp:spPr>
        <a:xfrm>
          <a:off x="4986752" y="2429969"/>
          <a:ext cx="2024948" cy="12149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224" tIns="104153" rIns="99224" bIns="10415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How does media tone align with economic realities or investor confidence?</a:t>
          </a:r>
        </a:p>
      </dsp:txBody>
      <dsp:txXfrm>
        <a:off x="4986752" y="2429969"/>
        <a:ext cx="2024948" cy="1214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7EB4A-5366-457B-A42B-78F217B36CB5}">
      <dsp:nvSpPr>
        <dsp:cNvPr id="0" name=""/>
        <dsp:cNvSpPr/>
      </dsp:nvSpPr>
      <dsp:spPr>
        <a:xfrm>
          <a:off x="0" y="218479"/>
          <a:ext cx="2536031" cy="1521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Articles Analyzed: 7,760 (2021–2025)</a:t>
          </a:r>
        </a:p>
      </dsp:txBody>
      <dsp:txXfrm>
        <a:off x="0" y="218479"/>
        <a:ext cx="2536031" cy="1521618"/>
      </dsp:txXfrm>
    </dsp:sp>
    <dsp:sp modelId="{D5A6BD36-5EE4-479A-994B-D6E8869DD3CE}">
      <dsp:nvSpPr>
        <dsp:cNvPr id="0" name=""/>
        <dsp:cNvSpPr/>
      </dsp:nvSpPr>
      <dsp:spPr>
        <a:xfrm>
          <a:off x="2789634" y="218479"/>
          <a:ext cx="2536031" cy="1521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Source: BusinessDay Nigeria</a:t>
          </a:r>
        </a:p>
      </dsp:txBody>
      <dsp:txXfrm>
        <a:off x="2789634" y="218479"/>
        <a:ext cx="2536031" cy="1521618"/>
      </dsp:txXfrm>
    </dsp:sp>
    <dsp:sp modelId="{CC52CEF4-8415-4E91-95B2-936C06AAD4CE}">
      <dsp:nvSpPr>
        <dsp:cNvPr id="0" name=""/>
        <dsp:cNvSpPr/>
      </dsp:nvSpPr>
      <dsp:spPr>
        <a:xfrm>
          <a:off x="5579268" y="218479"/>
          <a:ext cx="2536031" cy="1521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Scraping Method: Selenium</a:t>
          </a:r>
        </a:p>
      </dsp:txBody>
      <dsp:txXfrm>
        <a:off x="5579268" y="218479"/>
        <a:ext cx="2536031" cy="1521618"/>
      </dsp:txXfrm>
    </dsp:sp>
    <dsp:sp modelId="{914EE0D3-EECB-4423-957A-69FFF5DCB7F7}">
      <dsp:nvSpPr>
        <dsp:cNvPr id="0" name=""/>
        <dsp:cNvSpPr/>
      </dsp:nvSpPr>
      <dsp:spPr>
        <a:xfrm>
          <a:off x="1394817" y="1993701"/>
          <a:ext cx="2536031" cy="1521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Features Extracted: Title, Author, Publication Date, Article Excerpt</a:t>
          </a:r>
        </a:p>
      </dsp:txBody>
      <dsp:txXfrm>
        <a:off x="1394817" y="1993701"/>
        <a:ext cx="2536031" cy="1521618"/>
      </dsp:txXfrm>
    </dsp:sp>
    <dsp:sp modelId="{E60B339C-804B-47E1-965E-FD97B8AE1562}">
      <dsp:nvSpPr>
        <dsp:cNvPr id="0" name=""/>
        <dsp:cNvSpPr/>
      </dsp:nvSpPr>
      <dsp:spPr>
        <a:xfrm>
          <a:off x="4184451" y="1993701"/>
          <a:ext cx="2536031" cy="15216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Time Frame: 2021 to Present</a:t>
          </a:r>
        </a:p>
      </dsp:txBody>
      <dsp:txXfrm>
        <a:off x="4184451" y="1993701"/>
        <a:ext cx="2536031" cy="15216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FC052C-E1C0-4704-AF5A-CA9E2800E484}">
      <dsp:nvSpPr>
        <dsp:cNvPr id="0" name=""/>
        <dsp:cNvSpPr/>
      </dsp:nvSpPr>
      <dsp:spPr>
        <a:xfrm>
          <a:off x="1966169" y="506885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550493"/>
        <a:ext cx="21120" cy="4224"/>
      </dsp:txXfrm>
    </dsp:sp>
    <dsp:sp modelId="{F4C2F594-55CE-4715-AB26-CEF30D9DA617}">
      <dsp:nvSpPr>
        <dsp:cNvPr id="0" name=""/>
        <dsp:cNvSpPr/>
      </dsp:nvSpPr>
      <dsp:spPr>
        <a:xfrm>
          <a:off x="131420" y="1641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Positive – 39.1% (3,038 articles)</a:t>
          </a:r>
        </a:p>
      </dsp:txBody>
      <dsp:txXfrm>
        <a:off x="131420" y="1641"/>
        <a:ext cx="1836549" cy="1101929"/>
      </dsp:txXfrm>
    </dsp:sp>
    <dsp:sp modelId="{5D75CCAA-6A08-4DDD-8E05-EF6155A1E03F}">
      <dsp:nvSpPr>
        <dsp:cNvPr id="0" name=""/>
        <dsp:cNvSpPr/>
      </dsp:nvSpPr>
      <dsp:spPr>
        <a:xfrm>
          <a:off x="1049695" y="1101770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1295561"/>
        <a:ext cx="114905" cy="4224"/>
      </dsp:txXfrm>
    </dsp:sp>
    <dsp:sp modelId="{9E83D2E6-524D-4A04-BAAE-A2B2FB58926C}">
      <dsp:nvSpPr>
        <dsp:cNvPr id="0" name=""/>
        <dsp:cNvSpPr/>
      </dsp:nvSpPr>
      <dsp:spPr>
        <a:xfrm>
          <a:off x="2390376" y="1641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Neutral – 38.8% (3,007 articles)</a:t>
          </a:r>
        </a:p>
      </dsp:txBody>
      <dsp:txXfrm>
        <a:off x="2390376" y="1641"/>
        <a:ext cx="1836549" cy="1101929"/>
      </dsp:txXfrm>
    </dsp:sp>
    <dsp:sp modelId="{076575DF-44E7-43F0-85CA-A959508453B4}">
      <dsp:nvSpPr>
        <dsp:cNvPr id="0" name=""/>
        <dsp:cNvSpPr/>
      </dsp:nvSpPr>
      <dsp:spPr>
        <a:xfrm>
          <a:off x="1966169" y="2031221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2074829"/>
        <a:ext cx="21120" cy="4224"/>
      </dsp:txXfrm>
    </dsp:sp>
    <dsp:sp modelId="{3F816FAB-AA94-4975-9F90-DB3974CD61E5}">
      <dsp:nvSpPr>
        <dsp:cNvPr id="0" name=""/>
        <dsp:cNvSpPr/>
      </dsp:nvSpPr>
      <dsp:spPr>
        <a:xfrm>
          <a:off x="131420" y="1525976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Negative – 22.1% (1,715 articles)</a:t>
          </a:r>
        </a:p>
      </dsp:txBody>
      <dsp:txXfrm>
        <a:off x="131420" y="1525976"/>
        <a:ext cx="1836549" cy="1101929"/>
      </dsp:txXfrm>
    </dsp:sp>
    <dsp:sp modelId="{C25E2FF7-020B-4FE7-AF54-74D619C203D5}">
      <dsp:nvSpPr>
        <dsp:cNvPr id="0" name=""/>
        <dsp:cNvSpPr/>
      </dsp:nvSpPr>
      <dsp:spPr>
        <a:xfrm>
          <a:off x="1049695" y="2626106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2819897"/>
        <a:ext cx="114905" cy="4224"/>
      </dsp:txXfrm>
    </dsp:sp>
    <dsp:sp modelId="{404E786D-F572-48E5-8FE7-D85CC68B6146}">
      <dsp:nvSpPr>
        <dsp:cNvPr id="0" name=""/>
        <dsp:cNvSpPr/>
      </dsp:nvSpPr>
      <dsp:spPr>
        <a:xfrm>
          <a:off x="2390376" y="1525976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Interpretation:</a:t>
          </a:r>
        </a:p>
      </dsp:txBody>
      <dsp:txXfrm>
        <a:off x="2390376" y="1525976"/>
        <a:ext cx="1836549" cy="1101929"/>
      </dsp:txXfrm>
    </dsp:sp>
    <dsp:sp modelId="{1B9F76EF-D458-450F-97D6-3E773CFE4B18}">
      <dsp:nvSpPr>
        <dsp:cNvPr id="0" name=""/>
        <dsp:cNvSpPr/>
      </dsp:nvSpPr>
      <dsp:spPr>
        <a:xfrm>
          <a:off x="1966169" y="3555557"/>
          <a:ext cx="39180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1806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51512" y="3599165"/>
        <a:ext cx="21120" cy="4224"/>
      </dsp:txXfrm>
    </dsp:sp>
    <dsp:sp modelId="{44ACA6BA-99B4-4191-90AC-A214A243FB3E}">
      <dsp:nvSpPr>
        <dsp:cNvPr id="0" name=""/>
        <dsp:cNvSpPr/>
      </dsp:nvSpPr>
      <dsp:spPr>
        <a:xfrm>
          <a:off x="131420" y="3050312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78% of articles are non-negative.</a:t>
          </a:r>
        </a:p>
      </dsp:txBody>
      <dsp:txXfrm>
        <a:off x="131420" y="3050312"/>
        <a:ext cx="1836549" cy="1101929"/>
      </dsp:txXfrm>
    </dsp:sp>
    <dsp:sp modelId="{13A34325-66D4-4553-8E4E-83A1A546B7A6}">
      <dsp:nvSpPr>
        <dsp:cNvPr id="0" name=""/>
        <dsp:cNvSpPr/>
      </dsp:nvSpPr>
      <dsp:spPr>
        <a:xfrm>
          <a:off x="1049695" y="4150442"/>
          <a:ext cx="2258955" cy="391806"/>
        </a:xfrm>
        <a:custGeom>
          <a:avLst/>
          <a:gdLst/>
          <a:ahLst/>
          <a:cxnLst/>
          <a:rect l="0" t="0" r="0" b="0"/>
          <a:pathLst>
            <a:path>
              <a:moveTo>
                <a:pt x="2258955" y="0"/>
              </a:moveTo>
              <a:lnTo>
                <a:pt x="2258955" y="213003"/>
              </a:lnTo>
              <a:lnTo>
                <a:pt x="0" y="213003"/>
              </a:lnTo>
              <a:lnTo>
                <a:pt x="0" y="391806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21720" y="4344233"/>
        <a:ext cx="114905" cy="4224"/>
      </dsp:txXfrm>
    </dsp:sp>
    <dsp:sp modelId="{05B79984-F6D1-4950-9021-2F7DD03A7DB7}">
      <dsp:nvSpPr>
        <dsp:cNvPr id="0" name=""/>
        <dsp:cNvSpPr/>
      </dsp:nvSpPr>
      <dsp:spPr>
        <a:xfrm>
          <a:off x="2390376" y="3050312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Positive sentiment reflects growth narratives.</a:t>
          </a:r>
        </a:p>
      </dsp:txBody>
      <dsp:txXfrm>
        <a:off x="2390376" y="3050312"/>
        <a:ext cx="1836549" cy="1101929"/>
      </dsp:txXfrm>
    </dsp:sp>
    <dsp:sp modelId="{E4C1A4C7-1C66-4B16-BB3B-523905A947B1}">
      <dsp:nvSpPr>
        <dsp:cNvPr id="0" name=""/>
        <dsp:cNvSpPr/>
      </dsp:nvSpPr>
      <dsp:spPr>
        <a:xfrm>
          <a:off x="131420" y="4574648"/>
          <a:ext cx="1836549" cy="11019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992" tIns="94463" rIns="89992" bIns="9446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Negative sentiment still relevant – inflation, debt, etc.</a:t>
          </a:r>
        </a:p>
      </dsp:txBody>
      <dsp:txXfrm>
        <a:off x="131420" y="4574648"/>
        <a:ext cx="1836549" cy="1101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7D8F2-E1F3-401D-A3F9-9286B786494C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B8A9A-4040-4809-9A6D-02A789CED8F4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424E7-3B51-444A-AA52-B65CE99405CD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Positive Sentiment Drivers: Reforms, investments, GDP growth</a:t>
          </a:r>
        </a:p>
      </dsp:txBody>
      <dsp:txXfrm>
        <a:off x="1099610" y="1878"/>
        <a:ext cx="7129989" cy="952043"/>
      </dsp:txXfrm>
    </dsp:sp>
    <dsp:sp modelId="{20B93D8B-ACE8-4897-83B8-2DDFF2E7E2F5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AEA67-A5E9-4F65-A190-7201A5E98430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10C2E9-2D05-45CF-86A7-BCACF5F1E2D6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Neutral Articles: Informative tone, factual reporting</a:t>
          </a:r>
        </a:p>
      </dsp:txBody>
      <dsp:txXfrm>
        <a:off x="1099610" y="1191932"/>
        <a:ext cx="7129989" cy="952043"/>
      </dsp:txXfrm>
    </dsp:sp>
    <dsp:sp modelId="{8EE4A0C4-37F6-4CBA-8DEF-9CA7D2873C8A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746785-2722-45E7-86F2-D713A07D96BF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36212-FDF6-4D4A-9481-56B67785BC9E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Negative Highlights: Economic downturns, insecurity, debt crisis</a:t>
          </a:r>
        </a:p>
      </dsp:txBody>
      <dsp:txXfrm>
        <a:off x="1099610" y="2381986"/>
        <a:ext cx="7129989" cy="952043"/>
      </dsp:txXfrm>
    </dsp:sp>
    <dsp:sp modelId="{D50B267F-CE2F-4E7A-B1C2-867BE2F9C4C6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B4FFA-43AC-41E6-A4F1-35D4CBAF5C95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35F04-8669-4869-9DE0-06CB02225F55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Media’s Role: Media tone as a proxy for public &amp; investor sentiment</a:t>
          </a:r>
        </a:p>
      </dsp:txBody>
      <dsp:txXfrm>
        <a:off x="1099610" y="3572041"/>
        <a:ext cx="7129989" cy="952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09073-1C2A-495F-9BDB-6CA67878B3AA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0BE2B-881D-42BF-BAAD-134D952CC81F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Data Collection using Selenium</a:t>
          </a:r>
        </a:p>
      </dsp:txBody>
      <dsp:txXfrm>
        <a:off x="25435" y="2276522"/>
        <a:ext cx="1800000" cy="720000"/>
      </dsp:txXfrm>
    </dsp:sp>
    <dsp:sp modelId="{C8A39029-CDB4-4BD3-9581-975852E7D6F6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D453-054E-4AF0-9FB2-ED97D17D4FBC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Preprocessing: lowercasing, lemmatization, stopword removal</a:t>
          </a:r>
        </a:p>
      </dsp:txBody>
      <dsp:txXfrm>
        <a:off x="2140435" y="2276522"/>
        <a:ext cx="1800000" cy="720000"/>
      </dsp:txXfrm>
    </dsp:sp>
    <dsp:sp modelId="{25A15DFD-8EEF-4DFA-A04F-CC12AFEF6A9E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C629D-9F94-47C4-9A39-6BFCD4CCFA4E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Sentiment Classification: TextBlob polarity scoring</a:t>
          </a:r>
        </a:p>
      </dsp:txBody>
      <dsp:txXfrm>
        <a:off x="4255435" y="2276522"/>
        <a:ext cx="1800000" cy="720000"/>
      </dsp:txXfrm>
    </dsp:sp>
    <dsp:sp modelId="{2221DB80-8693-47C9-8DAC-F6545456B7F1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CD057-5400-424A-89A9-3B7662C61D80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Tools &amp; Libraries: Python, Pandas, NLTK, TextBlob, Matplotlib, Seaborn</a:t>
          </a:r>
        </a:p>
      </dsp:txBody>
      <dsp:txXfrm>
        <a:off x="6370435" y="2276522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62C29-540E-4A13-B754-E56AD0A0EC6A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1F49C-346B-47DB-8958-BEBCBB1D62B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Cloudflare bot detection: Rotating user agents, randomized delays</a:t>
          </a:r>
        </a:p>
      </dsp:txBody>
      <dsp:txXfrm>
        <a:off x="78583" y="2435142"/>
        <a:ext cx="2399612" cy="720000"/>
      </dsp:txXfrm>
    </dsp:sp>
    <dsp:sp modelId="{163A1230-14F9-495F-834C-C84417DE1E28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7C5BF-7E1C-4BE9-89D2-341F2643D973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JavaScript rendering: Used Selenium</a:t>
          </a:r>
        </a:p>
      </dsp:txBody>
      <dsp:txXfrm>
        <a:off x="2898129" y="2435142"/>
        <a:ext cx="2399612" cy="720000"/>
      </dsp:txXfrm>
    </dsp:sp>
    <dsp:sp modelId="{6F941EE4-D442-4FC7-8CE1-3E6DA83307A4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89873-1A9B-4133-B145-F2A9EE167D9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Timeout/Failures: Implemented retry logic and error handling</a:t>
          </a:r>
        </a:p>
      </dsp:txBody>
      <dsp:txXfrm>
        <a:off x="5717674" y="2435142"/>
        <a:ext cx="23996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78540-00D8-4EA8-BEEA-68DD20382CB3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1EC0C-8DE9-4FFA-AF06-3FFD8380A773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ptos Narrow" panose="020B0004020202020204" pitchFamily="34" charset="0"/>
            </a:rPr>
            <a:t>• Year-over-Year sentiment trend analysis</a:t>
          </a:r>
        </a:p>
      </dsp:txBody>
      <dsp:txXfrm>
        <a:off x="25435" y="2276522"/>
        <a:ext cx="1800000" cy="720000"/>
      </dsp:txXfrm>
    </dsp:sp>
    <dsp:sp modelId="{3F7D7A02-CCE6-40AD-B4DA-9BF0AC0566DA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F00A8-00F9-48C4-B55D-911FCB793627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</a:t>
          </a:r>
          <a:r>
            <a:rPr lang="en-US" sz="1600" b="1" kern="1200" dirty="0">
              <a:latin typeface="Aptos Narrow" panose="020B0004020202020204" pitchFamily="34" charset="0"/>
            </a:rPr>
            <a:t>Add Named Entity Recognition (NER)</a:t>
          </a:r>
        </a:p>
      </dsp:txBody>
      <dsp:txXfrm>
        <a:off x="2140435" y="2276522"/>
        <a:ext cx="1800000" cy="720000"/>
      </dsp:txXfrm>
    </dsp:sp>
    <dsp:sp modelId="{4ACD71D0-CFCE-49D8-A293-CCBE97716503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BC02A-DCE0-4414-B43F-307ED122DA1F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ptos Narrow" panose="020B0004020202020204" pitchFamily="34" charset="0"/>
            </a:rPr>
            <a:t>• Perform Topic Modeling (LDA/</a:t>
          </a:r>
          <a:r>
            <a:rPr lang="en-US" sz="1600" b="1" kern="1200" dirty="0" err="1">
              <a:latin typeface="Aptos Narrow" panose="020B0004020202020204" pitchFamily="34" charset="0"/>
            </a:rPr>
            <a:t>BERTopic</a:t>
          </a:r>
          <a:r>
            <a:rPr lang="en-US" sz="1600" b="1" kern="1200" dirty="0">
              <a:latin typeface="Aptos Narrow" panose="020B0004020202020204" pitchFamily="34" charset="0"/>
            </a:rPr>
            <a:t>)</a:t>
          </a:r>
        </a:p>
      </dsp:txBody>
      <dsp:txXfrm>
        <a:off x="4255435" y="2276522"/>
        <a:ext cx="1800000" cy="720000"/>
      </dsp:txXfrm>
    </dsp:sp>
    <dsp:sp modelId="{E4CA9C74-FD73-47DD-9F09-6022146AFAE9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4677E-5331-4A47-8994-CFBBF90FEFA4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ptos Narrow" panose="020B0004020202020204" pitchFamily="34" charset="0"/>
            </a:rPr>
            <a:t>• Develop an Interactive Dashboard (</a:t>
          </a:r>
          <a:r>
            <a:rPr lang="en-US" sz="1400" b="1" kern="1200" dirty="0" err="1">
              <a:latin typeface="Aptos Narrow" panose="020B0004020202020204" pitchFamily="34" charset="0"/>
            </a:rPr>
            <a:t>Streamlit</a:t>
          </a:r>
          <a:r>
            <a:rPr lang="en-US" sz="1400" b="1" kern="1200" dirty="0">
              <a:latin typeface="Aptos Narrow" panose="020B0004020202020204" pitchFamily="34" charset="0"/>
            </a:rPr>
            <a:t>/Dash</a:t>
          </a:r>
          <a:r>
            <a:rPr lang="en-US" sz="1500" kern="1200" dirty="0"/>
            <a:t>)</a:t>
          </a:r>
        </a:p>
      </dsp:txBody>
      <dsp:txXfrm>
        <a:off x="6370435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5081" y="500530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4200" b="1" kern="1200" dirty="0">
                <a:solidFill>
                  <a:srgbClr val="FFFFFF"/>
                </a:solidFill>
                <a:latin typeface="Aptos Narrow" panose="020B0004020202020204" pitchFamily="34" charset="0"/>
              </a:rPr>
              <a:t>Sentiment Analysis of Nigeria’s Economic News (2021–Present)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531370"/>
            <a:ext cx="7504463" cy="1797712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Analyzing Media Tone &amp; Economic Narratives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Presented by: </a:t>
            </a: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InternPulse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 Data Analyst Track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Group 6 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  <a:latin typeface="Aptos Narrow" panose="020B0004020202020204" pitchFamily="34" charset="0"/>
              </a:rPr>
              <a:t>Date: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Recommendations &amp;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1FFE21-B26E-D009-D0C3-A79D9F783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81116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7017080" cy="1200329"/>
          </a:xfrm>
        </p:spPr>
        <p:txBody>
          <a:bodyPr anchor="t">
            <a:normAutofit/>
          </a:bodyPr>
          <a:lstStyle/>
          <a:p>
            <a:r>
              <a:rPr lang="en-US" sz="7000"/>
              <a:t>Project Objective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D7DA16-5716-4FA9-2735-2D9B0B305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888926"/>
              </p:ext>
            </p:extLst>
          </p:nvPr>
        </p:nvGraphicFramePr>
        <p:xfrm>
          <a:off x="891046" y="1825625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Research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4C7955-A3A8-D982-36DB-51C4B9E96E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261982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Sentiment Distribution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F34855-FAF7-2234-E070-24B286050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47358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7A94C5F2-2D6D-96CF-34EF-EDB3BFFC6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7200"/>
            <a:ext cx="79248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53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Interpretation of Results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CFBF739-3940-BF1F-2977-737EECB460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Methodology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C8A1A-06E1-F092-40F0-810C49F8D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12180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Challenges &amp;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395F77-3943-1222-6979-9FFC9363A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58173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b="1" dirty="0">
                <a:solidFill>
                  <a:schemeClr val="accent1">
                    <a:lumMod val="75000"/>
                  </a:schemeClr>
                </a:solidFill>
                <a:latin typeface="Aptos Narrow" panose="020B0004020202020204" pitchFamily="34" charset="0"/>
              </a:rPr>
              <a:t>Key Findings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dirty="0"/>
              <a:t>• </a:t>
            </a:r>
            <a:r>
              <a:rPr lang="en-US" sz="2100" b="1" dirty="0">
                <a:latin typeface="Aptos Narrow" panose="020B0004020202020204" pitchFamily="34" charset="0"/>
              </a:rPr>
              <a:t>Predominantly Positive/Neutral sentiment</a:t>
            </a:r>
          </a:p>
          <a:p>
            <a:pPr marL="0" indent="0">
              <a:buNone/>
            </a:pPr>
            <a:r>
              <a:rPr lang="en-US" sz="2100" b="1" dirty="0">
                <a:latin typeface="Aptos Narrow" panose="020B0004020202020204" pitchFamily="34" charset="0"/>
              </a:rPr>
              <a:t>• Media shows resilience &amp; optimism</a:t>
            </a:r>
          </a:p>
          <a:p>
            <a:pPr marL="0" indent="0">
              <a:buNone/>
            </a:pPr>
            <a:r>
              <a:rPr lang="en-US" sz="2100" b="1" dirty="0">
                <a:latin typeface="Aptos Narrow" panose="020B0004020202020204" pitchFamily="34" charset="0"/>
              </a:rPr>
              <a:t>• Negative tone reflects key economic concerns</a:t>
            </a:r>
          </a:p>
          <a:p>
            <a:pPr marL="0" indent="0">
              <a:buNone/>
            </a:pPr>
            <a:r>
              <a:rPr lang="en-US" sz="2100" b="1" dirty="0">
                <a:latin typeface="Aptos Narrow" panose="020B0004020202020204" pitchFamily="34" charset="0"/>
              </a:rPr>
              <a:t>• Sentiment analysis is useful for economic forecasting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Sad Face with Solid Fill">
            <a:extLst>
              <a:ext uri="{FF2B5EF4-FFF2-40B4-BE49-F238E27FC236}">
                <a16:creationId xmlns:a16="http://schemas.microsoft.com/office/drawing/2014/main" id="{51E8CD54-FD92-C466-E697-DAFE447B2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373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 Narrow</vt:lpstr>
      <vt:lpstr>Arial</vt:lpstr>
      <vt:lpstr>Calibri</vt:lpstr>
      <vt:lpstr>Office Theme</vt:lpstr>
      <vt:lpstr>Sentiment Analysis of Nigeria’s Economic News (2021–Present)</vt:lpstr>
      <vt:lpstr>Project Objective</vt:lpstr>
      <vt:lpstr>Research Summary</vt:lpstr>
      <vt:lpstr>Sentiment Distribution</vt:lpstr>
      <vt:lpstr>PowerPoint Presentation</vt:lpstr>
      <vt:lpstr>Interpretation of Results</vt:lpstr>
      <vt:lpstr>Methodology Overview</vt:lpstr>
      <vt:lpstr>Challenges &amp; Solutions</vt:lpstr>
      <vt:lpstr>Key Findings Summary</vt:lpstr>
      <vt:lpstr>Recommendations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Nse S. Anyameluhor</dc:creator>
  <cp:keywords/>
  <dc:description>generated using python-pptx</dc:description>
  <cp:lastModifiedBy>Channels Television</cp:lastModifiedBy>
  <cp:revision>2</cp:revision>
  <dcterms:created xsi:type="dcterms:W3CDTF">2013-01-27T09:14:16Z</dcterms:created>
  <dcterms:modified xsi:type="dcterms:W3CDTF">2025-04-15T12:08:49Z</dcterms:modified>
  <cp:category/>
</cp:coreProperties>
</file>