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D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BDE36-FC8E-4449-9FD2-DA3BCE865EC6}" v="357" dt="2022-01-15T16:08:17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40" d="100"/>
          <a:sy n="140" d="100"/>
        </p:scale>
        <p:origin x="102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lores Brailsford" userId="ba5c10213f38b86f" providerId="LiveId" clId="{1D9BDE36-FC8E-4449-9FD2-DA3BCE865EC6}"/>
    <pc:docChg chg="custSel addSld delSld modSld sldOrd">
      <pc:chgData name="Dolores Brailsford" userId="ba5c10213f38b86f" providerId="LiveId" clId="{1D9BDE36-FC8E-4449-9FD2-DA3BCE865EC6}" dt="2022-01-15T20:50:18.222" v="400" actId="2696"/>
      <pc:docMkLst>
        <pc:docMk/>
      </pc:docMkLst>
      <pc:sldChg chg="addSp delSp modSp del mod ord">
        <pc:chgData name="Dolores Brailsford" userId="ba5c10213f38b86f" providerId="LiveId" clId="{1D9BDE36-FC8E-4449-9FD2-DA3BCE865EC6}" dt="2022-01-15T20:50:14.520" v="399" actId="2696"/>
        <pc:sldMkLst>
          <pc:docMk/>
          <pc:sldMk cId="2932854394" sldId="256"/>
        </pc:sldMkLst>
        <pc:spChg chg="mod">
          <ac:chgData name="Dolores Brailsford" userId="ba5c10213f38b86f" providerId="LiveId" clId="{1D9BDE36-FC8E-4449-9FD2-DA3BCE865EC6}" dt="2022-01-15T15:32:24.008" v="17" actId="20577"/>
          <ac:spMkLst>
            <pc:docMk/>
            <pc:sldMk cId="2932854394" sldId="256"/>
            <ac:spMk id="6" creationId="{0726C6DB-AA2F-4909-88A3-F3E63188DD89}"/>
          </ac:spMkLst>
        </pc:spChg>
        <pc:graphicFrameChg chg="add del mod modGraphic">
          <ac:chgData name="Dolores Brailsford" userId="ba5c10213f38b86f" providerId="LiveId" clId="{1D9BDE36-FC8E-4449-9FD2-DA3BCE865EC6}" dt="2022-01-15T15:30:50.493" v="7" actId="478"/>
          <ac:graphicFrameMkLst>
            <pc:docMk/>
            <pc:sldMk cId="2932854394" sldId="256"/>
            <ac:graphicFrameMk id="11" creationId="{A58C2EC7-BE2A-4F5C-A269-768A7A3B6B7E}"/>
          </ac:graphicFrameMkLst>
        </pc:graphicFrameChg>
        <pc:picChg chg="mod">
          <ac:chgData name="Dolores Brailsford" userId="ba5c10213f38b86f" providerId="LiveId" clId="{1D9BDE36-FC8E-4449-9FD2-DA3BCE865EC6}" dt="2022-01-15T15:30:53.661" v="9" actId="1076"/>
          <ac:picMkLst>
            <pc:docMk/>
            <pc:sldMk cId="2932854394" sldId="256"/>
            <ac:picMk id="5" creationId="{8152F414-357D-40A6-8D9A-5FEB6890F532}"/>
          </ac:picMkLst>
        </pc:picChg>
        <pc:picChg chg="add mod">
          <ac:chgData name="Dolores Brailsford" userId="ba5c10213f38b86f" providerId="LiveId" clId="{1D9BDE36-FC8E-4449-9FD2-DA3BCE865EC6}" dt="2022-01-15T15:38:09.285" v="137" actId="1076"/>
          <ac:picMkLst>
            <pc:docMk/>
            <pc:sldMk cId="2932854394" sldId="256"/>
            <ac:picMk id="13" creationId="{77A218CE-C22F-4DC3-B543-6E52187D09B9}"/>
          </ac:picMkLst>
        </pc:picChg>
      </pc:sldChg>
      <pc:sldChg chg="addSp delSp modSp add mod">
        <pc:chgData name="Dolores Brailsford" userId="ba5c10213f38b86f" providerId="LiveId" clId="{1D9BDE36-FC8E-4449-9FD2-DA3BCE865EC6}" dt="2022-01-15T16:08:17.460" v="398" actId="207"/>
        <pc:sldMkLst>
          <pc:docMk/>
          <pc:sldMk cId="1160521057" sldId="257"/>
        </pc:sldMkLst>
        <pc:spChg chg="del">
          <ac:chgData name="Dolores Brailsford" userId="ba5c10213f38b86f" providerId="LiveId" clId="{1D9BDE36-FC8E-4449-9FD2-DA3BCE865EC6}" dt="2022-01-15T15:32:33.367" v="19" actId="478"/>
          <ac:spMkLst>
            <pc:docMk/>
            <pc:sldMk cId="1160521057" sldId="257"/>
            <ac:spMk id="6" creationId="{0726C6DB-AA2F-4909-88A3-F3E63188DD89}"/>
          </ac:spMkLst>
        </pc:spChg>
        <pc:spChg chg="del">
          <ac:chgData name="Dolores Brailsford" userId="ba5c10213f38b86f" providerId="LiveId" clId="{1D9BDE36-FC8E-4449-9FD2-DA3BCE865EC6}" dt="2022-01-15T15:32:34.790" v="20" actId="478"/>
          <ac:spMkLst>
            <pc:docMk/>
            <pc:sldMk cId="1160521057" sldId="257"/>
            <ac:spMk id="7" creationId="{AB710E7F-E6C4-42F1-8FCF-D977ED2CC743}"/>
          </ac:spMkLst>
        </pc:spChg>
        <pc:spChg chg="del">
          <ac:chgData name="Dolores Brailsford" userId="ba5c10213f38b86f" providerId="LiveId" clId="{1D9BDE36-FC8E-4449-9FD2-DA3BCE865EC6}" dt="2022-01-15T15:32:35.567" v="21" actId="478"/>
          <ac:spMkLst>
            <pc:docMk/>
            <pc:sldMk cId="1160521057" sldId="257"/>
            <ac:spMk id="8" creationId="{AC0C0339-094E-4118-B520-377733FE61C9}"/>
          </ac:spMkLst>
        </pc:spChg>
        <pc:spChg chg="del">
          <ac:chgData name="Dolores Brailsford" userId="ba5c10213f38b86f" providerId="LiveId" clId="{1D9BDE36-FC8E-4449-9FD2-DA3BCE865EC6}" dt="2022-01-15T15:32:36.567" v="22" actId="478"/>
          <ac:spMkLst>
            <pc:docMk/>
            <pc:sldMk cId="1160521057" sldId="257"/>
            <ac:spMk id="9" creationId="{6746D9F7-576F-4D7C-95C9-9AA60FC7C371}"/>
          </ac:spMkLst>
        </pc:spChg>
        <pc:graphicFrameChg chg="mod">
          <ac:chgData name="Dolores Brailsford" userId="ba5c10213f38b86f" providerId="LiveId" clId="{1D9BDE36-FC8E-4449-9FD2-DA3BCE865EC6}" dt="2022-01-15T16:08:17.460" v="398" actId="207"/>
          <ac:graphicFrameMkLst>
            <pc:docMk/>
            <pc:sldMk cId="1160521057" sldId="257"/>
            <ac:graphicFrameMk id="11" creationId="{A58C2EC7-BE2A-4F5C-A269-768A7A3B6B7E}"/>
          </ac:graphicFrameMkLst>
        </pc:graphicFrameChg>
        <pc:picChg chg="add mod">
          <ac:chgData name="Dolores Brailsford" userId="ba5c10213f38b86f" providerId="LiveId" clId="{1D9BDE36-FC8E-4449-9FD2-DA3BCE865EC6}" dt="2022-01-15T15:42:02.743" v="375" actId="1076"/>
          <ac:picMkLst>
            <pc:docMk/>
            <pc:sldMk cId="1160521057" sldId="257"/>
            <ac:picMk id="3" creationId="{A3429AF6-DAD8-44D6-8CB3-3D685268AC6D}"/>
          </ac:picMkLst>
        </pc:picChg>
        <pc:picChg chg="del">
          <ac:chgData name="Dolores Brailsford" userId="ba5c10213f38b86f" providerId="LiveId" clId="{1D9BDE36-FC8E-4449-9FD2-DA3BCE865EC6}" dt="2022-01-15T15:32:31.623" v="18" actId="478"/>
          <ac:picMkLst>
            <pc:docMk/>
            <pc:sldMk cId="1160521057" sldId="257"/>
            <ac:picMk id="5" creationId="{8152F414-357D-40A6-8D9A-5FEB6890F532}"/>
          </ac:picMkLst>
        </pc:picChg>
        <pc:picChg chg="add del mod">
          <ac:chgData name="Dolores Brailsford" userId="ba5c10213f38b86f" providerId="LiveId" clId="{1D9BDE36-FC8E-4449-9FD2-DA3BCE865EC6}" dt="2022-01-15T16:01:16.995" v="376" actId="478"/>
          <ac:picMkLst>
            <pc:docMk/>
            <pc:sldMk cId="1160521057" sldId="257"/>
            <ac:picMk id="10" creationId="{12592D05-A9A6-4913-9D29-897364B39344}"/>
          </ac:picMkLst>
        </pc:picChg>
        <pc:picChg chg="add mod">
          <ac:chgData name="Dolores Brailsford" userId="ba5c10213f38b86f" providerId="LiveId" clId="{1D9BDE36-FC8E-4449-9FD2-DA3BCE865EC6}" dt="2022-01-15T16:07:07.122" v="394" actId="14100"/>
          <ac:picMkLst>
            <pc:docMk/>
            <pc:sldMk cId="1160521057" sldId="257"/>
            <ac:picMk id="12" creationId="{79F18E89-2DBC-43EA-9850-8DFFD5840801}"/>
          </ac:picMkLst>
        </pc:picChg>
      </pc:sldChg>
      <pc:sldChg chg="addSp modSp new del mod">
        <pc:chgData name="Dolores Brailsford" userId="ba5c10213f38b86f" providerId="LiveId" clId="{1D9BDE36-FC8E-4449-9FD2-DA3BCE865EC6}" dt="2022-01-15T20:50:18.222" v="400" actId="2696"/>
        <pc:sldMkLst>
          <pc:docMk/>
          <pc:sldMk cId="3341437239" sldId="258"/>
        </pc:sldMkLst>
        <pc:picChg chg="add mod">
          <ac:chgData name="Dolores Brailsford" userId="ba5c10213f38b86f" providerId="LiveId" clId="{1D9BDE36-FC8E-4449-9FD2-DA3BCE865EC6}" dt="2022-01-15T16:01:45.218" v="384" actId="1076"/>
          <ac:picMkLst>
            <pc:docMk/>
            <pc:sldMk cId="3341437239" sldId="258"/>
            <ac:picMk id="3" creationId="{30D8380F-35CC-4EC5-A0AF-0B9F4AD52E0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ABC5F-4AEE-4257-A1B6-05C27386F834}" type="doc">
      <dgm:prSet loTypeId="urn:microsoft.com/office/officeart/2005/8/layout/pList2" loCatId="list" qsTypeId="urn:microsoft.com/office/officeart/2005/8/quickstyle/simple1" qsCatId="simple" csTypeId="urn:microsoft.com/office/officeart/2005/8/colors/colorful5" csCatId="colorful" phldr="1"/>
      <dgm:spPr/>
    </dgm:pt>
    <dgm:pt modelId="{626697D7-7B64-4CED-A731-73F6F84F5857}">
      <dgm:prSet phldrT="[Text]"/>
      <dgm:spPr/>
      <dgm:t>
        <a:bodyPr/>
        <a:lstStyle/>
        <a:p>
          <a:r>
            <a:rPr lang="en-US" dirty="0"/>
            <a:t>Dataset</a:t>
          </a:r>
        </a:p>
        <a:p>
          <a:r>
            <a:rPr lang="en-US" dirty="0"/>
            <a:t>Original database 50 futures, we will use 20</a:t>
          </a:r>
        </a:p>
      </dgm:t>
    </dgm:pt>
    <dgm:pt modelId="{145CB25A-0D08-41CE-9EDC-94D7860EF831}" type="parTrans" cxnId="{AC9248FA-B648-419E-AAB4-FF36E1806843}">
      <dgm:prSet/>
      <dgm:spPr/>
      <dgm:t>
        <a:bodyPr/>
        <a:lstStyle/>
        <a:p>
          <a:endParaRPr lang="en-US"/>
        </a:p>
      </dgm:t>
    </dgm:pt>
    <dgm:pt modelId="{ED216345-E0B0-440A-B7DC-5D49802FD427}" type="sibTrans" cxnId="{AC9248FA-B648-419E-AAB4-FF36E1806843}">
      <dgm:prSet/>
      <dgm:spPr/>
      <dgm:t>
        <a:bodyPr/>
        <a:lstStyle/>
        <a:p>
          <a:endParaRPr lang="en-US"/>
        </a:p>
      </dgm:t>
    </dgm:pt>
    <dgm:pt modelId="{1911D01E-C00E-40AA-AAFD-D29FABCB42E5}">
      <dgm:prSet phldrT="[Text]"/>
      <dgm:spPr/>
      <dgm:t>
        <a:bodyPr/>
        <a:lstStyle/>
        <a:p>
          <a:r>
            <a:rPr lang="en-US" dirty="0"/>
            <a:t>The original data gets split in two tables: Training 70% and Testing 30%</a:t>
          </a:r>
        </a:p>
      </dgm:t>
    </dgm:pt>
    <dgm:pt modelId="{F1D5924C-4849-4066-AD3B-3CD2B2143A8B}" type="parTrans" cxnId="{63BD2EDA-2B70-4B05-8278-999840800658}">
      <dgm:prSet/>
      <dgm:spPr/>
      <dgm:t>
        <a:bodyPr/>
        <a:lstStyle/>
        <a:p>
          <a:endParaRPr lang="en-US"/>
        </a:p>
      </dgm:t>
    </dgm:pt>
    <dgm:pt modelId="{8E210CA7-B33B-4455-8CBF-C00A24717E31}" type="sibTrans" cxnId="{63BD2EDA-2B70-4B05-8278-999840800658}">
      <dgm:prSet/>
      <dgm:spPr/>
      <dgm:t>
        <a:bodyPr/>
        <a:lstStyle/>
        <a:p>
          <a:endParaRPr lang="en-US"/>
        </a:p>
      </dgm:t>
    </dgm:pt>
    <dgm:pt modelId="{B8B3C1D3-7EC9-4015-9568-31AC1246E1E8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With our machine learning model, we will identify which sites are phishing sites and which ones are safe</a:t>
          </a:r>
        </a:p>
      </dgm:t>
    </dgm:pt>
    <dgm:pt modelId="{565F66AE-D56A-4707-81B3-7B086FE9EB96}" type="parTrans" cxnId="{EE95CBEA-C401-497B-9790-7000464F927F}">
      <dgm:prSet/>
      <dgm:spPr/>
      <dgm:t>
        <a:bodyPr/>
        <a:lstStyle/>
        <a:p>
          <a:endParaRPr lang="en-US"/>
        </a:p>
      </dgm:t>
    </dgm:pt>
    <dgm:pt modelId="{FAA99A13-75C8-4897-88C7-5F895B53F449}" type="sibTrans" cxnId="{EE95CBEA-C401-497B-9790-7000464F927F}">
      <dgm:prSet/>
      <dgm:spPr/>
      <dgm:t>
        <a:bodyPr/>
        <a:lstStyle/>
        <a:p>
          <a:endParaRPr lang="en-US"/>
        </a:p>
      </dgm:t>
    </dgm:pt>
    <dgm:pt modelId="{24780C9A-BCC7-481C-86B2-C0600A5B2A13}" type="pres">
      <dgm:prSet presAssocID="{8A5ABC5F-4AEE-4257-A1B6-05C27386F834}" presName="Name0" presStyleCnt="0">
        <dgm:presLayoutVars>
          <dgm:dir/>
          <dgm:resizeHandles val="exact"/>
        </dgm:presLayoutVars>
      </dgm:prSet>
      <dgm:spPr/>
    </dgm:pt>
    <dgm:pt modelId="{E84F23BD-A527-425E-BBD6-547955762283}" type="pres">
      <dgm:prSet presAssocID="{8A5ABC5F-4AEE-4257-A1B6-05C27386F834}" presName="bkgdShp" presStyleLbl="alignAccFollowNode1" presStyleIdx="0" presStyleCnt="1" custLinFactNeighborX="-272" custLinFactNeighborY="-94960"/>
      <dgm:spPr>
        <a:solidFill>
          <a:schemeClr val="bg1">
            <a:lumMod val="75000"/>
            <a:alpha val="90000"/>
          </a:schemeClr>
        </a:solidFill>
      </dgm:spPr>
    </dgm:pt>
    <dgm:pt modelId="{416D5E1B-92A1-4639-8C83-6FE86B289DD7}" type="pres">
      <dgm:prSet presAssocID="{8A5ABC5F-4AEE-4257-A1B6-05C27386F834}" presName="linComp" presStyleCnt="0"/>
      <dgm:spPr/>
    </dgm:pt>
    <dgm:pt modelId="{ED12930B-44DB-4922-8961-D60F29E32C87}" type="pres">
      <dgm:prSet presAssocID="{626697D7-7B64-4CED-A731-73F6F84F5857}" presName="compNode" presStyleCnt="0"/>
      <dgm:spPr/>
    </dgm:pt>
    <dgm:pt modelId="{7FC647FC-43E5-48AC-AB1B-82AAD757E645}" type="pres">
      <dgm:prSet presAssocID="{626697D7-7B64-4CED-A731-73F6F84F5857}" presName="node" presStyleLbl="node1" presStyleIdx="0" presStyleCnt="3">
        <dgm:presLayoutVars>
          <dgm:bulletEnabled val="1"/>
        </dgm:presLayoutVars>
      </dgm:prSet>
      <dgm:spPr/>
    </dgm:pt>
    <dgm:pt modelId="{0B25C4BF-46B3-4620-942C-1EBEE53262DB}" type="pres">
      <dgm:prSet presAssocID="{626697D7-7B64-4CED-A731-73F6F84F5857}" presName="invisiNode" presStyleLbl="node1" presStyleIdx="0" presStyleCnt="3"/>
      <dgm:spPr/>
    </dgm:pt>
    <dgm:pt modelId="{7FCF09CA-3301-475D-8C02-749B4316C72E}" type="pres">
      <dgm:prSet presAssocID="{626697D7-7B64-4CED-A731-73F6F84F5857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28575">
          <a:solidFill>
            <a:schemeClr val="accent1">
              <a:lumMod val="60000"/>
              <a:lumOff val="40000"/>
            </a:schemeClr>
          </a:solidFill>
        </a:ln>
      </dgm:spPr>
    </dgm:pt>
    <dgm:pt modelId="{77240D93-B102-429F-9152-D223172CFF2E}" type="pres">
      <dgm:prSet presAssocID="{ED216345-E0B0-440A-B7DC-5D49802FD427}" presName="sibTrans" presStyleLbl="sibTrans2D1" presStyleIdx="0" presStyleCnt="0"/>
      <dgm:spPr/>
    </dgm:pt>
    <dgm:pt modelId="{4888018A-1786-4520-B613-540DCF25835F}" type="pres">
      <dgm:prSet presAssocID="{1911D01E-C00E-40AA-AAFD-D29FABCB42E5}" presName="compNode" presStyleCnt="0"/>
      <dgm:spPr/>
    </dgm:pt>
    <dgm:pt modelId="{1977BA3F-D350-47D5-BAC5-3E1ED63429AF}" type="pres">
      <dgm:prSet presAssocID="{1911D01E-C00E-40AA-AAFD-D29FABCB42E5}" presName="node" presStyleLbl="node1" presStyleIdx="1" presStyleCnt="3">
        <dgm:presLayoutVars>
          <dgm:bulletEnabled val="1"/>
        </dgm:presLayoutVars>
      </dgm:prSet>
      <dgm:spPr/>
    </dgm:pt>
    <dgm:pt modelId="{FD464373-3AE9-4BD4-ACED-E8A6D0B0C85D}" type="pres">
      <dgm:prSet presAssocID="{1911D01E-C00E-40AA-AAFD-D29FABCB42E5}" presName="invisiNode" presStyleLbl="node1" presStyleIdx="1" presStyleCnt="3"/>
      <dgm:spPr/>
    </dgm:pt>
    <dgm:pt modelId="{90240DFF-8BB4-4B5C-AFAA-5B46D0DB7D79}" type="pres">
      <dgm:prSet presAssocID="{1911D01E-C00E-40AA-AAFD-D29FABCB42E5}" presName="imagNode" presStyleLbl="fgImgPlace1" presStyleIdx="1" presStyleCnt="3"/>
      <dgm:spPr>
        <a:solidFill>
          <a:schemeClr val="accent6">
            <a:lumMod val="20000"/>
            <a:lumOff val="80000"/>
          </a:schemeClr>
        </a:solidFill>
        <a:ln w="28575">
          <a:solidFill>
            <a:srgbClr val="53D183"/>
          </a:solidFill>
        </a:ln>
      </dgm:spPr>
    </dgm:pt>
    <dgm:pt modelId="{5DD08108-4620-4BB5-83A9-C5AA38CAF25B}" type="pres">
      <dgm:prSet presAssocID="{8E210CA7-B33B-4455-8CBF-C00A24717E31}" presName="sibTrans" presStyleLbl="sibTrans2D1" presStyleIdx="0" presStyleCnt="0"/>
      <dgm:spPr/>
    </dgm:pt>
    <dgm:pt modelId="{87A594D4-290F-4FA1-9DE1-E1A1E01ED34E}" type="pres">
      <dgm:prSet presAssocID="{B8B3C1D3-7EC9-4015-9568-31AC1246E1E8}" presName="compNode" presStyleCnt="0"/>
      <dgm:spPr/>
    </dgm:pt>
    <dgm:pt modelId="{7D3D45AE-DC7E-441A-8200-699362EAB9F4}" type="pres">
      <dgm:prSet presAssocID="{B8B3C1D3-7EC9-4015-9568-31AC1246E1E8}" presName="node" presStyleLbl="node1" presStyleIdx="2" presStyleCnt="3">
        <dgm:presLayoutVars>
          <dgm:bulletEnabled val="1"/>
        </dgm:presLayoutVars>
      </dgm:prSet>
      <dgm:spPr/>
    </dgm:pt>
    <dgm:pt modelId="{8AAFA221-7BBE-404B-8384-9121E46CF392}" type="pres">
      <dgm:prSet presAssocID="{B8B3C1D3-7EC9-4015-9568-31AC1246E1E8}" presName="invisiNode" presStyleLbl="node1" presStyleIdx="2" presStyleCnt="3"/>
      <dgm:spPr/>
    </dgm:pt>
    <dgm:pt modelId="{36AFEDBB-E3A1-46B1-BA61-03CFB9EA32B0}" type="pres">
      <dgm:prSet presAssocID="{B8B3C1D3-7EC9-4015-9568-31AC1246E1E8}" presName="imagNode" presStyleLbl="fgImgPlace1" presStyleIdx="2" presStyleCnt="3"/>
      <dgm:spPr>
        <a:solidFill>
          <a:schemeClr val="accent2">
            <a:lumMod val="20000"/>
            <a:lumOff val="80000"/>
          </a:schemeClr>
        </a:solidFill>
        <a:ln w="28575">
          <a:solidFill>
            <a:schemeClr val="accent2"/>
          </a:solidFill>
        </a:ln>
      </dgm:spPr>
    </dgm:pt>
  </dgm:ptLst>
  <dgm:cxnLst>
    <dgm:cxn modelId="{1BA15329-3FC6-4732-A01F-68AC1AF78091}" type="presOf" srcId="{626697D7-7B64-4CED-A731-73F6F84F5857}" destId="{7FC647FC-43E5-48AC-AB1B-82AAD757E645}" srcOrd="0" destOrd="0" presId="urn:microsoft.com/office/officeart/2005/8/layout/pList2"/>
    <dgm:cxn modelId="{1076B15F-C655-4E52-BA5D-EDF197C8FB5B}" type="presOf" srcId="{8A5ABC5F-4AEE-4257-A1B6-05C27386F834}" destId="{24780C9A-BCC7-481C-86B2-C0600A5B2A13}" srcOrd="0" destOrd="0" presId="urn:microsoft.com/office/officeart/2005/8/layout/pList2"/>
    <dgm:cxn modelId="{369D504D-101B-4E1D-BC4F-D2C0BE7A84CD}" type="presOf" srcId="{B8B3C1D3-7EC9-4015-9568-31AC1246E1E8}" destId="{7D3D45AE-DC7E-441A-8200-699362EAB9F4}" srcOrd="0" destOrd="0" presId="urn:microsoft.com/office/officeart/2005/8/layout/pList2"/>
    <dgm:cxn modelId="{63BD2EDA-2B70-4B05-8278-999840800658}" srcId="{8A5ABC5F-4AEE-4257-A1B6-05C27386F834}" destId="{1911D01E-C00E-40AA-AAFD-D29FABCB42E5}" srcOrd="1" destOrd="0" parTransId="{F1D5924C-4849-4066-AD3B-3CD2B2143A8B}" sibTransId="{8E210CA7-B33B-4455-8CBF-C00A24717E31}"/>
    <dgm:cxn modelId="{C044E3E6-EE6D-487D-9852-031460AEAC96}" type="presOf" srcId="{1911D01E-C00E-40AA-AAFD-D29FABCB42E5}" destId="{1977BA3F-D350-47D5-BAC5-3E1ED63429AF}" srcOrd="0" destOrd="0" presId="urn:microsoft.com/office/officeart/2005/8/layout/pList2"/>
    <dgm:cxn modelId="{FCF51BEA-4056-4B25-A761-87D66AA1BF19}" type="presOf" srcId="{8E210CA7-B33B-4455-8CBF-C00A24717E31}" destId="{5DD08108-4620-4BB5-83A9-C5AA38CAF25B}" srcOrd="0" destOrd="0" presId="urn:microsoft.com/office/officeart/2005/8/layout/pList2"/>
    <dgm:cxn modelId="{EE95CBEA-C401-497B-9790-7000464F927F}" srcId="{8A5ABC5F-4AEE-4257-A1B6-05C27386F834}" destId="{B8B3C1D3-7EC9-4015-9568-31AC1246E1E8}" srcOrd="2" destOrd="0" parTransId="{565F66AE-D56A-4707-81B3-7B086FE9EB96}" sibTransId="{FAA99A13-75C8-4897-88C7-5F895B53F449}"/>
    <dgm:cxn modelId="{D62373ED-7EB3-42D0-813C-7D0661297A67}" type="presOf" srcId="{ED216345-E0B0-440A-B7DC-5D49802FD427}" destId="{77240D93-B102-429F-9152-D223172CFF2E}" srcOrd="0" destOrd="0" presId="urn:microsoft.com/office/officeart/2005/8/layout/pList2"/>
    <dgm:cxn modelId="{AC9248FA-B648-419E-AAB4-FF36E1806843}" srcId="{8A5ABC5F-4AEE-4257-A1B6-05C27386F834}" destId="{626697D7-7B64-4CED-A731-73F6F84F5857}" srcOrd="0" destOrd="0" parTransId="{145CB25A-0D08-41CE-9EDC-94D7860EF831}" sibTransId="{ED216345-E0B0-440A-B7DC-5D49802FD427}"/>
    <dgm:cxn modelId="{17C856FA-E5DF-418F-A3A4-A66B6BF50475}" type="presParOf" srcId="{24780C9A-BCC7-481C-86B2-C0600A5B2A13}" destId="{E84F23BD-A527-425E-BBD6-547955762283}" srcOrd="0" destOrd="0" presId="urn:microsoft.com/office/officeart/2005/8/layout/pList2"/>
    <dgm:cxn modelId="{F6E7FEB3-038C-4A2A-AFC8-171D66912806}" type="presParOf" srcId="{24780C9A-BCC7-481C-86B2-C0600A5B2A13}" destId="{416D5E1B-92A1-4639-8C83-6FE86B289DD7}" srcOrd="1" destOrd="0" presId="urn:microsoft.com/office/officeart/2005/8/layout/pList2"/>
    <dgm:cxn modelId="{1AEC92CD-323F-4A6E-8F87-BCB6BAB06138}" type="presParOf" srcId="{416D5E1B-92A1-4639-8C83-6FE86B289DD7}" destId="{ED12930B-44DB-4922-8961-D60F29E32C87}" srcOrd="0" destOrd="0" presId="urn:microsoft.com/office/officeart/2005/8/layout/pList2"/>
    <dgm:cxn modelId="{CA35C579-1E2A-4472-A5C1-9506D8A8F50F}" type="presParOf" srcId="{ED12930B-44DB-4922-8961-D60F29E32C87}" destId="{7FC647FC-43E5-48AC-AB1B-82AAD757E645}" srcOrd="0" destOrd="0" presId="urn:microsoft.com/office/officeart/2005/8/layout/pList2"/>
    <dgm:cxn modelId="{F196A0BB-156E-4442-A91A-3040CEA5ACBA}" type="presParOf" srcId="{ED12930B-44DB-4922-8961-D60F29E32C87}" destId="{0B25C4BF-46B3-4620-942C-1EBEE53262DB}" srcOrd="1" destOrd="0" presId="urn:microsoft.com/office/officeart/2005/8/layout/pList2"/>
    <dgm:cxn modelId="{084C374E-19B1-4765-989D-250DFE78D836}" type="presParOf" srcId="{ED12930B-44DB-4922-8961-D60F29E32C87}" destId="{7FCF09CA-3301-475D-8C02-749B4316C72E}" srcOrd="2" destOrd="0" presId="urn:microsoft.com/office/officeart/2005/8/layout/pList2"/>
    <dgm:cxn modelId="{BC2035B5-3AD1-45B5-AA36-150A6937CFB0}" type="presParOf" srcId="{416D5E1B-92A1-4639-8C83-6FE86B289DD7}" destId="{77240D93-B102-429F-9152-D223172CFF2E}" srcOrd="1" destOrd="0" presId="urn:microsoft.com/office/officeart/2005/8/layout/pList2"/>
    <dgm:cxn modelId="{E2286E27-7232-4B2B-B105-A2A9E3C286CB}" type="presParOf" srcId="{416D5E1B-92A1-4639-8C83-6FE86B289DD7}" destId="{4888018A-1786-4520-B613-540DCF25835F}" srcOrd="2" destOrd="0" presId="urn:microsoft.com/office/officeart/2005/8/layout/pList2"/>
    <dgm:cxn modelId="{CE987546-F563-4A7B-93A7-0D051707644A}" type="presParOf" srcId="{4888018A-1786-4520-B613-540DCF25835F}" destId="{1977BA3F-D350-47D5-BAC5-3E1ED63429AF}" srcOrd="0" destOrd="0" presId="urn:microsoft.com/office/officeart/2005/8/layout/pList2"/>
    <dgm:cxn modelId="{89741DFC-C93F-48E8-B331-497850998D50}" type="presParOf" srcId="{4888018A-1786-4520-B613-540DCF25835F}" destId="{FD464373-3AE9-4BD4-ACED-E8A6D0B0C85D}" srcOrd="1" destOrd="0" presId="urn:microsoft.com/office/officeart/2005/8/layout/pList2"/>
    <dgm:cxn modelId="{3E8C1CF0-863F-478C-A90C-DCE3FDEF31C1}" type="presParOf" srcId="{4888018A-1786-4520-B613-540DCF25835F}" destId="{90240DFF-8BB4-4B5C-AFAA-5B46D0DB7D79}" srcOrd="2" destOrd="0" presId="urn:microsoft.com/office/officeart/2005/8/layout/pList2"/>
    <dgm:cxn modelId="{4C7CA669-ADFC-4A48-A1FC-5C582A410923}" type="presParOf" srcId="{416D5E1B-92A1-4639-8C83-6FE86B289DD7}" destId="{5DD08108-4620-4BB5-83A9-C5AA38CAF25B}" srcOrd="3" destOrd="0" presId="urn:microsoft.com/office/officeart/2005/8/layout/pList2"/>
    <dgm:cxn modelId="{544A9130-5EFE-43A1-AB9A-6CD5DFA8C58A}" type="presParOf" srcId="{416D5E1B-92A1-4639-8C83-6FE86B289DD7}" destId="{87A594D4-290F-4FA1-9DE1-E1A1E01ED34E}" srcOrd="4" destOrd="0" presId="urn:microsoft.com/office/officeart/2005/8/layout/pList2"/>
    <dgm:cxn modelId="{BFB23B33-C87F-4C6C-9790-AB5CCE927792}" type="presParOf" srcId="{87A594D4-290F-4FA1-9DE1-E1A1E01ED34E}" destId="{7D3D45AE-DC7E-441A-8200-699362EAB9F4}" srcOrd="0" destOrd="0" presId="urn:microsoft.com/office/officeart/2005/8/layout/pList2"/>
    <dgm:cxn modelId="{9F2919E1-87E4-4C3C-946C-3486281F3E29}" type="presParOf" srcId="{87A594D4-290F-4FA1-9DE1-E1A1E01ED34E}" destId="{8AAFA221-7BBE-404B-8384-9121E46CF392}" srcOrd="1" destOrd="0" presId="urn:microsoft.com/office/officeart/2005/8/layout/pList2"/>
    <dgm:cxn modelId="{0CE93D3C-BDCE-4A05-8662-B200BD49668D}" type="presParOf" srcId="{87A594D4-290F-4FA1-9DE1-E1A1E01ED34E}" destId="{36AFEDBB-E3A1-46B1-BA61-03CFB9EA32B0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F23BD-A527-425E-BBD6-547955762283}">
      <dsp:nvSpPr>
        <dsp:cNvPr id="0" name=""/>
        <dsp:cNvSpPr/>
      </dsp:nvSpPr>
      <dsp:spPr>
        <a:xfrm>
          <a:off x="0" y="0"/>
          <a:ext cx="8128000" cy="2438400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9000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F09CA-3301-475D-8C02-749B4316C72E}">
      <dsp:nvSpPr>
        <dsp:cNvPr id="0" name=""/>
        <dsp:cNvSpPr/>
      </dsp:nvSpPr>
      <dsp:spPr>
        <a:xfrm>
          <a:off x="243839" y="325120"/>
          <a:ext cx="2387600" cy="17881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28575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647FC-43E5-48AC-AB1B-82AAD757E645}">
      <dsp:nvSpPr>
        <dsp:cNvPr id="0" name=""/>
        <dsp:cNvSpPr/>
      </dsp:nvSpPr>
      <dsp:spPr>
        <a:xfrm rot="10800000">
          <a:off x="243839" y="2438400"/>
          <a:ext cx="2387600" cy="2980266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Dataset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Original database 50 futures, we will use 20</a:t>
          </a:r>
        </a:p>
      </dsp:txBody>
      <dsp:txXfrm rot="10800000">
        <a:off x="317266" y="2438400"/>
        <a:ext cx="2240746" cy="2906839"/>
      </dsp:txXfrm>
    </dsp:sp>
    <dsp:sp modelId="{90240DFF-8BB4-4B5C-AFAA-5B46D0DB7D79}">
      <dsp:nvSpPr>
        <dsp:cNvPr id="0" name=""/>
        <dsp:cNvSpPr/>
      </dsp:nvSpPr>
      <dsp:spPr>
        <a:xfrm>
          <a:off x="2870200" y="325120"/>
          <a:ext cx="2387600" cy="1788160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28575" cap="flat" cmpd="sng" algn="ctr">
          <a:solidFill>
            <a:srgbClr val="53D18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7BA3F-D350-47D5-BAC5-3E1ED63429AF}">
      <dsp:nvSpPr>
        <dsp:cNvPr id="0" name=""/>
        <dsp:cNvSpPr/>
      </dsp:nvSpPr>
      <dsp:spPr>
        <a:xfrm rot="10800000">
          <a:off x="2870200" y="2438400"/>
          <a:ext cx="2387600" cy="2980266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original data gets split in two tables: Training 70% and Testing 30%</a:t>
          </a:r>
        </a:p>
      </dsp:txBody>
      <dsp:txXfrm rot="10800000">
        <a:off x="2943627" y="2438400"/>
        <a:ext cx="2240746" cy="2906839"/>
      </dsp:txXfrm>
    </dsp:sp>
    <dsp:sp modelId="{36AFEDBB-E3A1-46B1-BA61-03CFB9EA32B0}">
      <dsp:nvSpPr>
        <dsp:cNvPr id="0" name=""/>
        <dsp:cNvSpPr/>
      </dsp:nvSpPr>
      <dsp:spPr>
        <a:xfrm>
          <a:off x="5496559" y="325120"/>
          <a:ext cx="2387600" cy="178816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D45AE-DC7E-441A-8200-699362EAB9F4}">
      <dsp:nvSpPr>
        <dsp:cNvPr id="0" name=""/>
        <dsp:cNvSpPr/>
      </dsp:nvSpPr>
      <dsp:spPr>
        <a:xfrm rot="10800000">
          <a:off x="5496559" y="2438400"/>
          <a:ext cx="2387600" cy="2980266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With our machine learning model, we will identify which sites are phishing sites and which ones are safe</a:t>
          </a:r>
        </a:p>
      </dsp:txBody>
      <dsp:txXfrm rot="10800000">
        <a:off x="5569986" y="2438400"/>
        <a:ext cx="2240746" cy="2906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6166-D7A9-4673-8134-E7237EEF4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3F18F-6D8F-400B-B896-4EB115AE5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486AF-C42B-4F5B-A213-13101568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7A05-835D-4D6F-A67F-0B8D5296D675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A3622-3701-4433-8FB6-E55803A0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7E92D-8A85-4A5E-9449-7702204C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8C21-9D62-4788-AEB3-9BC34588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FBB3-287C-4616-9772-433E820C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C318C-8730-4CB7-970B-1CFCE2E62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E14D-1827-4E6D-8CA1-F21A4D3B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7A05-835D-4D6F-A67F-0B8D5296D675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C22A6-AD1D-4B5B-A0DD-4F4F72F7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990A-2313-4E4F-862D-5E236161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8C21-9D62-4788-AEB3-9BC34588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5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04A0C-15EE-48FC-99EF-D1DBE59FF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6E787-E6D5-4A30-A65F-2BAAFD7B5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1E803-ECC9-4417-8AD3-BFD45257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7A05-835D-4D6F-A67F-0B8D5296D675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7955C-F898-4FE7-85D7-676F5444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818AD-2837-4E2B-A989-CA98C6A5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8C21-9D62-4788-AEB3-9BC34588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0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29B6-CCDF-4EC2-87D0-C8D5AA8D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BBE16-303A-4C5E-B814-939DC768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46606-871A-4946-9F6D-F366039C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7A05-835D-4D6F-A67F-0B8D5296D675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1022F-B54B-4417-86E1-23090FCD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A3283-0924-452B-B938-26516D8B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8C21-9D62-4788-AEB3-9BC34588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7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BADD-5411-45F3-AF54-930641E9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B6E71-97C6-40C7-8FEC-E84D29771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CC846-E05D-40EF-B7C2-E37D9A86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7A05-835D-4D6F-A67F-0B8D5296D675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2D850-C333-46C5-B62D-4BAF5416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2472A-5EC3-43F6-8F6E-7963CBAA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8C21-9D62-4788-AEB3-9BC34588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512D-1F2C-4848-AFA8-EF42EAC0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325DE-7E86-41CD-9BDD-14DE6DADC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0483F-F1B2-48F1-9E10-DBB1137A8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B2DE-9BE1-4D92-816F-E2E5AEDA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7A05-835D-4D6F-A67F-0B8D5296D675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A626E-54DE-4AA6-B56F-4606AF8D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3C2A4-808B-410F-86DB-43DCBE26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8C21-9D62-4788-AEB3-9BC34588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1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F534-49C7-4716-9C58-8551C2132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B3E39-7DE0-4921-B8AC-1D6AE14C7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82407-B58E-4BCC-9D3F-970A72FE6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77758-5561-4D22-9361-C45CB1A08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29A6B-80D5-42E2-A153-965ACE3B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3AA1E-33D4-484A-BE67-081E162C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7A05-835D-4D6F-A67F-0B8D5296D675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F6B67-EB92-4226-9AB4-330AAD6A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E90C5-9286-44CE-85B1-EA372836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8C21-9D62-4788-AEB3-9BC34588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8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51FC-ECE5-4E68-B9CB-CA11651F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F5E93-F896-43AE-BB1C-1882C4EE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7A05-835D-4D6F-A67F-0B8D5296D675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C809A-58BF-486F-AC5B-A2BAA3A6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D5982-0731-4E76-AA71-9798DF20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8C21-9D62-4788-AEB3-9BC34588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2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7CB87-FAF6-41D6-A0B8-787B14B5E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7A05-835D-4D6F-A67F-0B8D5296D675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02C1E-C560-45DB-B523-BB5AF5B2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96CFC-75FB-437D-BF18-98A233E9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8C21-9D62-4788-AEB3-9BC34588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7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5954-B737-4FC4-9B65-25AFB50B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5F05-BBA2-4576-A32D-32F96C9A5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6E8C5-4DA9-4080-80B7-07C14FB4A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1FDB9-BB24-4677-A2E4-9F2C242F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7A05-835D-4D6F-A67F-0B8D5296D675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02C00-EEB9-4875-96EB-0AC414A3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EF255-6574-4548-8DDD-4722D8E3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8C21-9D62-4788-AEB3-9BC34588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C8F8-CC47-4306-93DD-8B87495D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0CC9A-5920-4A8B-AB98-95D5DE63E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8201F-7422-442A-A504-8BC2A9698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BA4B4-E134-499C-A2BB-43D72DDD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7A05-835D-4D6F-A67F-0B8D5296D675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0F28D-B850-4B4A-991D-5E4F8499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9FD00-858E-42FC-807F-0E6AA94F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8C21-9D62-4788-AEB3-9BC34588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6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A1517-5BEF-45F4-8761-1C5B7174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1BD0E-402D-4FDF-876A-997FC06D3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AA549-2E39-421F-B891-F38A1D166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E7A05-835D-4D6F-A67F-0B8D5296D675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4244-429F-49DB-94B9-162F63490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6FD42-A38A-47AC-9133-F4C0B8443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E8C21-9D62-4788-AEB3-9BC34588A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7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58C2EC7-BE2A-4F5C-A269-768A7A3B6B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5957047"/>
              </p:ext>
            </p:extLst>
          </p:nvPr>
        </p:nvGraphicFramePr>
        <p:xfrm>
          <a:off x="1405193" y="28177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3429AF6-DAD8-44D6-8CB3-3D685268AC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4189" y="664224"/>
            <a:ext cx="1940314" cy="16881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F18E89-2DBC-43EA-9850-8DFFD58408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4367" y="664224"/>
            <a:ext cx="1504894" cy="170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2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Dolores Brailsford</dc:creator>
  <cp:lastModifiedBy>Dolores Brailsford</cp:lastModifiedBy>
  <cp:revision>1</cp:revision>
  <dcterms:created xsi:type="dcterms:W3CDTF">2022-01-15T14:49:22Z</dcterms:created>
  <dcterms:modified xsi:type="dcterms:W3CDTF">2022-01-15T20:50:40Z</dcterms:modified>
</cp:coreProperties>
</file>