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 id="2147483675" r:id="rId2"/>
  </p:sldMasterIdLst>
  <p:notesMasterIdLst>
    <p:notesMasterId r:id="rId25"/>
  </p:notesMasterIdLst>
  <p:handoutMasterIdLst>
    <p:handoutMasterId r:id="rId26"/>
  </p:handoutMasterIdLst>
  <p:sldIdLst>
    <p:sldId id="360" r:id="rId3"/>
    <p:sldId id="361" r:id="rId4"/>
    <p:sldId id="509" r:id="rId5"/>
    <p:sldId id="513" r:id="rId6"/>
    <p:sldId id="514" r:id="rId7"/>
    <p:sldId id="515" r:id="rId8"/>
    <p:sldId id="517" r:id="rId9"/>
    <p:sldId id="518" r:id="rId10"/>
    <p:sldId id="519" r:id="rId11"/>
    <p:sldId id="520" r:id="rId12"/>
    <p:sldId id="522" r:id="rId13"/>
    <p:sldId id="521" r:id="rId14"/>
    <p:sldId id="523" r:id="rId15"/>
    <p:sldId id="524" r:id="rId16"/>
    <p:sldId id="525" r:id="rId17"/>
    <p:sldId id="526" r:id="rId18"/>
    <p:sldId id="527" r:id="rId19"/>
    <p:sldId id="531" r:id="rId20"/>
    <p:sldId id="533" r:id="rId21"/>
    <p:sldId id="529" r:id="rId22"/>
    <p:sldId id="528" r:id="rId23"/>
    <p:sldId id="503" r:id="rId24"/>
  </p:sldIdLst>
  <p:sldSz cx="12192000" cy="6858000"/>
  <p:notesSz cx="6858000" cy="9144000"/>
  <p:defaultTextStyle>
    <a:defPPr>
      <a:defRPr lang="en-US"/>
    </a:defPPr>
    <a:lvl1pPr marL="0" algn="l" defTabSz="611033" rtl="0" eaLnBrk="1" latinLnBrk="0" hangingPunct="1">
      <a:defRPr sz="2405" kern="1200">
        <a:solidFill>
          <a:schemeClr val="tx1"/>
        </a:solidFill>
        <a:latin typeface="+mn-lt"/>
        <a:ea typeface="+mn-ea"/>
        <a:cs typeface="+mn-cs"/>
      </a:defRPr>
    </a:lvl1pPr>
    <a:lvl2pPr marL="611033" algn="l" defTabSz="611033" rtl="0" eaLnBrk="1" latinLnBrk="0" hangingPunct="1">
      <a:defRPr sz="2405" kern="1200">
        <a:solidFill>
          <a:schemeClr val="tx1"/>
        </a:solidFill>
        <a:latin typeface="+mn-lt"/>
        <a:ea typeface="+mn-ea"/>
        <a:cs typeface="+mn-cs"/>
      </a:defRPr>
    </a:lvl2pPr>
    <a:lvl3pPr marL="1222064" algn="l" defTabSz="611033" rtl="0" eaLnBrk="1" latinLnBrk="0" hangingPunct="1">
      <a:defRPr sz="2405" kern="1200">
        <a:solidFill>
          <a:schemeClr val="tx1"/>
        </a:solidFill>
        <a:latin typeface="+mn-lt"/>
        <a:ea typeface="+mn-ea"/>
        <a:cs typeface="+mn-cs"/>
      </a:defRPr>
    </a:lvl3pPr>
    <a:lvl4pPr marL="1833097" algn="l" defTabSz="611033" rtl="0" eaLnBrk="1" latinLnBrk="0" hangingPunct="1">
      <a:defRPr sz="2405" kern="1200">
        <a:solidFill>
          <a:schemeClr val="tx1"/>
        </a:solidFill>
        <a:latin typeface="+mn-lt"/>
        <a:ea typeface="+mn-ea"/>
        <a:cs typeface="+mn-cs"/>
      </a:defRPr>
    </a:lvl4pPr>
    <a:lvl5pPr marL="2444128" algn="l" defTabSz="611033" rtl="0" eaLnBrk="1" latinLnBrk="0" hangingPunct="1">
      <a:defRPr sz="2405" kern="1200">
        <a:solidFill>
          <a:schemeClr val="tx1"/>
        </a:solidFill>
        <a:latin typeface="+mn-lt"/>
        <a:ea typeface="+mn-ea"/>
        <a:cs typeface="+mn-cs"/>
      </a:defRPr>
    </a:lvl5pPr>
    <a:lvl6pPr marL="3055161" algn="l" defTabSz="611033" rtl="0" eaLnBrk="1" latinLnBrk="0" hangingPunct="1">
      <a:defRPr sz="2405" kern="1200">
        <a:solidFill>
          <a:schemeClr val="tx1"/>
        </a:solidFill>
        <a:latin typeface="+mn-lt"/>
        <a:ea typeface="+mn-ea"/>
        <a:cs typeface="+mn-cs"/>
      </a:defRPr>
    </a:lvl6pPr>
    <a:lvl7pPr marL="3666193" algn="l" defTabSz="611033" rtl="0" eaLnBrk="1" latinLnBrk="0" hangingPunct="1">
      <a:defRPr sz="2405" kern="1200">
        <a:solidFill>
          <a:schemeClr val="tx1"/>
        </a:solidFill>
        <a:latin typeface="+mn-lt"/>
        <a:ea typeface="+mn-ea"/>
        <a:cs typeface="+mn-cs"/>
      </a:defRPr>
    </a:lvl7pPr>
    <a:lvl8pPr marL="4277225" algn="l" defTabSz="611033" rtl="0" eaLnBrk="1" latinLnBrk="0" hangingPunct="1">
      <a:defRPr sz="2405" kern="1200">
        <a:solidFill>
          <a:schemeClr val="tx1"/>
        </a:solidFill>
        <a:latin typeface="+mn-lt"/>
        <a:ea typeface="+mn-ea"/>
        <a:cs typeface="+mn-cs"/>
      </a:defRPr>
    </a:lvl8pPr>
    <a:lvl9pPr marL="4888258" algn="l" defTabSz="611033" rtl="0" eaLnBrk="1" latinLnBrk="0" hangingPunct="1">
      <a:defRPr sz="2405" kern="1200">
        <a:solidFill>
          <a:schemeClr val="tx1"/>
        </a:solidFill>
        <a:latin typeface="+mn-lt"/>
        <a:ea typeface="+mn-ea"/>
        <a:cs typeface="+mn-cs"/>
      </a:defRPr>
    </a:lvl9pPr>
  </p:defaultTextStyle>
  <p:extLst>
    <p:ext uri="{521415D9-36F7-43E2-AB2F-B90AF26B5E84}">
      <p14:sectionLst xmlns:p14="http://schemas.microsoft.com/office/powerpoint/2010/main">
        <p14:section name="Intro Slides" id="{07DE0D04-62A6-7140-9B7B-EE1AC8E687EA}">
          <p14:sldIdLst>
            <p14:sldId id="360"/>
            <p14:sldId id="361"/>
            <p14:sldId id="509"/>
            <p14:sldId id="513"/>
            <p14:sldId id="514"/>
            <p14:sldId id="515"/>
            <p14:sldId id="517"/>
            <p14:sldId id="518"/>
            <p14:sldId id="519"/>
            <p14:sldId id="520"/>
            <p14:sldId id="522"/>
            <p14:sldId id="521"/>
            <p14:sldId id="523"/>
            <p14:sldId id="524"/>
            <p14:sldId id="525"/>
            <p14:sldId id="526"/>
            <p14:sldId id="527"/>
            <p14:sldId id="531"/>
            <p14:sldId id="533"/>
            <p14:sldId id="529"/>
            <p14:sldId id="528"/>
            <p14:sldId id="503"/>
          </p14:sldIdLst>
        </p14:section>
      </p14:sectionLst>
    </p:ext>
    <p:ext uri="{EFAFB233-063F-42B5-8137-9DF3F51BA10A}">
      <p15:sldGuideLst xmlns:p15="http://schemas.microsoft.com/office/powerpoint/2012/main">
        <p15:guide id="1" orient="horz" pos="2161"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B9415"/>
    <a:srgbClr val="A7D9E2"/>
    <a:srgbClr val="8BCFDF"/>
    <a:srgbClr val="2492BE"/>
    <a:srgbClr val="99C64C"/>
    <a:srgbClr val="814C8D"/>
    <a:srgbClr val="B51E6A"/>
    <a:srgbClr val="C61E57"/>
    <a:srgbClr val="C8262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43" autoAdjust="0"/>
    <p:restoredTop sz="94884" autoAdjust="0"/>
  </p:normalViewPr>
  <p:slideViewPr>
    <p:cSldViewPr snapToGrid="0" snapToObjects="1">
      <p:cViewPr varScale="1">
        <p:scale>
          <a:sx n="68" d="100"/>
          <a:sy n="68" d="100"/>
        </p:scale>
        <p:origin x="786" y="66"/>
      </p:cViewPr>
      <p:guideLst>
        <p:guide orient="horz" pos="2161"/>
        <p:guide pos="3840"/>
      </p:guideLst>
    </p:cSldViewPr>
  </p:slideViewPr>
  <p:notesTextViewPr>
    <p:cViewPr>
      <p:scale>
        <a:sx n="100" d="100"/>
        <a:sy n="100" d="100"/>
      </p:scale>
      <p:origin x="0" y="0"/>
    </p:cViewPr>
  </p:notesTextViewPr>
  <p:sorterViewPr>
    <p:cViewPr>
      <p:scale>
        <a:sx n="124" d="100"/>
        <a:sy n="124"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4374D9D-96A8-054E-B17B-0563C34D1C08}" type="datetimeFigureOut">
              <a:rPr lang="en-US" smtClean="0"/>
              <a:t>6/19/2019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6D2970B-A734-BA4F-9A10-E852F6A96E31}" type="slidenum">
              <a:rPr lang="en-US" smtClean="0"/>
              <a:t>‹#›</a:t>
            </a:fld>
            <a:endParaRPr lang="en-US"/>
          </a:p>
        </p:txBody>
      </p:sp>
    </p:spTree>
    <p:extLst>
      <p:ext uri="{BB962C8B-B14F-4D97-AF65-F5344CB8AC3E}">
        <p14:creationId xmlns:p14="http://schemas.microsoft.com/office/powerpoint/2010/main" val="1811182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FA49AE-3021-2449-94E5-D48CDE6F3214}" type="datetimeFigureOut">
              <a:rPr lang="en-US" smtClean="0"/>
              <a:t>6/19/2019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19B04C-680F-D944-AF07-61D22023CE8C}" type="slidenum">
              <a:rPr lang="en-US" smtClean="0"/>
              <a:t>‹#›</a:t>
            </a:fld>
            <a:endParaRPr lang="en-US"/>
          </a:p>
        </p:txBody>
      </p:sp>
    </p:spTree>
    <p:extLst>
      <p:ext uri="{BB962C8B-B14F-4D97-AF65-F5344CB8AC3E}">
        <p14:creationId xmlns:p14="http://schemas.microsoft.com/office/powerpoint/2010/main" val="1899891437"/>
      </p:ext>
    </p:extLst>
  </p:cSld>
  <p:clrMap bg1="lt1" tx1="dk1" bg2="lt2" tx2="dk2" accent1="accent1" accent2="accent2" accent3="accent3" accent4="accent4" accent5="accent5" accent6="accent6" hlink="hlink" folHlink="folHlink"/>
  <p:notesStyle>
    <a:lvl1pPr marL="0" algn="l" defTabSz="611033" rtl="0" eaLnBrk="1" latinLnBrk="0" hangingPunct="1">
      <a:defRPr sz="1604" kern="1200">
        <a:solidFill>
          <a:schemeClr val="tx1"/>
        </a:solidFill>
        <a:latin typeface="+mn-lt"/>
        <a:ea typeface="+mn-ea"/>
        <a:cs typeface="+mn-cs"/>
      </a:defRPr>
    </a:lvl1pPr>
    <a:lvl2pPr marL="611033" algn="l" defTabSz="611033" rtl="0" eaLnBrk="1" latinLnBrk="0" hangingPunct="1">
      <a:defRPr sz="1604" kern="1200">
        <a:solidFill>
          <a:schemeClr val="tx1"/>
        </a:solidFill>
        <a:latin typeface="+mn-lt"/>
        <a:ea typeface="+mn-ea"/>
        <a:cs typeface="+mn-cs"/>
      </a:defRPr>
    </a:lvl2pPr>
    <a:lvl3pPr marL="1222064" algn="l" defTabSz="611033" rtl="0" eaLnBrk="1" latinLnBrk="0" hangingPunct="1">
      <a:defRPr sz="1604" kern="1200">
        <a:solidFill>
          <a:schemeClr val="tx1"/>
        </a:solidFill>
        <a:latin typeface="+mn-lt"/>
        <a:ea typeface="+mn-ea"/>
        <a:cs typeface="+mn-cs"/>
      </a:defRPr>
    </a:lvl3pPr>
    <a:lvl4pPr marL="1833097" algn="l" defTabSz="611033" rtl="0" eaLnBrk="1" latinLnBrk="0" hangingPunct="1">
      <a:defRPr sz="1604" kern="1200">
        <a:solidFill>
          <a:schemeClr val="tx1"/>
        </a:solidFill>
        <a:latin typeface="+mn-lt"/>
        <a:ea typeface="+mn-ea"/>
        <a:cs typeface="+mn-cs"/>
      </a:defRPr>
    </a:lvl4pPr>
    <a:lvl5pPr marL="2444128" algn="l" defTabSz="611033" rtl="0" eaLnBrk="1" latinLnBrk="0" hangingPunct="1">
      <a:defRPr sz="1604" kern="1200">
        <a:solidFill>
          <a:schemeClr val="tx1"/>
        </a:solidFill>
        <a:latin typeface="+mn-lt"/>
        <a:ea typeface="+mn-ea"/>
        <a:cs typeface="+mn-cs"/>
      </a:defRPr>
    </a:lvl5pPr>
    <a:lvl6pPr marL="3055161" algn="l" defTabSz="611033" rtl="0" eaLnBrk="1" latinLnBrk="0" hangingPunct="1">
      <a:defRPr sz="1604" kern="1200">
        <a:solidFill>
          <a:schemeClr val="tx1"/>
        </a:solidFill>
        <a:latin typeface="+mn-lt"/>
        <a:ea typeface="+mn-ea"/>
        <a:cs typeface="+mn-cs"/>
      </a:defRPr>
    </a:lvl6pPr>
    <a:lvl7pPr marL="3666193" algn="l" defTabSz="611033" rtl="0" eaLnBrk="1" latinLnBrk="0" hangingPunct="1">
      <a:defRPr sz="1604" kern="1200">
        <a:solidFill>
          <a:schemeClr val="tx1"/>
        </a:solidFill>
        <a:latin typeface="+mn-lt"/>
        <a:ea typeface="+mn-ea"/>
        <a:cs typeface="+mn-cs"/>
      </a:defRPr>
    </a:lvl7pPr>
    <a:lvl8pPr marL="4277225" algn="l" defTabSz="611033" rtl="0" eaLnBrk="1" latinLnBrk="0" hangingPunct="1">
      <a:defRPr sz="1604" kern="1200">
        <a:solidFill>
          <a:schemeClr val="tx1"/>
        </a:solidFill>
        <a:latin typeface="+mn-lt"/>
        <a:ea typeface="+mn-ea"/>
        <a:cs typeface="+mn-cs"/>
      </a:defRPr>
    </a:lvl8pPr>
    <a:lvl9pPr marL="4888258" algn="l" defTabSz="611033" rtl="0" eaLnBrk="1" latinLnBrk="0" hangingPunct="1">
      <a:defRPr sz="1604"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8" Type="http://schemas.openxmlformats.org/officeDocument/2006/relationships/hyperlink" Target="https://www.facebook.com/MphasisPeople/" TargetMode="External"/><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 Id="rId6" Type="http://schemas.openxmlformats.org/officeDocument/2006/relationships/hyperlink" Target="https://twitter.com/Mphasis" TargetMode="External"/><Relationship Id="rId5" Type="http://schemas.openxmlformats.org/officeDocument/2006/relationships/image" Target="../media/image4.png"/><Relationship Id="rId4" Type="http://schemas.openxmlformats.org/officeDocument/2006/relationships/hyperlink" Target="https://www.linkedin.com/company/mphasis/" TargetMode="External"/><Relationship Id="rId9"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www.mphasis.com/home/our-approach.html" TargetMode="External"/><Relationship Id="rId2" Type="http://schemas.openxmlformats.org/officeDocument/2006/relationships/hyperlink" Target="http://www.mphasis.com/"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hyperlink" Target="https://www.facebook.com/MphasisOfficial/" TargetMode="External"/><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hyperlink" Target="https://twitter.com/Mphasis" TargetMode="External"/><Relationship Id="rId5" Type="http://schemas.openxmlformats.org/officeDocument/2006/relationships/image" Target="../media/image4.png"/><Relationship Id="rId4" Type="http://schemas.openxmlformats.org/officeDocument/2006/relationships/hyperlink" Target="https://www.linkedin.com/company/mphasis/" TargetMode="External"/><Relationship Id="rId9"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s://www.facebook.com/MphasisPeople/" TargetMode="External"/><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hyperlink" Target="https://twitter.com/Mphasis" TargetMode="External"/><Relationship Id="rId5" Type="http://schemas.openxmlformats.org/officeDocument/2006/relationships/image" Target="../media/image4.png"/><Relationship Id="rId4" Type="http://schemas.openxmlformats.org/officeDocument/2006/relationships/hyperlink" Target="https://www.linkedin.com/company/mphasis/" TargetMode="External"/><Relationship Id="rId9"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 concept image 4">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2049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2D92CC53-50F2-B24C-9117-53D06CDBC19C}"/>
              </a:ext>
            </a:extLst>
          </p:cNvPr>
          <p:cNvSpPr/>
          <p:nvPr userDrawn="1"/>
        </p:nvSpPr>
        <p:spPr>
          <a:xfrm>
            <a:off x="6055370" y="3998524"/>
            <a:ext cx="5700183" cy="219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87"/>
          </a:p>
        </p:txBody>
      </p:sp>
      <p:sp>
        <p:nvSpPr>
          <p:cNvPr id="24" name="Rectangle 23">
            <a:extLst>
              <a:ext uri="{FF2B5EF4-FFF2-40B4-BE49-F238E27FC236}">
                <a16:creationId xmlns:a16="http://schemas.microsoft.com/office/drawing/2014/main" id="{294EFACE-1EE1-AA4F-AE43-986E9E8887C7}"/>
              </a:ext>
            </a:extLst>
          </p:cNvPr>
          <p:cNvSpPr/>
          <p:nvPr userDrawn="1"/>
        </p:nvSpPr>
        <p:spPr>
          <a:xfrm>
            <a:off x="336640" y="868882"/>
            <a:ext cx="5587083" cy="258417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87"/>
          </a:p>
        </p:txBody>
      </p:sp>
      <p:sp>
        <p:nvSpPr>
          <p:cNvPr id="13" name="Text Placeholder 6">
            <a:extLst>
              <a:ext uri="{FF2B5EF4-FFF2-40B4-BE49-F238E27FC236}">
                <a16:creationId xmlns:a16="http://schemas.microsoft.com/office/drawing/2014/main" id="{1693C7A5-79AF-7448-820D-95C998FA586D}"/>
              </a:ext>
            </a:extLst>
          </p:cNvPr>
          <p:cNvSpPr>
            <a:spLocks noGrp="1"/>
          </p:cNvSpPr>
          <p:nvPr>
            <p:ph type="body" sz="quarter" idx="12" hasCustomPrompt="1"/>
          </p:nvPr>
        </p:nvSpPr>
        <p:spPr>
          <a:xfrm>
            <a:off x="611188" y="882064"/>
            <a:ext cx="4947182" cy="1522737"/>
          </a:xfrm>
          <a:prstGeom prst="rect">
            <a:avLst/>
          </a:prstGeom>
        </p:spPr>
        <p:txBody>
          <a:bodyPr/>
          <a:lstStyle>
            <a:lvl1pPr>
              <a:defRPr sz="1400"/>
            </a:lvl1pPr>
          </a:lstStyle>
          <a:p>
            <a:r>
              <a:rPr lang="en-IN" dirty="0"/>
              <a:t>DUMMY TEXT FOR SAMPLE - </a:t>
            </a:r>
            <a:r>
              <a:rPr lang="en-IN" dirty="0" err="1"/>
              <a:t>Editem</a:t>
            </a:r>
            <a:r>
              <a:rPr lang="en-IN" dirty="0"/>
              <a:t> </a:t>
            </a:r>
            <a:r>
              <a:rPr lang="en-IN" dirty="0" err="1"/>
              <a:t>resci</a:t>
            </a:r>
            <a:r>
              <a:rPr lang="en-IN" dirty="0"/>
              <a:t> </a:t>
            </a:r>
            <a:r>
              <a:rPr lang="en-IN" dirty="0" err="1"/>
              <a:t>corestint</a:t>
            </a:r>
            <a:r>
              <a:rPr lang="en-IN" dirty="0"/>
              <a:t> rem ipsum non nonet </a:t>
            </a:r>
            <a:r>
              <a:rPr lang="en-IN" dirty="0" err="1"/>
              <a:t>occum</a:t>
            </a:r>
            <a:r>
              <a:rPr lang="en-IN" dirty="0"/>
              <a:t> </a:t>
            </a:r>
            <a:r>
              <a:rPr lang="en-IN" dirty="0" err="1"/>
              <a:t>quaeraes</a:t>
            </a:r>
            <a:r>
              <a:rPr lang="en-IN" dirty="0"/>
              <a:t> que </a:t>
            </a:r>
            <a:r>
              <a:rPr lang="en-IN" dirty="0" err="1"/>
              <a:t>labo</a:t>
            </a:r>
            <a:r>
              <a:rPr lang="en-IN" dirty="0"/>
              <a:t>. </a:t>
            </a:r>
            <a:r>
              <a:rPr lang="en-IN" dirty="0" err="1"/>
              <a:t>Udant</a:t>
            </a:r>
            <a:r>
              <a:rPr lang="en-IN" dirty="0"/>
              <a:t> </a:t>
            </a:r>
            <a:r>
              <a:rPr lang="en-IN" dirty="0" err="1"/>
              <a:t>quati</a:t>
            </a:r>
            <a:r>
              <a:rPr lang="en-IN" dirty="0"/>
              <a:t> </a:t>
            </a:r>
            <a:r>
              <a:rPr lang="en-IN" dirty="0" err="1"/>
              <a:t>dollab</a:t>
            </a:r>
            <a:r>
              <a:rPr lang="en-IN" dirty="0"/>
              <a:t> </a:t>
            </a:r>
            <a:r>
              <a:rPr lang="en-IN" dirty="0" err="1"/>
              <a:t>invel</a:t>
            </a:r>
            <a:r>
              <a:rPr lang="en-IN" dirty="0"/>
              <a:t> </a:t>
            </a:r>
            <a:r>
              <a:rPr lang="en-IN" dirty="0" err="1"/>
              <a:t>iniendel</a:t>
            </a:r>
            <a:r>
              <a:rPr lang="en-IN" dirty="0"/>
              <a:t> </a:t>
            </a:r>
            <a:r>
              <a:rPr lang="en-IN" dirty="0" err="1"/>
              <a:t>ipiet</a:t>
            </a:r>
            <a:r>
              <a:rPr lang="en-IN" dirty="0"/>
              <a:t> </a:t>
            </a:r>
            <a:r>
              <a:rPr lang="en-IN" dirty="0" err="1"/>
              <a:t>lia</a:t>
            </a:r>
            <a:r>
              <a:rPr lang="en-IN" dirty="0"/>
              <a:t> </a:t>
            </a:r>
            <a:r>
              <a:rPr lang="en-IN" dirty="0" err="1"/>
              <a:t>etur</a:t>
            </a:r>
            <a:r>
              <a:rPr lang="en-IN" dirty="0"/>
              <a:t> </a:t>
            </a:r>
            <a:r>
              <a:rPr lang="en-IN" dirty="0" err="1"/>
              <a:t>adior</a:t>
            </a:r>
            <a:r>
              <a:rPr lang="en-IN" dirty="0"/>
              <a:t> </a:t>
            </a:r>
            <a:r>
              <a:rPr lang="en-IN" dirty="0" err="1"/>
              <a:t>sam</a:t>
            </a:r>
            <a:r>
              <a:rPr lang="en-IN" dirty="0"/>
              <a:t> </a:t>
            </a:r>
            <a:r>
              <a:rPr lang="en-IN" dirty="0" err="1"/>
              <a:t>ute</a:t>
            </a:r>
            <a:r>
              <a:rPr lang="en-IN" dirty="0"/>
              <a:t> </a:t>
            </a:r>
            <a:r>
              <a:rPr lang="en-IN" dirty="0" err="1"/>
              <a:t>voluptatur</a:t>
            </a:r>
            <a:r>
              <a:rPr lang="en-IN" dirty="0"/>
              <a:t> </a:t>
            </a:r>
            <a:r>
              <a:rPr lang="en-IN" dirty="0" err="1"/>
              <a:t>aspieni</a:t>
            </a:r>
            <a:r>
              <a:rPr lang="en-IN" dirty="0"/>
              <a:t> </a:t>
            </a:r>
            <a:r>
              <a:rPr lang="en-IN" dirty="0" err="1"/>
              <a:t>stemporio</a:t>
            </a:r>
            <a:r>
              <a:rPr lang="en-IN" dirty="0"/>
              <a:t> tem </a:t>
            </a:r>
            <a:r>
              <a:rPr lang="en-IN" dirty="0" err="1"/>
              <a:t>aut</a:t>
            </a:r>
            <a:r>
              <a:rPr lang="en-IN" dirty="0"/>
              <a:t> </a:t>
            </a:r>
            <a:r>
              <a:rPr lang="en-IN" dirty="0" err="1"/>
              <a:t>quiant</a:t>
            </a:r>
            <a:r>
              <a:rPr lang="en-IN" dirty="0"/>
              <a:t> </a:t>
            </a:r>
            <a:r>
              <a:rPr lang="en-IN" dirty="0" err="1"/>
              <a:t>alitio</a:t>
            </a:r>
            <a:r>
              <a:rPr lang="en-IN" dirty="0"/>
              <a:t> </a:t>
            </a:r>
            <a:r>
              <a:rPr lang="en-IN" dirty="0" err="1"/>
              <a:t>magnimp</a:t>
            </a:r>
            <a:r>
              <a:rPr lang="en-IN" dirty="0"/>
              <a:t> </a:t>
            </a:r>
            <a:r>
              <a:rPr lang="en-IN" dirty="0" err="1"/>
              <a:t>orpore</a:t>
            </a:r>
            <a:r>
              <a:rPr lang="en-IN" dirty="0"/>
              <a:t> </a:t>
            </a:r>
            <a:r>
              <a:rPr lang="en-IN" dirty="0" err="1"/>
              <a:t>ilitae</a:t>
            </a:r>
            <a:r>
              <a:rPr lang="en-IN" dirty="0"/>
              <a:t> </a:t>
            </a:r>
            <a:r>
              <a:rPr lang="en-IN" dirty="0" err="1"/>
              <a:t>aperaerspid</a:t>
            </a:r>
            <a:r>
              <a:rPr lang="en-IN" dirty="0"/>
              <a:t> </a:t>
            </a:r>
            <a:r>
              <a:rPr lang="en-IN" dirty="0" err="1"/>
              <a:t>ut</a:t>
            </a:r>
            <a:r>
              <a:rPr lang="en-IN" dirty="0"/>
              <a:t> </a:t>
            </a:r>
            <a:r>
              <a:rPr lang="en-IN" dirty="0" err="1"/>
              <a:t>dici</a:t>
            </a:r>
            <a:r>
              <a:rPr lang="en-IN" dirty="0"/>
              <a:t> </a:t>
            </a:r>
            <a:r>
              <a:rPr lang="en-IN" dirty="0" err="1"/>
              <a:t>sequi</a:t>
            </a:r>
            <a:r>
              <a:rPr lang="en-IN" dirty="0"/>
              <a:t> </a:t>
            </a:r>
            <a:r>
              <a:rPr lang="en-IN" dirty="0" err="1"/>
              <a:t>nonsequi</a:t>
            </a:r>
            <a:r>
              <a:rPr lang="en-IN" dirty="0"/>
              <a:t> </a:t>
            </a:r>
            <a:r>
              <a:rPr lang="en-IN" dirty="0" err="1"/>
              <a:t>dolorem</a:t>
            </a:r>
            <a:r>
              <a:rPr lang="en-IN" dirty="0"/>
              <a:t> </a:t>
            </a:r>
          </a:p>
        </p:txBody>
      </p:sp>
      <p:sp>
        <p:nvSpPr>
          <p:cNvPr id="17" name="Picture Placeholder 16">
            <a:extLst>
              <a:ext uri="{FF2B5EF4-FFF2-40B4-BE49-F238E27FC236}">
                <a16:creationId xmlns:a16="http://schemas.microsoft.com/office/drawing/2014/main" id="{CF2ABA0A-3C51-B841-A147-6B1264C17026}"/>
              </a:ext>
            </a:extLst>
          </p:cNvPr>
          <p:cNvSpPr>
            <a:spLocks noGrp="1"/>
          </p:cNvSpPr>
          <p:nvPr>
            <p:ph type="pic" sz="quarter" idx="21"/>
          </p:nvPr>
        </p:nvSpPr>
        <p:spPr>
          <a:xfrm>
            <a:off x="6068485" y="882650"/>
            <a:ext cx="5700183" cy="2455334"/>
          </a:xfrm>
          <a:prstGeom prst="rect">
            <a:avLst/>
          </a:prstGeom>
        </p:spPr>
        <p:txBody>
          <a:bodyPr/>
          <a:lstStyle>
            <a:lvl1pPr marL="0" indent="0" algn="l">
              <a:buNone/>
              <a:defRPr sz="1400"/>
            </a:lvl1pPr>
          </a:lstStyle>
          <a:p>
            <a:endParaRPr lang="en-US" dirty="0"/>
          </a:p>
        </p:txBody>
      </p:sp>
      <p:sp>
        <p:nvSpPr>
          <p:cNvPr id="18" name="Rectangle 17">
            <a:extLst>
              <a:ext uri="{FF2B5EF4-FFF2-40B4-BE49-F238E27FC236}">
                <a16:creationId xmlns:a16="http://schemas.microsoft.com/office/drawing/2014/main" id="{7340D174-A266-A145-A5D0-E2FF9410FEBF}"/>
              </a:ext>
            </a:extLst>
          </p:cNvPr>
          <p:cNvSpPr/>
          <p:nvPr userDrawn="1"/>
        </p:nvSpPr>
        <p:spPr>
          <a:xfrm>
            <a:off x="6068485" y="3555234"/>
            <a:ext cx="5700183" cy="3989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87"/>
          </a:p>
        </p:txBody>
      </p:sp>
      <p:sp>
        <p:nvSpPr>
          <p:cNvPr id="22" name="Table Placeholder 21">
            <a:extLst>
              <a:ext uri="{FF2B5EF4-FFF2-40B4-BE49-F238E27FC236}">
                <a16:creationId xmlns:a16="http://schemas.microsoft.com/office/drawing/2014/main" id="{8434B7C0-8ACB-5648-A181-725C8DBDF68E}"/>
              </a:ext>
            </a:extLst>
          </p:cNvPr>
          <p:cNvSpPr>
            <a:spLocks noGrp="1"/>
          </p:cNvSpPr>
          <p:nvPr>
            <p:ph type="tbl" sz="quarter" idx="22"/>
          </p:nvPr>
        </p:nvSpPr>
        <p:spPr>
          <a:xfrm>
            <a:off x="533503" y="3923435"/>
            <a:ext cx="5151967" cy="2215666"/>
          </a:xfrm>
          <a:prstGeom prst="rect">
            <a:avLst/>
          </a:prstGeom>
        </p:spPr>
        <p:txBody>
          <a:bodyPr/>
          <a:lstStyle>
            <a:lvl1pPr marL="0" indent="0">
              <a:buNone/>
              <a:defRPr sz="1400"/>
            </a:lvl1pPr>
          </a:lstStyle>
          <a:p>
            <a:endParaRPr lang="en-US" dirty="0"/>
          </a:p>
        </p:txBody>
      </p:sp>
      <p:sp>
        <p:nvSpPr>
          <p:cNvPr id="41" name="Text Placeholder 3">
            <a:extLst>
              <a:ext uri="{FF2B5EF4-FFF2-40B4-BE49-F238E27FC236}">
                <a16:creationId xmlns:a16="http://schemas.microsoft.com/office/drawing/2014/main" id="{5FA538D7-0122-C940-9E72-3B93E352D2D9}"/>
              </a:ext>
            </a:extLst>
          </p:cNvPr>
          <p:cNvSpPr>
            <a:spLocks noGrp="1"/>
          </p:cNvSpPr>
          <p:nvPr>
            <p:ph type="body" sz="quarter" idx="23" hasCustomPrompt="1"/>
          </p:nvPr>
        </p:nvSpPr>
        <p:spPr>
          <a:xfrm>
            <a:off x="611189" y="204949"/>
            <a:ext cx="10958702" cy="353459"/>
          </a:xfrm>
          <a:prstGeom prst="rect">
            <a:avLst/>
          </a:prstGeom>
        </p:spPr>
        <p:txBody>
          <a:bodyPr/>
          <a:lstStyle>
            <a:lvl1pPr marL="0" indent="0" algn="ctr">
              <a:buNone/>
              <a:defRPr sz="2400" cap="all" baseline="0">
                <a:solidFill>
                  <a:srgbClr val="B51E6A"/>
                </a:solidFill>
                <a:latin typeface="Calibri" panose="020F0502020204030204" pitchFamily="34" charset="0"/>
                <a:cs typeface="Calibri" panose="020F0502020204030204" pitchFamily="34" charset="0"/>
              </a:defRPr>
            </a:lvl1pPr>
          </a:lstStyle>
          <a:p>
            <a:r>
              <a:rPr lang="en-US" dirty="0"/>
              <a:t>TITLE</a:t>
            </a:r>
          </a:p>
        </p:txBody>
      </p:sp>
      <p:sp>
        <p:nvSpPr>
          <p:cNvPr id="5" name="Chart Placeholder 4">
            <a:extLst>
              <a:ext uri="{FF2B5EF4-FFF2-40B4-BE49-F238E27FC236}">
                <a16:creationId xmlns:a16="http://schemas.microsoft.com/office/drawing/2014/main" id="{3A3CA67F-58FE-974F-BD04-704D95B33FEA}"/>
              </a:ext>
            </a:extLst>
          </p:cNvPr>
          <p:cNvSpPr>
            <a:spLocks noGrp="1"/>
          </p:cNvSpPr>
          <p:nvPr>
            <p:ph type="chart" sz="quarter" idx="24"/>
          </p:nvPr>
        </p:nvSpPr>
        <p:spPr>
          <a:xfrm>
            <a:off x="6068485" y="3998385"/>
            <a:ext cx="2724149" cy="2139950"/>
          </a:xfrm>
          <a:prstGeom prst="rect">
            <a:avLst/>
          </a:prstGeom>
        </p:spPr>
        <p:txBody>
          <a:bodyPr/>
          <a:lstStyle>
            <a:lvl1pPr marL="0" indent="0">
              <a:buNone/>
              <a:defRPr sz="1400"/>
            </a:lvl1pPr>
          </a:lstStyle>
          <a:p>
            <a:endParaRPr lang="en-US" dirty="0"/>
          </a:p>
        </p:txBody>
      </p:sp>
      <p:sp>
        <p:nvSpPr>
          <p:cNvPr id="23" name="Chart Placeholder 4">
            <a:extLst>
              <a:ext uri="{FF2B5EF4-FFF2-40B4-BE49-F238E27FC236}">
                <a16:creationId xmlns:a16="http://schemas.microsoft.com/office/drawing/2014/main" id="{F75ABF98-AF8D-4142-8D01-0B086EEF0C5B}"/>
              </a:ext>
            </a:extLst>
          </p:cNvPr>
          <p:cNvSpPr>
            <a:spLocks noGrp="1"/>
          </p:cNvSpPr>
          <p:nvPr>
            <p:ph type="chart" sz="quarter" idx="25"/>
          </p:nvPr>
        </p:nvSpPr>
        <p:spPr>
          <a:xfrm>
            <a:off x="9010978" y="3998385"/>
            <a:ext cx="2724149" cy="2139950"/>
          </a:xfrm>
          <a:prstGeom prst="rect">
            <a:avLst/>
          </a:prstGeom>
        </p:spPr>
        <p:txBody>
          <a:bodyPr/>
          <a:lstStyle>
            <a:lvl1pPr marL="0" indent="0">
              <a:buNone/>
              <a:defRPr sz="1400"/>
            </a:lvl1pPr>
          </a:lstStyle>
          <a:p>
            <a:endParaRPr lang="en-US" dirty="0"/>
          </a:p>
        </p:txBody>
      </p:sp>
      <p:sp>
        <p:nvSpPr>
          <p:cNvPr id="4" name="Date Placeholder 3">
            <a:extLst>
              <a:ext uri="{FF2B5EF4-FFF2-40B4-BE49-F238E27FC236}">
                <a16:creationId xmlns:a16="http://schemas.microsoft.com/office/drawing/2014/main" id="{6F660188-DA78-394B-9273-28BF2EAED8B9}"/>
              </a:ext>
            </a:extLst>
          </p:cNvPr>
          <p:cNvSpPr>
            <a:spLocks noGrp="1"/>
          </p:cNvSpPr>
          <p:nvPr>
            <p:ph type="dt" sz="half" idx="26"/>
          </p:nvPr>
        </p:nvSpPr>
        <p:spPr/>
        <p:txBody>
          <a:bodyPr/>
          <a:lstStyle/>
          <a:p>
            <a:fld id="{D97C9332-06A4-8741-8892-83C10379AC79}" type="datetime1">
              <a:rPr lang="en-IN" smtClean="0"/>
              <a:t>19-06-2019</a:t>
            </a:fld>
            <a:r>
              <a:rPr lang="en-US"/>
              <a:t> </a:t>
            </a:r>
            <a:r>
              <a:rPr lang="en-US" altLang="en-US"/>
              <a:t>| </a:t>
            </a:r>
            <a:r>
              <a:rPr lang="en-IN" altLang="en-US"/>
              <a:t>© Mphasis 2018  Proprietary and confidential information</a:t>
            </a:r>
            <a:endParaRPr lang="en-US" dirty="0"/>
          </a:p>
        </p:txBody>
      </p:sp>
      <p:sp>
        <p:nvSpPr>
          <p:cNvPr id="6" name="Slide Number Placeholder 5">
            <a:extLst>
              <a:ext uri="{FF2B5EF4-FFF2-40B4-BE49-F238E27FC236}">
                <a16:creationId xmlns:a16="http://schemas.microsoft.com/office/drawing/2014/main" id="{03B47C6D-E809-C642-9A76-2DB9DB1C6BFA}"/>
              </a:ext>
            </a:extLst>
          </p:cNvPr>
          <p:cNvSpPr>
            <a:spLocks noGrp="1"/>
          </p:cNvSpPr>
          <p:nvPr>
            <p:ph type="sldNum" sz="quarter" idx="27"/>
          </p:nvPr>
        </p:nvSpPr>
        <p:spPr/>
        <p:txBody>
          <a:bodyPr/>
          <a:lstStyle/>
          <a:p>
            <a:fld id="{1755F6D2-49A6-E64A-811B-3E9DE07970BF}" type="slidenum">
              <a:rPr lang="en-US" smtClean="0"/>
              <a:pPr/>
              <a:t>‹#›</a:t>
            </a:fld>
            <a:endParaRPr lang="en-US" dirty="0"/>
          </a:p>
        </p:txBody>
      </p:sp>
      <p:sp>
        <p:nvSpPr>
          <p:cNvPr id="19" name="Table Placeholder 18">
            <a:extLst>
              <a:ext uri="{FF2B5EF4-FFF2-40B4-BE49-F238E27FC236}">
                <a16:creationId xmlns:a16="http://schemas.microsoft.com/office/drawing/2014/main" id="{9364CE8E-C453-F94B-9DFB-7076F26DFC05}"/>
              </a:ext>
            </a:extLst>
          </p:cNvPr>
          <p:cNvSpPr>
            <a:spLocks noGrp="1"/>
          </p:cNvSpPr>
          <p:nvPr>
            <p:ph type="tbl" sz="quarter" idx="28"/>
          </p:nvPr>
        </p:nvSpPr>
        <p:spPr>
          <a:xfrm>
            <a:off x="611191" y="2404534"/>
            <a:ext cx="4947179" cy="933451"/>
          </a:xfrm>
          <a:prstGeom prst="rect">
            <a:avLst/>
          </a:prstGeom>
        </p:spPr>
        <p:txBody>
          <a:bodyPr/>
          <a:lstStyle>
            <a:lvl1pPr marL="0" indent="0">
              <a:buNone/>
              <a:defRPr sz="1400"/>
            </a:lvl1pPr>
          </a:lstStyle>
          <a:p>
            <a:endParaRPr lang="en-US" dirty="0"/>
          </a:p>
        </p:txBody>
      </p:sp>
      <p:sp>
        <p:nvSpPr>
          <p:cNvPr id="3" name="Content Placeholder 2">
            <a:extLst>
              <a:ext uri="{FF2B5EF4-FFF2-40B4-BE49-F238E27FC236}">
                <a16:creationId xmlns:a16="http://schemas.microsoft.com/office/drawing/2014/main" id="{C1002F35-C44B-B144-AD36-2163CCE00EFC}"/>
              </a:ext>
            </a:extLst>
          </p:cNvPr>
          <p:cNvSpPr>
            <a:spLocks noGrp="1"/>
          </p:cNvSpPr>
          <p:nvPr>
            <p:ph sz="quarter" idx="31" hasCustomPrompt="1"/>
          </p:nvPr>
        </p:nvSpPr>
        <p:spPr>
          <a:xfrm>
            <a:off x="533400" y="3648075"/>
            <a:ext cx="5151438" cy="207963"/>
          </a:xfrm>
          <a:prstGeom prst="rect">
            <a:avLst/>
          </a:prstGeom>
        </p:spPr>
        <p:txBody>
          <a:bodyPr/>
          <a:lstStyle>
            <a:lvl1pPr marL="0" indent="0" algn="ctr">
              <a:buNone/>
              <a:defRPr sz="1600" b="1">
                <a:solidFill>
                  <a:srgbClr val="B51E6A"/>
                </a:solidFill>
              </a:defRPr>
            </a:lvl1pPr>
          </a:lstStyle>
          <a:p>
            <a:pPr lvl="0"/>
            <a:r>
              <a:rPr lang="en-US" dirty="0"/>
              <a:t>Dummy Text for Sample</a:t>
            </a:r>
          </a:p>
        </p:txBody>
      </p:sp>
      <p:sp>
        <p:nvSpPr>
          <p:cNvPr id="20" name="Content Placeholder 2">
            <a:extLst>
              <a:ext uri="{FF2B5EF4-FFF2-40B4-BE49-F238E27FC236}">
                <a16:creationId xmlns:a16="http://schemas.microsoft.com/office/drawing/2014/main" id="{967701B0-3AC9-AB43-B777-C0840974D0A2}"/>
              </a:ext>
            </a:extLst>
          </p:cNvPr>
          <p:cNvSpPr>
            <a:spLocks noGrp="1"/>
          </p:cNvSpPr>
          <p:nvPr>
            <p:ph sz="quarter" idx="32" hasCustomPrompt="1"/>
          </p:nvPr>
        </p:nvSpPr>
        <p:spPr>
          <a:xfrm>
            <a:off x="6376060" y="3648075"/>
            <a:ext cx="5151438" cy="207963"/>
          </a:xfrm>
          <a:prstGeom prst="rect">
            <a:avLst/>
          </a:prstGeom>
        </p:spPr>
        <p:txBody>
          <a:bodyPr/>
          <a:lstStyle>
            <a:lvl1pPr marL="0" indent="0" algn="ctr">
              <a:buNone/>
              <a:defRPr sz="1600" b="1">
                <a:solidFill>
                  <a:srgbClr val="B51E6A"/>
                </a:solidFill>
              </a:defRPr>
            </a:lvl1pPr>
          </a:lstStyle>
          <a:p>
            <a:pPr lvl="0"/>
            <a:r>
              <a:rPr lang="en-US" dirty="0"/>
              <a:t>Dummy Text for Sample</a:t>
            </a:r>
          </a:p>
        </p:txBody>
      </p:sp>
      <p:sp>
        <p:nvSpPr>
          <p:cNvPr id="21" name="Content Placeholder 2">
            <a:extLst>
              <a:ext uri="{FF2B5EF4-FFF2-40B4-BE49-F238E27FC236}">
                <a16:creationId xmlns:a16="http://schemas.microsoft.com/office/drawing/2014/main" id="{1958F634-49B7-4341-87D8-EBE4D855E8D6}"/>
              </a:ext>
            </a:extLst>
          </p:cNvPr>
          <p:cNvSpPr>
            <a:spLocks noGrp="1"/>
          </p:cNvSpPr>
          <p:nvPr>
            <p:ph sz="quarter" idx="33" hasCustomPrompt="1"/>
          </p:nvPr>
        </p:nvSpPr>
        <p:spPr>
          <a:xfrm>
            <a:off x="611188" y="2175535"/>
            <a:ext cx="5073649" cy="228999"/>
          </a:xfrm>
          <a:prstGeom prst="rect">
            <a:avLst/>
          </a:prstGeom>
        </p:spPr>
        <p:txBody>
          <a:bodyPr/>
          <a:lstStyle>
            <a:lvl1pPr marL="0" indent="0" algn="l">
              <a:buNone/>
              <a:defRPr sz="1600" b="1" baseline="0">
                <a:solidFill>
                  <a:srgbClr val="B51E6A"/>
                </a:solidFill>
              </a:defRPr>
            </a:lvl1pPr>
          </a:lstStyle>
          <a:p>
            <a:pPr lvl="0"/>
            <a:r>
              <a:rPr lang="en-US" dirty="0"/>
              <a:t>Dummy Text for Sample</a:t>
            </a:r>
          </a:p>
        </p:txBody>
      </p:sp>
      <p:cxnSp>
        <p:nvCxnSpPr>
          <p:cNvPr id="25" name="Straight Connector 24">
            <a:extLst>
              <a:ext uri="{FF2B5EF4-FFF2-40B4-BE49-F238E27FC236}">
                <a16:creationId xmlns:a16="http://schemas.microsoft.com/office/drawing/2014/main" id="{E342C461-CD0C-9E4E-9D8F-8AAC8FE8746A}"/>
              </a:ext>
            </a:extLst>
          </p:cNvPr>
          <p:cNvCxnSpPr>
            <a:cxnSpLocks/>
          </p:cNvCxnSpPr>
          <p:nvPr userDrawn="1"/>
        </p:nvCxnSpPr>
        <p:spPr>
          <a:xfrm>
            <a:off x="3768549" y="629379"/>
            <a:ext cx="4654903"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6451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03265C-9458-7544-AAC9-FE39E705EFB6}"/>
              </a:ext>
            </a:extLst>
          </p:cNvPr>
          <p:cNvSpPr>
            <a:spLocks noGrp="1"/>
          </p:cNvSpPr>
          <p:nvPr>
            <p:ph sz="half" idx="1"/>
          </p:nvPr>
        </p:nvSpPr>
        <p:spPr>
          <a:xfrm>
            <a:off x="838202" y="1102146"/>
            <a:ext cx="5156199" cy="4980744"/>
          </a:xfrm>
          <a:prstGeom prst="rect">
            <a:avLst/>
          </a:prstGeom>
        </p:spPr>
        <p:txBody>
          <a:bodyPr/>
          <a:lstStyle>
            <a:lvl1pPr>
              <a:defRPr sz="1600" b="1"/>
            </a:lvl1pPr>
            <a:lvl2pPr>
              <a:defRPr sz="1600"/>
            </a:lvl2pPr>
            <a:lvl3pPr>
              <a:defRPr sz="1400"/>
            </a:lvl3pPr>
            <a:lvl4pPr>
              <a:defRPr sz="1400"/>
            </a:lvl4pPr>
            <a:lvl5pPr>
              <a:defRPr sz="1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E33300B-0719-7B43-99D8-E026CA096DCD}"/>
              </a:ext>
            </a:extLst>
          </p:cNvPr>
          <p:cNvSpPr>
            <a:spLocks noGrp="1"/>
          </p:cNvSpPr>
          <p:nvPr>
            <p:ph sz="half" idx="2"/>
          </p:nvPr>
        </p:nvSpPr>
        <p:spPr>
          <a:xfrm>
            <a:off x="6197601" y="1102146"/>
            <a:ext cx="5156199" cy="4980744"/>
          </a:xfrm>
          <a:prstGeom prst="rect">
            <a:avLst/>
          </a:prstGeom>
        </p:spPr>
        <p:txBody>
          <a:bodyPr/>
          <a:lstStyle>
            <a:lvl1pPr>
              <a:defRPr sz="1600" b="1"/>
            </a:lvl1pPr>
            <a:lvl2pPr>
              <a:defRPr sz="1600"/>
            </a:lvl2pPr>
            <a:lvl3pPr>
              <a:defRPr sz="1400"/>
            </a:lvl3pPr>
            <a:lvl4pPr>
              <a:defRPr sz="1400"/>
            </a:lvl4pPr>
            <a:lvl5pPr>
              <a:defRPr sz="1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sp>
        <p:nvSpPr>
          <p:cNvPr id="13" name="Text Placeholder 3">
            <a:extLst>
              <a:ext uri="{FF2B5EF4-FFF2-40B4-BE49-F238E27FC236}">
                <a16:creationId xmlns:a16="http://schemas.microsoft.com/office/drawing/2014/main" id="{D2762FF2-09B5-7845-979F-329EC489C99E}"/>
              </a:ext>
            </a:extLst>
          </p:cNvPr>
          <p:cNvSpPr>
            <a:spLocks noGrp="1"/>
          </p:cNvSpPr>
          <p:nvPr>
            <p:ph type="body" sz="quarter" idx="12" hasCustomPrompt="1"/>
          </p:nvPr>
        </p:nvSpPr>
        <p:spPr>
          <a:xfrm>
            <a:off x="611189" y="204949"/>
            <a:ext cx="10958702" cy="353459"/>
          </a:xfrm>
          <a:prstGeom prst="rect">
            <a:avLst/>
          </a:prstGeom>
        </p:spPr>
        <p:txBody>
          <a:bodyPr/>
          <a:lstStyle>
            <a:lvl1pPr marL="0" indent="0" algn="ctr">
              <a:buNone/>
              <a:defRPr sz="2400" cap="all" baseline="0">
                <a:solidFill>
                  <a:srgbClr val="B51E6A"/>
                </a:solidFill>
                <a:latin typeface="Calibri" panose="020F0502020204030204" pitchFamily="34" charset="0"/>
                <a:cs typeface="Calibri" panose="020F0502020204030204" pitchFamily="34" charset="0"/>
              </a:defRPr>
            </a:lvl1pPr>
          </a:lstStyle>
          <a:p>
            <a:r>
              <a:rPr lang="en-US" dirty="0"/>
              <a:t>TITLE</a:t>
            </a:r>
          </a:p>
        </p:txBody>
      </p:sp>
      <p:sp>
        <p:nvSpPr>
          <p:cNvPr id="2" name="Date Placeholder 1">
            <a:extLst>
              <a:ext uri="{FF2B5EF4-FFF2-40B4-BE49-F238E27FC236}">
                <a16:creationId xmlns:a16="http://schemas.microsoft.com/office/drawing/2014/main" id="{6C879956-FC88-494E-93E0-181F2AC3AEAB}"/>
              </a:ext>
            </a:extLst>
          </p:cNvPr>
          <p:cNvSpPr>
            <a:spLocks noGrp="1"/>
          </p:cNvSpPr>
          <p:nvPr>
            <p:ph type="dt" sz="half" idx="13"/>
          </p:nvPr>
        </p:nvSpPr>
        <p:spPr/>
        <p:txBody>
          <a:bodyPr/>
          <a:lstStyle/>
          <a:p>
            <a:fld id="{D97C9332-06A4-8741-8892-83C10379AC79}" type="datetime1">
              <a:rPr lang="en-IN" smtClean="0"/>
              <a:t>19-06-2019</a:t>
            </a:fld>
            <a:r>
              <a:rPr lang="en-US"/>
              <a:t> </a:t>
            </a:r>
            <a:r>
              <a:rPr lang="en-US" altLang="en-US"/>
              <a:t>| </a:t>
            </a:r>
            <a:r>
              <a:rPr lang="en-IN" altLang="en-US"/>
              <a:t>© Mphasis 2018  Proprietary and confidential information</a:t>
            </a:r>
            <a:endParaRPr lang="en-US" dirty="0"/>
          </a:p>
        </p:txBody>
      </p:sp>
      <p:sp>
        <p:nvSpPr>
          <p:cNvPr id="5" name="Slide Number Placeholder 4">
            <a:extLst>
              <a:ext uri="{FF2B5EF4-FFF2-40B4-BE49-F238E27FC236}">
                <a16:creationId xmlns:a16="http://schemas.microsoft.com/office/drawing/2014/main" id="{8E68E83D-4839-8B42-9381-4AF8CA4467FC}"/>
              </a:ext>
            </a:extLst>
          </p:cNvPr>
          <p:cNvSpPr>
            <a:spLocks noGrp="1"/>
          </p:cNvSpPr>
          <p:nvPr>
            <p:ph type="sldNum" sz="quarter" idx="14"/>
          </p:nvPr>
        </p:nvSpPr>
        <p:spPr/>
        <p:txBody>
          <a:bodyPr/>
          <a:lstStyle/>
          <a:p>
            <a:fld id="{1755F6D2-49A6-E64A-811B-3E9DE07970BF}" type="slidenum">
              <a:rPr lang="en-US" smtClean="0"/>
              <a:pPr/>
              <a:t>‹#›</a:t>
            </a:fld>
            <a:endParaRPr lang="en-US" dirty="0"/>
          </a:p>
        </p:txBody>
      </p:sp>
      <p:cxnSp>
        <p:nvCxnSpPr>
          <p:cNvPr id="9" name="Straight Connector 8">
            <a:extLst>
              <a:ext uri="{FF2B5EF4-FFF2-40B4-BE49-F238E27FC236}">
                <a16:creationId xmlns:a16="http://schemas.microsoft.com/office/drawing/2014/main" id="{44EA09A0-7CFA-5942-A8D0-FE074BFDA97B}"/>
              </a:ext>
            </a:extLst>
          </p:cNvPr>
          <p:cNvCxnSpPr>
            <a:cxnSpLocks/>
          </p:cNvCxnSpPr>
          <p:nvPr userDrawn="1"/>
        </p:nvCxnSpPr>
        <p:spPr>
          <a:xfrm>
            <a:off x="3768549" y="629379"/>
            <a:ext cx="4654903"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5979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03265C-9458-7544-AAC9-FE39E705EFB6}"/>
              </a:ext>
            </a:extLst>
          </p:cNvPr>
          <p:cNvSpPr>
            <a:spLocks noGrp="1"/>
          </p:cNvSpPr>
          <p:nvPr>
            <p:ph sz="half" idx="1"/>
          </p:nvPr>
        </p:nvSpPr>
        <p:spPr>
          <a:xfrm>
            <a:off x="838202" y="4521458"/>
            <a:ext cx="5156199" cy="1541917"/>
          </a:xfrm>
          <a:prstGeom prst="rect">
            <a:avLst/>
          </a:prstGeom>
        </p:spPr>
        <p:txBody>
          <a:bodyPr/>
          <a:lstStyle>
            <a:lvl1pPr>
              <a:defRPr sz="1328"/>
            </a:lvl1pPr>
            <a:lvl2pPr>
              <a:defRPr sz="1328"/>
            </a:lvl2pPr>
            <a:lvl3pPr>
              <a:defRPr sz="1328"/>
            </a:lvl3pPr>
            <a:lvl4pPr>
              <a:defRPr sz="1328"/>
            </a:lvl4pPr>
            <a:lvl5pPr>
              <a:defRPr sz="1328"/>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E33300B-0719-7B43-99D8-E026CA096DCD}"/>
              </a:ext>
            </a:extLst>
          </p:cNvPr>
          <p:cNvSpPr>
            <a:spLocks noGrp="1"/>
          </p:cNvSpPr>
          <p:nvPr>
            <p:ph sz="half" idx="2"/>
          </p:nvPr>
        </p:nvSpPr>
        <p:spPr>
          <a:xfrm>
            <a:off x="6197601" y="4518246"/>
            <a:ext cx="5156199" cy="1564646"/>
          </a:xfrm>
          <a:prstGeom prst="rect">
            <a:avLst/>
          </a:prstGeom>
        </p:spPr>
        <p:txBody>
          <a:bodyPr/>
          <a:lstStyle>
            <a:lvl1pPr>
              <a:defRPr sz="1328"/>
            </a:lvl1pPr>
            <a:lvl2pPr>
              <a:defRPr sz="1328"/>
            </a:lvl2pPr>
            <a:lvl3pPr>
              <a:defRPr sz="1328"/>
            </a:lvl3pPr>
            <a:lvl4pPr>
              <a:defRPr sz="1328"/>
            </a:lvl4pPr>
            <a:lvl5pPr>
              <a:defRPr sz="1328"/>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3">
            <a:extLst>
              <a:ext uri="{FF2B5EF4-FFF2-40B4-BE49-F238E27FC236}">
                <a16:creationId xmlns:a16="http://schemas.microsoft.com/office/drawing/2014/main" id="{D2762FF2-09B5-7845-979F-329EC489C99E}"/>
              </a:ext>
            </a:extLst>
          </p:cNvPr>
          <p:cNvSpPr>
            <a:spLocks noGrp="1"/>
          </p:cNvSpPr>
          <p:nvPr>
            <p:ph type="body" sz="quarter" idx="12" hasCustomPrompt="1"/>
          </p:nvPr>
        </p:nvSpPr>
        <p:spPr>
          <a:xfrm>
            <a:off x="611189" y="204949"/>
            <a:ext cx="10958702" cy="353459"/>
          </a:xfrm>
          <a:prstGeom prst="rect">
            <a:avLst/>
          </a:prstGeom>
        </p:spPr>
        <p:txBody>
          <a:bodyPr/>
          <a:lstStyle>
            <a:lvl1pPr marL="0" indent="0" algn="ctr">
              <a:buNone/>
              <a:defRPr sz="2400" cap="all" baseline="0">
                <a:solidFill>
                  <a:srgbClr val="B51E6A"/>
                </a:solidFill>
                <a:latin typeface="Calibri" panose="020F0502020204030204" pitchFamily="34" charset="0"/>
                <a:cs typeface="Calibri" panose="020F0502020204030204" pitchFamily="34" charset="0"/>
              </a:defRPr>
            </a:lvl1pPr>
          </a:lstStyle>
          <a:p>
            <a:r>
              <a:rPr lang="en-US" dirty="0"/>
              <a:t>TITLE</a:t>
            </a:r>
          </a:p>
        </p:txBody>
      </p:sp>
      <p:sp>
        <p:nvSpPr>
          <p:cNvPr id="5" name="Chart Placeholder 4">
            <a:extLst>
              <a:ext uri="{FF2B5EF4-FFF2-40B4-BE49-F238E27FC236}">
                <a16:creationId xmlns:a16="http://schemas.microsoft.com/office/drawing/2014/main" id="{16CB61CE-09DE-2842-A52D-579A86CDD6A5}"/>
              </a:ext>
            </a:extLst>
          </p:cNvPr>
          <p:cNvSpPr>
            <a:spLocks noGrp="1"/>
          </p:cNvSpPr>
          <p:nvPr>
            <p:ph type="chart" sz="quarter" idx="13"/>
          </p:nvPr>
        </p:nvSpPr>
        <p:spPr>
          <a:xfrm>
            <a:off x="838202" y="900724"/>
            <a:ext cx="5156199" cy="3707263"/>
          </a:xfrm>
          <a:prstGeom prst="rect">
            <a:avLst/>
          </a:prstGeom>
        </p:spPr>
        <p:txBody>
          <a:bodyPr/>
          <a:lstStyle>
            <a:lvl1pPr marL="0" indent="0">
              <a:buNone/>
              <a:defRPr sz="1600"/>
            </a:lvl1pPr>
          </a:lstStyle>
          <a:p>
            <a:endParaRPr lang="en-US" dirty="0"/>
          </a:p>
        </p:txBody>
      </p:sp>
      <p:sp>
        <p:nvSpPr>
          <p:cNvPr id="7" name="Table Placeholder 6">
            <a:extLst>
              <a:ext uri="{FF2B5EF4-FFF2-40B4-BE49-F238E27FC236}">
                <a16:creationId xmlns:a16="http://schemas.microsoft.com/office/drawing/2014/main" id="{CB4B4FD9-77FC-4141-9D1C-44E6D1E01285}"/>
              </a:ext>
            </a:extLst>
          </p:cNvPr>
          <p:cNvSpPr>
            <a:spLocks noGrp="1"/>
          </p:cNvSpPr>
          <p:nvPr>
            <p:ph type="tbl" sz="quarter" idx="14"/>
          </p:nvPr>
        </p:nvSpPr>
        <p:spPr>
          <a:xfrm>
            <a:off x="6197601" y="869430"/>
            <a:ext cx="5156199" cy="3763957"/>
          </a:xfrm>
          <a:prstGeom prst="rect">
            <a:avLst/>
          </a:prstGeom>
        </p:spPr>
        <p:txBody>
          <a:bodyPr/>
          <a:lstStyle>
            <a:lvl1pPr marL="0" indent="0">
              <a:buNone/>
              <a:defRPr sz="1600"/>
            </a:lvl1pPr>
          </a:lstStyle>
          <a:p>
            <a:endParaRPr lang="en-US" dirty="0"/>
          </a:p>
        </p:txBody>
      </p:sp>
      <p:sp>
        <p:nvSpPr>
          <p:cNvPr id="2" name="Date Placeholder 1">
            <a:extLst>
              <a:ext uri="{FF2B5EF4-FFF2-40B4-BE49-F238E27FC236}">
                <a16:creationId xmlns:a16="http://schemas.microsoft.com/office/drawing/2014/main" id="{07BC6779-AF31-7944-9692-A1722E9889C7}"/>
              </a:ext>
            </a:extLst>
          </p:cNvPr>
          <p:cNvSpPr>
            <a:spLocks noGrp="1"/>
          </p:cNvSpPr>
          <p:nvPr>
            <p:ph type="dt" sz="half" idx="15"/>
          </p:nvPr>
        </p:nvSpPr>
        <p:spPr/>
        <p:txBody>
          <a:bodyPr/>
          <a:lstStyle/>
          <a:p>
            <a:fld id="{D97C9332-06A4-8741-8892-83C10379AC79}" type="datetime1">
              <a:rPr lang="en-IN" smtClean="0"/>
              <a:t>19-06-2019</a:t>
            </a:fld>
            <a:r>
              <a:rPr lang="en-US"/>
              <a:t> </a:t>
            </a:r>
            <a:r>
              <a:rPr lang="en-US" altLang="en-US"/>
              <a:t>| </a:t>
            </a:r>
            <a:r>
              <a:rPr lang="en-IN" altLang="en-US"/>
              <a:t>© Mphasis 2018  Proprietary and confidential information</a:t>
            </a:r>
            <a:endParaRPr lang="en-US" dirty="0"/>
          </a:p>
        </p:txBody>
      </p:sp>
      <p:sp>
        <p:nvSpPr>
          <p:cNvPr id="6" name="Slide Number Placeholder 5">
            <a:extLst>
              <a:ext uri="{FF2B5EF4-FFF2-40B4-BE49-F238E27FC236}">
                <a16:creationId xmlns:a16="http://schemas.microsoft.com/office/drawing/2014/main" id="{7BC4F04C-6FE3-254B-8665-A9AE07CEB566}"/>
              </a:ext>
            </a:extLst>
          </p:cNvPr>
          <p:cNvSpPr>
            <a:spLocks noGrp="1"/>
          </p:cNvSpPr>
          <p:nvPr>
            <p:ph type="sldNum" sz="quarter" idx="16"/>
          </p:nvPr>
        </p:nvSpPr>
        <p:spPr/>
        <p:txBody>
          <a:bodyPr/>
          <a:lstStyle/>
          <a:p>
            <a:fld id="{1755F6D2-49A6-E64A-811B-3E9DE07970BF}" type="slidenum">
              <a:rPr lang="en-US" smtClean="0"/>
              <a:pPr/>
              <a:t>‹#›</a:t>
            </a:fld>
            <a:endParaRPr lang="en-US" dirty="0"/>
          </a:p>
        </p:txBody>
      </p:sp>
      <p:cxnSp>
        <p:nvCxnSpPr>
          <p:cNvPr id="15" name="Straight Connector 14">
            <a:extLst>
              <a:ext uri="{FF2B5EF4-FFF2-40B4-BE49-F238E27FC236}">
                <a16:creationId xmlns:a16="http://schemas.microsoft.com/office/drawing/2014/main" id="{44A8AE45-E49E-B346-B3AE-4EC406E6743C}"/>
              </a:ext>
            </a:extLst>
          </p:cNvPr>
          <p:cNvCxnSpPr>
            <a:cxnSpLocks/>
          </p:cNvCxnSpPr>
          <p:nvPr userDrawn="1"/>
        </p:nvCxnSpPr>
        <p:spPr>
          <a:xfrm>
            <a:off x="3768549" y="629379"/>
            <a:ext cx="4654903"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6733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7" name="Chart Placeholder 1">
            <a:extLst>
              <a:ext uri="{FF2B5EF4-FFF2-40B4-BE49-F238E27FC236}">
                <a16:creationId xmlns:a16="http://schemas.microsoft.com/office/drawing/2014/main" id="{10F9E214-ECEC-B14E-8713-00B32B14C883}"/>
              </a:ext>
            </a:extLst>
          </p:cNvPr>
          <p:cNvSpPr>
            <a:spLocks noGrp="1"/>
          </p:cNvSpPr>
          <p:nvPr>
            <p:ph type="chart" sz="quarter" idx="13"/>
          </p:nvPr>
        </p:nvSpPr>
        <p:spPr>
          <a:xfrm>
            <a:off x="611189" y="4491157"/>
            <a:ext cx="10958703" cy="1565515"/>
          </a:xfrm>
          <a:prstGeom prst="rect">
            <a:avLst/>
          </a:prstGeom>
        </p:spPr>
      </p:sp>
      <p:sp>
        <p:nvSpPr>
          <p:cNvPr id="19" name="Text Placeholder 3">
            <a:extLst>
              <a:ext uri="{FF2B5EF4-FFF2-40B4-BE49-F238E27FC236}">
                <a16:creationId xmlns:a16="http://schemas.microsoft.com/office/drawing/2014/main" id="{1661F25F-D2FA-3B49-BEE6-E5C0D7C2B3B7}"/>
              </a:ext>
            </a:extLst>
          </p:cNvPr>
          <p:cNvSpPr>
            <a:spLocks noGrp="1"/>
          </p:cNvSpPr>
          <p:nvPr>
            <p:ph type="body" sz="quarter" idx="12" hasCustomPrompt="1"/>
          </p:nvPr>
        </p:nvSpPr>
        <p:spPr>
          <a:xfrm>
            <a:off x="611189" y="204949"/>
            <a:ext cx="10958702" cy="353459"/>
          </a:xfrm>
          <a:prstGeom prst="rect">
            <a:avLst/>
          </a:prstGeom>
        </p:spPr>
        <p:txBody>
          <a:bodyPr/>
          <a:lstStyle>
            <a:lvl1pPr marL="0" indent="0" algn="ctr">
              <a:buNone/>
              <a:defRPr sz="2400" cap="all" baseline="0">
                <a:solidFill>
                  <a:srgbClr val="B51E6A"/>
                </a:solidFill>
                <a:latin typeface="Calibri" panose="020F0502020204030204" pitchFamily="34" charset="0"/>
                <a:cs typeface="Calibri" panose="020F0502020204030204" pitchFamily="34" charset="0"/>
              </a:defRPr>
            </a:lvl1pPr>
          </a:lstStyle>
          <a:p>
            <a:r>
              <a:rPr lang="en-US" dirty="0"/>
              <a:t>TITLE</a:t>
            </a:r>
          </a:p>
        </p:txBody>
      </p:sp>
      <p:sp>
        <p:nvSpPr>
          <p:cNvPr id="7" name="Content Placeholder 6">
            <a:extLst>
              <a:ext uri="{FF2B5EF4-FFF2-40B4-BE49-F238E27FC236}">
                <a16:creationId xmlns:a16="http://schemas.microsoft.com/office/drawing/2014/main" id="{7924AF30-FB32-F041-AFB9-F2E00E7F536C}"/>
              </a:ext>
            </a:extLst>
          </p:cNvPr>
          <p:cNvSpPr>
            <a:spLocks noGrp="1"/>
          </p:cNvSpPr>
          <p:nvPr>
            <p:ph sz="quarter" idx="29"/>
          </p:nvPr>
        </p:nvSpPr>
        <p:spPr>
          <a:xfrm>
            <a:off x="611189" y="1030648"/>
            <a:ext cx="5192183" cy="402167"/>
          </a:xfrm>
          <a:prstGeom prst="rect">
            <a:avLst/>
          </a:prstGeom>
        </p:spPr>
        <p:txBody>
          <a:bodyPr/>
          <a:lstStyle>
            <a:lvl1pPr marL="0" indent="0">
              <a:buNone/>
              <a:defRPr sz="1800" baseline="0"/>
            </a:lvl1pPr>
            <a:lvl2pPr marL="607355" indent="0">
              <a:buNone/>
              <a:defRPr sz="2126"/>
            </a:lvl2pPr>
            <a:lvl3pPr marL="1214712" indent="0">
              <a:buNone/>
              <a:defRPr sz="2126"/>
            </a:lvl3pPr>
            <a:lvl4pPr marL="1822068" indent="0">
              <a:buNone/>
              <a:defRPr sz="2126"/>
            </a:lvl4pPr>
            <a:lvl5pPr marL="2429423" indent="0">
              <a:buNone/>
              <a:defRPr sz="2126"/>
            </a:lvl5pPr>
          </a:lstStyle>
          <a:p>
            <a:pPr lvl="0"/>
            <a:r>
              <a:rPr lang="en-US" dirty="0"/>
              <a:t>Edit Master text styles</a:t>
            </a:r>
          </a:p>
        </p:txBody>
      </p:sp>
      <p:sp>
        <p:nvSpPr>
          <p:cNvPr id="21" name="Content Placeholder 6">
            <a:extLst>
              <a:ext uri="{FF2B5EF4-FFF2-40B4-BE49-F238E27FC236}">
                <a16:creationId xmlns:a16="http://schemas.microsoft.com/office/drawing/2014/main" id="{F84FCB24-CC77-094A-8E56-8A87CD9122E2}"/>
              </a:ext>
            </a:extLst>
          </p:cNvPr>
          <p:cNvSpPr>
            <a:spLocks noGrp="1"/>
          </p:cNvSpPr>
          <p:nvPr>
            <p:ph sz="quarter" idx="30"/>
          </p:nvPr>
        </p:nvSpPr>
        <p:spPr>
          <a:xfrm>
            <a:off x="611189" y="1734032"/>
            <a:ext cx="5192183" cy="2629340"/>
          </a:xfrm>
          <a:prstGeom prst="rect">
            <a:avLst/>
          </a:prstGeom>
        </p:spPr>
        <p:txBody>
          <a:bodyPr/>
          <a:lstStyle>
            <a:lvl1pPr marL="0" indent="0">
              <a:buNone/>
              <a:defRPr sz="1328"/>
            </a:lvl1pPr>
            <a:lvl2pPr marL="607355" indent="0">
              <a:buNone/>
              <a:defRPr sz="2126"/>
            </a:lvl2pPr>
            <a:lvl3pPr marL="1214712" indent="0">
              <a:buNone/>
              <a:defRPr sz="2126"/>
            </a:lvl3pPr>
            <a:lvl4pPr marL="1822068" indent="0">
              <a:buNone/>
              <a:defRPr sz="2126"/>
            </a:lvl4pPr>
            <a:lvl5pPr marL="2429423" indent="0">
              <a:buNone/>
              <a:defRPr sz="2126"/>
            </a:lvl5pPr>
          </a:lstStyle>
          <a:p>
            <a:pPr lvl="0"/>
            <a:r>
              <a:rPr lang="en-US" dirty="0"/>
              <a:t>Edit Master text styles</a:t>
            </a:r>
          </a:p>
        </p:txBody>
      </p:sp>
      <p:cxnSp>
        <p:nvCxnSpPr>
          <p:cNvPr id="22" name="Straight Connector 21">
            <a:extLst>
              <a:ext uri="{FF2B5EF4-FFF2-40B4-BE49-F238E27FC236}">
                <a16:creationId xmlns:a16="http://schemas.microsoft.com/office/drawing/2014/main" id="{7D34C4BA-19A0-2848-92E0-D7ED3A344C78}"/>
              </a:ext>
            </a:extLst>
          </p:cNvPr>
          <p:cNvCxnSpPr>
            <a:cxnSpLocks/>
          </p:cNvCxnSpPr>
          <p:nvPr userDrawn="1"/>
        </p:nvCxnSpPr>
        <p:spPr>
          <a:xfrm>
            <a:off x="613911" y="1606246"/>
            <a:ext cx="4775025" cy="0"/>
          </a:xfrm>
          <a:prstGeom prst="line">
            <a:avLst/>
          </a:prstGeom>
          <a:ln w="19050">
            <a:solidFill>
              <a:srgbClr val="B51E6A"/>
            </a:solidFill>
          </a:ln>
        </p:spPr>
        <p:style>
          <a:lnRef idx="1">
            <a:schemeClr val="accent1"/>
          </a:lnRef>
          <a:fillRef idx="0">
            <a:schemeClr val="accent1"/>
          </a:fillRef>
          <a:effectRef idx="0">
            <a:schemeClr val="accent1"/>
          </a:effectRef>
          <a:fontRef idx="minor">
            <a:schemeClr val="tx1"/>
          </a:fontRef>
        </p:style>
      </p:cxnSp>
      <p:sp>
        <p:nvSpPr>
          <p:cNvPr id="23" name="Content Placeholder 6">
            <a:extLst>
              <a:ext uri="{FF2B5EF4-FFF2-40B4-BE49-F238E27FC236}">
                <a16:creationId xmlns:a16="http://schemas.microsoft.com/office/drawing/2014/main" id="{3999C078-8AD1-4F45-929D-9D8B4C964F08}"/>
              </a:ext>
            </a:extLst>
          </p:cNvPr>
          <p:cNvSpPr>
            <a:spLocks noGrp="1"/>
          </p:cNvSpPr>
          <p:nvPr>
            <p:ph sz="quarter" idx="31"/>
          </p:nvPr>
        </p:nvSpPr>
        <p:spPr>
          <a:xfrm>
            <a:off x="6367220" y="1030648"/>
            <a:ext cx="5192183" cy="402167"/>
          </a:xfrm>
          <a:prstGeom prst="rect">
            <a:avLst/>
          </a:prstGeom>
        </p:spPr>
        <p:txBody>
          <a:bodyPr/>
          <a:lstStyle>
            <a:lvl1pPr marL="0" indent="0">
              <a:buNone/>
              <a:defRPr sz="1800" baseline="0"/>
            </a:lvl1pPr>
            <a:lvl2pPr marL="607355" indent="0">
              <a:buNone/>
              <a:defRPr sz="2126"/>
            </a:lvl2pPr>
            <a:lvl3pPr marL="1214712" indent="0">
              <a:buNone/>
              <a:defRPr sz="2126"/>
            </a:lvl3pPr>
            <a:lvl4pPr marL="1822068" indent="0">
              <a:buNone/>
              <a:defRPr sz="2126"/>
            </a:lvl4pPr>
            <a:lvl5pPr marL="2429423" indent="0">
              <a:buNone/>
              <a:defRPr sz="2126"/>
            </a:lvl5pPr>
          </a:lstStyle>
          <a:p>
            <a:pPr lvl="0"/>
            <a:r>
              <a:rPr lang="en-US" dirty="0"/>
              <a:t>Edit Master text styles</a:t>
            </a:r>
          </a:p>
        </p:txBody>
      </p:sp>
      <p:sp>
        <p:nvSpPr>
          <p:cNvPr id="24" name="Content Placeholder 6">
            <a:extLst>
              <a:ext uri="{FF2B5EF4-FFF2-40B4-BE49-F238E27FC236}">
                <a16:creationId xmlns:a16="http://schemas.microsoft.com/office/drawing/2014/main" id="{A84B4C46-BEBC-5D44-B429-31492886FBCD}"/>
              </a:ext>
            </a:extLst>
          </p:cNvPr>
          <p:cNvSpPr>
            <a:spLocks noGrp="1"/>
          </p:cNvSpPr>
          <p:nvPr>
            <p:ph sz="quarter" idx="32"/>
          </p:nvPr>
        </p:nvSpPr>
        <p:spPr>
          <a:xfrm>
            <a:off x="6367220" y="1734032"/>
            <a:ext cx="5192183" cy="2629340"/>
          </a:xfrm>
          <a:prstGeom prst="rect">
            <a:avLst/>
          </a:prstGeom>
        </p:spPr>
        <p:txBody>
          <a:bodyPr/>
          <a:lstStyle>
            <a:lvl1pPr marL="0" indent="0">
              <a:buNone/>
              <a:defRPr sz="1328"/>
            </a:lvl1pPr>
            <a:lvl2pPr marL="607355" indent="0">
              <a:buNone/>
              <a:defRPr sz="2126"/>
            </a:lvl2pPr>
            <a:lvl3pPr marL="1214712" indent="0">
              <a:buNone/>
              <a:defRPr sz="2126"/>
            </a:lvl3pPr>
            <a:lvl4pPr marL="1822068" indent="0">
              <a:buNone/>
              <a:defRPr sz="2126"/>
            </a:lvl4pPr>
            <a:lvl5pPr marL="2429423" indent="0">
              <a:buNone/>
              <a:defRPr sz="2126"/>
            </a:lvl5pPr>
          </a:lstStyle>
          <a:p>
            <a:pPr lvl="0"/>
            <a:r>
              <a:rPr lang="en-US" dirty="0"/>
              <a:t>Edit Master text styles</a:t>
            </a:r>
          </a:p>
        </p:txBody>
      </p:sp>
      <p:cxnSp>
        <p:nvCxnSpPr>
          <p:cNvPr id="25" name="Straight Connector 24">
            <a:extLst>
              <a:ext uri="{FF2B5EF4-FFF2-40B4-BE49-F238E27FC236}">
                <a16:creationId xmlns:a16="http://schemas.microsoft.com/office/drawing/2014/main" id="{4B3E27E5-5009-3742-AD77-4CA82408B423}"/>
              </a:ext>
            </a:extLst>
          </p:cNvPr>
          <p:cNvCxnSpPr>
            <a:cxnSpLocks/>
          </p:cNvCxnSpPr>
          <p:nvPr userDrawn="1"/>
        </p:nvCxnSpPr>
        <p:spPr>
          <a:xfrm>
            <a:off x="6369942" y="1606246"/>
            <a:ext cx="4775025" cy="0"/>
          </a:xfrm>
          <a:prstGeom prst="line">
            <a:avLst/>
          </a:prstGeom>
          <a:ln w="19050">
            <a:solidFill>
              <a:srgbClr val="B51E6A"/>
            </a:solidFill>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7DDDB2F7-F4F9-2C4E-A5A4-2EDCA170DAED}"/>
              </a:ext>
            </a:extLst>
          </p:cNvPr>
          <p:cNvSpPr>
            <a:spLocks noGrp="1"/>
          </p:cNvSpPr>
          <p:nvPr>
            <p:ph type="dt" sz="half" idx="33"/>
          </p:nvPr>
        </p:nvSpPr>
        <p:spPr/>
        <p:txBody>
          <a:bodyPr/>
          <a:lstStyle/>
          <a:p>
            <a:fld id="{D97C9332-06A4-8741-8892-83C10379AC79}" type="datetime1">
              <a:rPr lang="en-IN" smtClean="0"/>
              <a:t>19-06-2019</a:t>
            </a:fld>
            <a:r>
              <a:rPr lang="en-US"/>
              <a:t> </a:t>
            </a:r>
            <a:r>
              <a:rPr lang="en-US" altLang="en-US"/>
              <a:t>| </a:t>
            </a:r>
            <a:r>
              <a:rPr lang="en-IN" altLang="en-US"/>
              <a:t>© Mphasis 2018  Proprietary and confidential information</a:t>
            </a:r>
            <a:endParaRPr lang="en-US" dirty="0"/>
          </a:p>
        </p:txBody>
      </p:sp>
      <p:sp>
        <p:nvSpPr>
          <p:cNvPr id="5" name="Slide Number Placeholder 4">
            <a:extLst>
              <a:ext uri="{FF2B5EF4-FFF2-40B4-BE49-F238E27FC236}">
                <a16:creationId xmlns:a16="http://schemas.microsoft.com/office/drawing/2014/main" id="{B444D45E-7CCE-9240-AC71-CC16AF6C5946}"/>
              </a:ext>
            </a:extLst>
          </p:cNvPr>
          <p:cNvSpPr>
            <a:spLocks noGrp="1"/>
          </p:cNvSpPr>
          <p:nvPr>
            <p:ph type="sldNum" sz="quarter" idx="34"/>
          </p:nvPr>
        </p:nvSpPr>
        <p:spPr/>
        <p:txBody>
          <a:bodyPr/>
          <a:lstStyle/>
          <a:p>
            <a:fld id="{1755F6D2-49A6-E64A-811B-3E9DE07970BF}" type="slidenum">
              <a:rPr lang="en-US" smtClean="0"/>
              <a:pPr/>
              <a:t>‹#›</a:t>
            </a:fld>
            <a:endParaRPr lang="en-US" dirty="0"/>
          </a:p>
        </p:txBody>
      </p:sp>
      <p:cxnSp>
        <p:nvCxnSpPr>
          <p:cNvPr id="14" name="Straight Connector 13">
            <a:extLst>
              <a:ext uri="{FF2B5EF4-FFF2-40B4-BE49-F238E27FC236}">
                <a16:creationId xmlns:a16="http://schemas.microsoft.com/office/drawing/2014/main" id="{F4FBDEE0-8698-DF4A-ACE8-EC4DC9155474}"/>
              </a:ext>
            </a:extLst>
          </p:cNvPr>
          <p:cNvCxnSpPr>
            <a:cxnSpLocks/>
          </p:cNvCxnSpPr>
          <p:nvPr userDrawn="1"/>
        </p:nvCxnSpPr>
        <p:spPr>
          <a:xfrm>
            <a:off x="3768549" y="629379"/>
            <a:ext cx="4654903"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28717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0" name="Rounded Rectangle 29">
            <a:extLst>
              <a:ext uri="{FF2B5EF4-FFF2-40B4-BE49-F238E27FC236}">
                <a16:creationId xmlns:a16="http://schemas.microsoft.com/office/drawing/2014/main" id="{6490690E-5570-4241-BA6A-3BCB8E60451B}"/>
              </a:ext>
            </a:extLst>
          </p:cNvPr>
          <p:cNvSpPr/>
          <p:nvPr userDrawn="1"/>
        </p:nvSpPr>
        <p:spPr>
          <a:xfrm rot="18900000">
            <a:off x="5624313" y="4143591"/>
            <a:ext cx="870305" cy="870301"/>
          </a:xfrm>
          <a:prstGeom prst="roundRect">
            <a:avLst>
              <a:gd name="adj" fmla="val 24298"/>
            </a:avLst>
          </a:prstGeom>
          <a:solidFill>
            <a:srgbClr val="99C64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187">
              <a:latin typeface="Calibri" panose="020F0502020204030204" pitchFamily="34" charset="0"/>
              <a:cs typeface="Calibri" panose="020F0502020204030204" pitchFamily="34" charset="0"/>
            </a:endParaRPr>
          </a:p>
        </p:txBody>
      </p:sp>
      <p:sp>
        <p:nvSpPr>
          <p:cNvPr id="31" name="Rounded Rectangle 30">
            <a:extLst>
              <a:ext uri="{FF2B5EF4-FFF2-40B4-BE49-F238E27FC236}">
                <a16:creationId xmlns:a16="http://schemas.microsoft.com/office/drawing/2014/main" id="{FCD47A51-5F31-6D41-8E5C-9F532C7233D1}"/>
              </a:ext>
            </a:extLst>
          </p:cNvPr>
          <p:cNvSpPr/>
          <p:nvPr userDrawn="1"/>
        </p:nvSpPr>
        <p:spPr>
          <a:xfrm rot="18900000">
            <a:off x="5624314" y="2813162"/>
            <a:ext cx="870305" cy="870301"/>
          </a:xfrm>
          <a:prstGeom prst="roundRect">
            <a:avLst>
              <a:gd name="adj" fmla="val 20519"/>
            </a:avLst>
          </a:prstGeom>
          <a:solidFill>
            <a:srgbClr val="2492B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187">
              <a:latin typeface="Calibri" panose="020F0502020204030204" pitchFamily="34" charset="0"/>
              <a:cs typeface="Calibri" panose="020F0502020204030204" pitchFamily="34" charset="0"/>
            </a:endParaRPr>
          </a:p>
        </p:txBody>
      </p:sp>
      <p:sp>
        <p:nvSpPr>
          <p:cNvPr id="32" name="Rounded Rectangle 31">
            <a:extLst>
              <a:ext uri="{FF2B5EF4-FFF2-40B4-BE49-F238E27FC236}">
                <a16:creationId xmlns:a16="http://schemas.microsoft.com/office/drawing/2014/main" id="{B678C490-9D4D-5048-8F55-E727A805BF79}"/>
              </a:ext>
            </a:extLst>
          </p:cNvPr>
          <p:cNvSpPr/>
          <p:nvPr userDrawn="1"/>
        </p:nvSpPr>
        <p:spPr>
          <a:xfrm rot="18900000">
            <a:off x="5624315" y="1482728"/>
            <a:ext cx="870305" cy="870301"/>
          </a:xfrm>
          <a:prstGeom prst="roundRect">
            <a:avLst>
              <a:gd name="adj" fmla="val 25054"/>
            </a:avLst>
          </a:prstGeom>
          <a:solidFill>
            <a:srgbClr val="A7D9E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187">
              <a:latin typeface="Calibri" panose="020F0502020204030204" pitchFamily="34" charset="0"/>
              <a:cs typeface="Calibri" panose="020F0502020204030204" pitchFamily="34" charset="0"/>
            </a:endParaRPr>
          </a:p>
        </p:txBody>
      </p:sp>
      <p:sp>
        <p:nvSpPr>
          <p:cNvPr id="34" name="Text Placeholder 3">
            <a:extLst>
              <a:ext uri="{FF2B5EF4-FFF2-40B4-BE49-F238E27FC236}">
                <a16:creationId xmlns:a16="http://schemas.microsoft.com/office/drawing/2014/main" id="{90454143-743E-3840-9C37-C2A0F626D777}"/>
              </a:ext>
            </a:extLst>
          </p:cNvPr>
          <p:cNvSpPr>
            <a:spLocks noGrp="1"/>
          </p:cNvSpPr>
          <p:nvPr>
            <p:ph type="body" sz="quarter" idx="12" hasCustomPrompt="1"/>
          </p:nvPr>
        </p:nvSpPr>
        <p:spPr>
          <a:xfrm>
            <a:off x="551228" y="202299"/>
            <a:ext cx="10958702" cy="353459"/>
          </a:xfrm>
          <a:prstGeom prst="rect">
            <a:avLst/>
          </a:prstGeom>
        </p:spPr>
        <p:txBody>
          <a:bodyPr/>
          <a:lstStyle>
            <a:lvl1pPr marL="0" indent="0" algn="ctr">
              <a:buNone/>
              <a:defRPr sz="2400" cap="all" baseline="0">
                <a:solidFill>
                  <a:srgbClr val="B51E6A"/>
                </a:solidFill>
                <a:latin typeface="Calibri" panose="020F0502020204030204" pitchFamily="34" charset="0"/>
                <a:cs typeface="Calibri" panose="020F0502020204030204" pitchFamily="34" charset="0"/>
              </a:defRPr>
            </a:lvl1pPr>
          </a:lstStyle>
          <a:p>
            <a:r>
              <a:rPr lang="en-US" dirty="0"/>
              <a:t>TITLE</a:t>
            </a:r>
          </a:p>
        </p:txBody>
      </p:sp>
      <p:sp>
        <p:nvSpPr>
          <p:cNvPr id="37" name="TextBox 36">
            <a:extLst>
              <a:ext uri="{FF2B5EF4-FFF2-40B4-BE49-F238E27FC236}">
                <a16:creationId xmlns:a16="http://schemas.microsoft.com/office/drawing/2014/main" id="{0C8E0ACE-9D4B-4A4C-8143-4B928E30B7C0}"/>
              </a:ext>
            </a:extLst>
          </p:cNvPr>
          <p:cNvSpPr txBox="1"/>
          <p:nvPr userDrawn="1"/>
        </p:nvSpPr>
        <p:spPr>
          <a:xfrm>
            <a:off x="5792707" y="1621464"/>
            <a:ext cx="525595" cy="502957"/>
          </a:xfrm>
          <a:prstGeom prst="rect">
            <a:avLst/>
          </a:prstGeom>
          <a:noFill/>
        </p:spPr>
        <p:txBody>
          <a:bodyPr wrap="square" rtlCol="0" anchor="ctr">
            <a:spAutoFit/>
          </a:bodyPr>
          <a:lstStyle/>
          <a:p>
            <a:pPr algn="ctr"/>
            <a:r>
              <a:rPr lang="en-US" sz="2657" dirty="0">
                <a:solidFill>
                  <a:schemeClr val="bg1"/>
                </a:solidFill>
                <a:latin typeface="Calibri" panose="020F0502020204030204" pitchFamily="34" charset="0"/>
                <a:ea typeface="FontAwesome"/>
                <a:cs typeface="Calibri" panose="020F0502020204030204" pitchFamily="34" charset="0"/>
                <a:sym typeface="FontAwesome"/>
              </a:rPr>
              <a:t></a:t>
            </a:r>
            <a:endParaRPr lang="en-US" sz="2657" dirty="0">
              <a:solidFill>
                <a:schemeClr val="bg1"/>
              </a:solidFill>
              <a:latin typeface="Calibri" panose="020F0502020204030204" pitchFamily="34" charset="0"/>
              <a:cs typeface="Calibri" panose="020F0502020204030204" pitchFamily="34" charset="0"/>
            </a:endParaRPr>
          </a:p>
        </p:txBody>
      </p:sp>
      <p:sp>
        <p:nvSpPr>
          <p:cNvPr id="42" name="TextBox 41">
            <a:extLst>
              <a:ext uri="{FF2B5EF4-FFF2-40B4-BE49-F238E27FC236}">
                <a16:creationId xmlns:a16="http://schemas.microsoft.com/office/drawing/2014/main" id="{2C56ED2C-2EBB-1C49-95A8-4B91409A4F0D}"/>
              </a:ext>
            </a:extLst>
          </p:cNvPr>
          <p:cNvSpPr txBox="1"/>
          <p:nvPr userDrawn="1"/>
        </p:nvSpPr>
        <p:spPr>
          <a:xfrm>
            <a:off x="5792707" y="2982584"/>
            <a:ext cx="525595" cy="502957"/>
          </a:xfrm>
          <a:prstGeom prst="rect">
            <a:avLst/>
          </a:prstGeom>
          <a:noFill/>
        </p:spPr>
        <p:txBody>
          <a:bodyPr wrap="square" rtlCol="0" anchor="ctr">
            <a:spAutoFit/>
          </a:bodyPr>
          <a:lstStyle/>
          <a:p>
            <a:pPr algn="ctr"/>
            <a:r>
              <a:rPr lang="en-US" sz="2657" dirty="0">
                <a:solidFill>
                  <a:schemeClr val="bg1"/>
                </a:solidFill>
                <a:latin typeface="Calibri" panose="020F0502020204030204" pitchFamily="34" charset="0"/>
                <a:ea typeface="FontAwesome"/>
                <a:cs typeface="Calibri" panose="020F0502020204030204" pitchFamily="34" charset="0"/>
                <a:sym typeface="FontAwesome"/>
              </a:rPr>
              <a:t></a:t>
            </a:r>
            <a:endParaRPr lang="en-US" sz="2657" dirty="0">
              <a:solidFill>
                <a:schemeClr val="bg1"/>
              </a:solidFill>
              <a:latin typeface="Calibri" panose="020F0502020204030204" pitchFamily="34" charset="0"/>
              <a:cs typeface="Calibri" panose="020F0502020204030204" pitchFamily="34" charset="0"/>
            </a:endParaRPr>
          </a:p>
        </p:txBody>
      </p:sp>
      <p:sp>
        <p:nvSpPr>
          <p:cNvPr id="43" name="TextBox 42">
            <a:extLst>
              <a:ext uri="{FF2B5EF4-FFF2-40B4-BE49-F238E27FC236}">
                <a16:creationId xmlns:a16="http://schemas.microsoft.com/office/drawing/2014/main" id="{CF548B42-F21D-AC48-BE90-2DD48FDA152A}"/>
              </a:ext>
            </a:extLst>
          </p:cNvPr>
          <p:cNvSpPr txBox="1"/>
          <p:nvPr userDrawn="1"/>
        </p:nvSpPr>
        <p:spPr>
          <a:xfrm>
            <a:off x="5792707" y="4316504"/>
            <a:ext cx="525595" cy="502957"/>
          </a:xfrm>
          <a:prstGeom prst="rect">
            <a:avLst/>
          </a:prstGeom>
          <a:noFill/>
        </p:spPr>
        <p:txBody>
          <a:bodyPr wrap="square" rtlCol="0" anchor="ctr">
            <a:spAutoFit/>
          </a:bodyPr>
          <a:lstStyle/>
          <a:p>
            <a:pPr algn="ctr"/>
            <a:r>
              <a:rPr lang="en-US" sz="2657" dirty="0">
                <a:solidFill>
                  <a:schemeClr val="bg1"/>
                </a:solidFill>
                <a:latin typeface="Calibri" panose="020F0502020204030204" pitchFamily="34" charset="0"/>
                <a:ea typeface="FontAwesome"/>
                <a:cs typeface="Calibri" panose="020F0502020204030204" pitchFamily="34" charset="0"/>
                <a:sym typeface="FontAwesome"/>
              </a:rPr>
              <a:t></a:t>
            </a:r>
            <a:endParaRPr lang="en-US" sz="2657" dirty="0">
              <a:solidFill>
                <a:schemeClr val="bg1"/>
              </a:solidFill>
              <a:latin typeface="Calibri" panose="020F0502020204030204" pitchFamily="34" charset="0"/>
              <a:cs typeface="Calibri" panose="020F0502020204030204" pitchFamily="34" charset="0"/>
            </a:endParaRPr>
          </a:p>
        </p:txBody>
      </p:sp>
      <p:sp>
        <p:nvSpPr>
          <p:cNvPr id="50" name="Rectangle 49">
            <a:extLst>
              <a:ext uri="{FF2B5EF4-FFF2-40B4-BE49-F238E27FC236}">
                <a16:creationId xmlns:a16="http://schemas.microsoft.com/office/drawing/2014/main" id="{BB780E03-D84E-E24D-B379-7896B337122D}"/>
              </a:ext>
            </a:extLst>
          </p:cNvPr>
          <p:cNvSpPr>
            <a:spLocks noChangeArrowheads="1"/>
          </p:cNvSpPr>
          <p:nvPr userDrawn="1"/>
        </p:nvSpPr>
        <p:spPr bwMode="auto">
          <a:xfrm rot="2700000">
            <a:off x="4854611" y="1808671"/>
            <a:ext cx="232280" cy="233480"/>
          </a:xfrm>
          <a:prstGeom prst="rect">
            <a:avLst/>
          </a:prstGeom>
          <a:solidFill>
            <a:srgbClr val="A7D9E2"/>
          </a:solidFill>
          <a:ln>
            <a:noFill/>
          </a:ln>
        </p:spPr>
        <p:txBody>
          <a:bodyPr vert="horz" wrap="square" lIns="121460" tIns="60731" rIns="121460" bIns="60731" numCol="1" anchor="t" anchorCtr="0" compatLnSpc="1">
            <a:prstTxWarp prst="textNoShape">
              <a:avLst/>
            </a:prstTxWarp>
          </a:bodyPr>
          <a:lstStyle/>
          <a:p>
            <a:endParaRPr lang="id-ID" sz="3187">
              <a:latin typeface="Calibri" panose="020F0502020204030204" pitchFamily="34" charset="0"/>
              <a:cs typeface="Calibri" panose="020F0502020204030204" pitchFamily="34" charset="0"/>
            </a:endParaRPr>
          </a:p>
        </p:txBody>
      </p:sp>
      <p:sp>
        <p:nvSpPr>
          <p:cNvPr id="51" name="Rectangle 5">
            <a:extLst>
              <a:ext uri="{FF2B5EF4-FFF2-40B4-BE49-F238E27FC236}">
                <a16:creationId xmlns:a16="http://schemas.microsoft.com/office/drawing/2014/main" id="{FD994AC2-125A-9C4E-A3B8-2A78F299D462}"/>
              </a:ext>
            </a:extLst>
          </p:cNvPr>
          <p:cNvSpPr>
            <a:spLocks noChangeArrowheads="1"/>
          </p:cNvSpPr>
          <p:nvPr userDrawn="1"/>
        </p:nvSpPr>
        <p:spPr bwMode="auto">
          <a:xfrm rot="2700000">
            <a:off x="6972315" y="1796275"/>
            <a:ext cx="232280" cy="233480"/>
          </a:xfrm>
          <a:prstGeom prst="rect">
            <a:avLst/>
          </a:prstGeom>
          <a:solidFill>
            <a:srgbClr val="A7D9E2"/>
          </a:solidFill>
          <a:ln>
            <a:noFill/>
          </a:ln>
        </p:spPr>
        <p:txBody>
          <a:bodyPr vert="horz" wrap="square" lIns="121460" tIns="60731" rIns="121460" bIns="60731" numCol="1" anchor="t" anchorCtr="0" compatLnSpc="1">
            <a:prstTxWarp prst="textNoShape">
              <a:avLst/>
            </a:prstTxWarp>
          </a:bodyPr>
          <a:lstStyle/>
          <a:p>
            <a:endParaRPr lang="id-ID" sz="3187">
              <a:latin typeface="Calibri" panose="020F0502020204030204" pitchFamily="34" charset="0"/>
              <a:cs typeface="Calibri" panose="020F0502020204030204" pitchFamily="34" charset="0"/>
            </a:endParaRPr>
          </a:p>
        </p:txBody>
      </p:sp>
      <p:sp>
        <p:nvSpPr>
          <p:cNvPr id="52" name="Rectangle 5">
            <a:extLst>
              <a:ext uri="{FF2B5EF4-FFF2-40B4-BE49-F238E27FC236}">
                <a16:creationId xmlns:a16="http://schemas.microsoft.com/office/drawing/2014/main" id="{3547306C-30D6-E749-A060-1B8F078B1BCA}"/>
              </a:ext>
            </a:extLst>
          </p:cNvPr>
          <p:cNvSpPr>
            <a:spLocks noChangeArrowheads="1"/>
          </p:cNvSpPr>
          <p:nvPr userDrawn="1"/>
        </p:nvSpPr>
        <p:spPr bwMode="auto">
          <a:xfrm rot="2700000">
            <a:off x="4854612" y="4458810"/>
            <a:ext cx="232280" cy="233480"/>
          </a:xfrm>
          <a:prstGeom prst="rect">
            <a:avLst/>
          </a:prstGeom>
          <a:solidFill>
            <a:srgbClr val="99C64C"/>
          </a:solidFill>
          <a:ln>
            <a:noFill/>
          </a:ln>
        </p:spPr>
        <p:txBody>
          <a:bodyPr vert="horz" wrap="square" lIns="121460" tIns="60731" rIns="121460" bIns="60731" numCol="1" anchor="t" anchorCtr="0" compatLnSpc="1">
            <a:prstTxWarp prst="textNoShape">
              <a:avLst/>
            </a:prstTxWarp>
          </a:bodyPr>
          <a:lstStyle/>
          <a:p>
            <a:endParaRPr lang="id-ID" sz="3187">
              <a:latin typeface="Calibri" panose="020F0502020204030204" pitchFamily="34" charset="0"/>
              <a:cs typeface="Calibri" panose="020F0502020204030204" pitchFamily="34" charset="0"/>
            </a:endParaRPr>
          </a:p>
        </p:txBody>
      </p:sp>
      <p:sp>
        <p:nvSpPr>
          <p:cNvPr id="53" name="Rectangle 5">
            <a:extLst>
              <a:ext uri="{FF2B5EF4-FFF2-40B4-BE49-F238E27FC236}">
                <a16:creationId xmlns:a16="http://schemas.microsoft.com/office/drawing/2014/main" id="{EED4CC86-2EF4-9244-A94E-372AE103951E}"/>
              </a:ext>
            </a:extLst>
          </p:cNvPr>
          <p:cNvSpPr>
            <a:spLocks noChangeArrowheads="1"/>
          </p:cNvSpPr>
          <p:nvPr userDrawn="1"/>
        </p:nvSpPr>
        <p:spPr bwMode="auto">
          <a:xfrm rot="2700000">
            <a:off x="6972316" y="3121854"/>
            <a:ext cx="232280" cy="233480"/>
          </a:xfrm>
          <a:prstGeom prst="rect">
            <a:avLst/>
          </a:prstGeom>
          <a:solidFill>
            <a:srgbClr val="2492BE"/>
          </a:solidFill>
          <a:ln>
            <a:noFill/>
          </a:ln>
        </p:spPr>
        <p:txBody>
          <a:bodyPr vert="horz" wrap="square" lIns="121460" tIns="60731" rIns="121460" bIns="60731" numCol="1" anchor="t" anchorCtr="0" compatLnSpc="1">
            <a:prstTxWarp prst="textNoShape">
              <a:avLst/>
            </a:prstTxWarp>
          </a:bodyPr>
          <a:lstStyle/>
          <a:p>
            <a:endParaRPr lang="id-ID" sz="3187">
              <a:latin typeface="Calibri" panose="020F0502020204030204" pitchFamily="34" charset="0"/>
              <a:cs typeface="Calibri" panose="020F0502020204030204" pitchFamily="34" charset="0"/>
            </a:endParaRPr>
          </a:p>
        </p:txBody>
      </p:sp>
      <p:sp>
        <p:nvSpPr>
          <p:cNvPr id="54" name="Rectangle 5">
            <a:extLst>
              <a:ext uri="{FF2B5EF4-FFF2-40B4-BE49-F238E27FC236}">
                <a16:creationId xmlns:a16="http://schemas.microsoft.com/office/drawing/2014/main" id="{F4604B45-6656-864F-9E39-535BE8206528}"/>
              </a:ext>
            </a:extLst>
          </p:cNvPr>
          <p:cNvSpPr>
            <a:spLocks noChangeArrowheads="1"/>
          </p:cNvSpPr>
          <p:nvPr userDrawn="1"/>
        </p:nvSpPr>
        <p:spPr bwMode="auto">
          <a:xfrm rot="2700000">
            <a:off x="4854611" y="3124913"/>
            <a:ext cx="232280" cy="233480"/>
          </a:xfrm>
          <a:prstGeom prst="rect">
            <a:avLst/>
          </a:prstGeom>
          <a:solidFill>
            <a:srgbClr val="2492BE"/>
          </a:solidFill>
          <a:ln>
            <a:noFill/>
          </a:ln>
        </p:spPr>
        <p:txBody>
          <a:bodyPr vert="horz" wrap="square" lIns="121460" tIns="60731" rIns="121460" bIns="60731" numCol="1" anchor="t" anchorCtr="0" compatLnSpc="1">
            <a:prstTxWarp prst="textNoShape">
              <a:avLst/>
            </a:prstTxWarp>
          </a:bodyPr>
          <a:lstStyle/>
          <a:p>
            <a:endParaRPr lang="id-ID" sz="3187">
              <a:latin typeface="Calibri" panose="020F0502020204030204" pitchFamily="34" charset="0"/>
              <a:cs typeface="Calibri" panose="020F0502020204030204" pitchFamily="34" charset="0"/>
            </a:endParaRPr>
          </a:p>
        </p:txBody>
      </p:sp>
      <p:sp>
        <p:nvSpPr>
          <p:cNvPr id="55" name="Rectangle 5">
            <a:extLst>
              <a:ext uri="{FF2B5EF4-FFF2-40B4-BE49-F238E27FC236}">
                <a16:creationId xmlns:a16="http://schemas.microsoft.com/office/drawing/2014/main" id="{1F6D6BB4-B7A7-F94E-9C06-E16BDCD8920A}"/>
              </a:ext>
            </a:extLst>
          </p:cNvPr>
          <p:cNvSpPr>
            <a:spLocks noChangeArrowheads="1"/>
          </p:cNvSpPr>
          <p:nvPr userDrawn="1"/>
        </p:nvSpPr>
        <p:spPr bwMode="auto">
          <a:xfrm rot="2700000">
            <a:off x="6972316" y="4438541"/>
            <a:ext cx="232280" cy="233480"/>
          </a:xfrm>
          <a:prstGeom prst="rect">
            <a:avLst/>
          </a:prstGeom>
          <a:solidFill>
            <a:srgbClr val="99C64C"/>
          </a:solidFill>
          <a:ln>
            <a:noFill/>
          </a:ln>
        </p:spPr>
        <p:txBody>
          <a:bodyPr vert="horz" wrap="square" lIns="121460" tIns="60731" rIns="121460" bIns="60731" numCol="1" anchor="t" anchorCtr="0" compatLnSpc="1">
            <a:prstTxWarp prst="textNoShape">
              <a:avLst/>
            </a:prstTxWarp>
          </a:bodyPr>
          <a:lstStyle/>
          <a:p>
            <a:endParaRPr lang="id-ID" sz="3187">
              <a:latin typeface="Calibri" panose="020F0502020204030204" pitchFamily="34" charset="0"/>
              <a:cs typeface="Calibri" panose="020F0502020204030204" pitchFamily="34" charset="0"/>
            </a:endParaRPr>
          </a:p>
        </p:txBody>
      </p:sp>
      <p:cxnSp>
        <p:nvCxnSpPr>
          <p:cNvPr id="56" name="Straight Connector 55">
            <a:extLst>
              <a:ext uri="{FF2B5EF4-FFF2-40B4-BE49-F238E27FC236}">
                <a16:creationId xmlns:a16="http://schemas.microsoft.com/office/drawing/2014/main" id="{B750586F-A620-0A44-85AC-CE1853EECCD6}"/>
              </a:ext>
            </a:extLst>
          </p:cNvPr>
          <p:cNvCxnSpPr>
            <a:cxnSpLocks/>
          </p:cNvCxnSpPr>
          <p:nvPr userDrawn="1"/>
        </p:nvCxnSpPr>
        <p:spPr>
          <a:xfrm>
            <a:off x="4549058" y="629379"/>
            <a:ext cx="2949678"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0D6D22AA-CE41-7E48-BCE4-29CB6F1CC6AB}"/>
              </a:ext>
            </a:extLst>
          </p:cNvPr>
          <p:cNvSpPr>
            <a:spLocks noGrp="1"/>
          </p:cNvSpPr>
          <p:nvPr>
            <p:ph sz="quarter" idx="13" hasCustomPrompt="1"/>
          </p:nvPr>
        </p:nvSpPr>
        <p:spPr>
          <a:xfrm>
            <a:off x="2791826" y="1737001"/>
            <a:ext cx="2014252" cy="271591"/>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lvl1pPr>
          </a:lstStyle>
          <a:p>
            <a:pPr marL="0" marR="0" lvl="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a:pPr>
            <a:r>
              <a:rPr lang="en-US" dirty="0" err="1">
                <a:solidFill>
                  <a:srgbClr val="B51E6A"/>
                </a:solidFill>
                <a:latin typeface="Calibri" panose="020F0502020204030204" pitchFamily="34" charset="0"/>
                <a:cs typeface="Calibri" panose="020F0502020204030204" pitchFamily="34" charset="0"/>
              </a:rPr>
              <a:t>Subitle</a:t>
            </a:r>
            <a:r>
              <a:rPr lang="en-US" dirty="0">
                <a:solidFill>
                  <a:srgbClr val="B51E6A"/>
                </a:solidFill>
                <a:latin typeface="Calibri" panose="020F0502020204030204" pitchFamily="34" charset="0"/>
                <a:cs typeface="Calibri" panose="020F0502020204030204" pitchFamily="34" charset="0"/>
              </a:rPr>
              <a:t> Example here</a:t>
            </a:r>
          </a:p>
        </p:txBody>
      </p:sp>
      <p:sp>
        <p:nvSpPr>
          <p:cNvPr id="57" name="Content Placeholder 6">
            <a:extLst>
              <a:ext uri="{FF2B5EF4-FFF2-40B4-BE49-F238E27FC236}">
                <a16:creationId xmlns:a16="http://schemas.microsoft.com/office/drawing/2014/main" id="{4EEBCEEC-16EE-CD45-95DC-F05EFCBDAD39}"/>
              </a:ext>
            </a:extLst>
          </p:cNvPr>
          <p:cNvSpPr>
            <a:spLocks noGrp="1"/>
          </p:cNvSpPr>
          <p:nvPr>
            <p:ph sz="quarter" idx="14" hasCustomPrompt="1"/>
          </p:nvPr>
        </p:nvSpPr>
        <p:spPr>
          <a:xfrm>
            <a:off x="1580781" y="2076968"/>
            <a:ext cx="3225298" cy="654428"/>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1">
                    <a:lumMod val="50000"/>
                  </a:schemeClr>
                </a:solidFill>
              </a:defRPr>
            </a:lvl1pPr>
          </a:lstStyle>
          <a:p>
            <a:r>
              <a:rPr lang="en-US" dirty="0" err="1">
                <a:latin typeface="Calibri" panose="020F0502020204030204" pitchFamily="34" charset="0"/>
                <a:cs typeface="Calibri" panose="020F0502020204030204" pitchFamily="34" charset="0"/>
              </a:rPr>
              <a:t>Fusce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diam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tortor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mattis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quis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dapibus</a:t>
            </a:r>
            <a:r>
              <a:rPr lang="en-US" dirty="0">
                <a:latin typeface="Calibri" panose="020F0502020204030204" pitchFamily="34" charset="0"/>
                <a:cs typeface="Calibri" panose="020F0502020204030204" pitchFamily="34" charset="0"/>
              </a:rPr>
              <a:t> vitae, </a:t>
            </a:r>
            <a:r>
              <a:rPr lang="en-US" dirty="0" err="1">
                <a:latin typeface="Calibri" panose="020F0502020204030204" pitchFamily="34" charset="0"/>
                <a:cs typeface="Calibri" panose="020F0502020204030204" pitchFamily="34" charset="0"/>
              </a:rPr>
              <a:t>euismod</a:t>
            </a:r>
            <a:r>
              <a:rPr lang="en-US" dirty="0">
                <a:latin typeface="Calibri" panose="020F0502020204030204" pitchFamily="34" charset="0"/>
                <a:cs typeface="Calibri" panose="020F0502020204030204" pitchFamily="34" charset="0"/>
              </a:rPr>
              <a:t> non </a:t>
            </a:r>
            <a:r>
              <a:rPr lang="en-US" dirty="0" err="1">
                <a:latin typeface="Calibri" panose="020F0502020204030204" pitchFamily="34" charset="0"/>
                <a:cs typeface="Calibri" panose="020F0502020204030204" pitchFamily="34" charset="0"/>
              </a:rPr>
              <a:t>purus</a:t>
            </a:r>
            <a:r>
              <a:rPr lang="en-US" dirty="0">
                <a:latin typeface="Calibri" panose="020F0502020204030204" pitchFamily="34" charset="0"/>
                <a:cs typeface="Calibri" panose="020F0502020204030204" pitchFamily="34" charset="0"/>
              </a:rPr>
              <a:t>.</a:t>
            </a:r>
          </a:p>
        </p:txBody>
      </p:sp>
      <p:sp>
        <p:nvSpPr>
          <p:cNvPr id="58" name="Content Placeholder 6">
            <a:extLst>
              <a:ext uri="{FF2B5EF4-FFF2-40B4-BE49-F238E27FC236}">
                <a16:creationId xmlns:a16="http://schemas.microsoft.com/office/drawing/2014/main" id="{D5B25988-3102-AE44-8BAD-3C49DBD26940}"/>
              </a:ext>
            </a:extLst>
          </p:cNvPr>
          <p:cNvSpPr>
            <a:spLocks noGrp="1"/>
          </p:cNvSpPr>
          <p:nvPr>
            <p:ph sz="quarter" idx="15" hasCustomPrompt="1"/>
          </p:nvPr>
        </p:nvSpPr>
        <p:spPr>
          <a:xfrm>
            <a:off x="2791826" y="3085155"/>
            <a:ext cx="2014252" cy="271591"/>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lvl1pPr>
          </a:lstStyle>
          <a:p>
            <a:pPr marL="0" marR="0" lvl="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a:pPr>
            <a:r>
              <a:rPr lang="en-US" dirty="0" err="1">
                <a:solidFill>
                  <a:srgbClr val="B51E6A"/>
                </a:solidFill>
                <a:latin typeface="Calibri" panose="020F0502020204030204" pitchFamily="34" charset="0"/>
                <a:cs typeface="Calibri" panose="020F0502020204030204" pitchFamily="34" charset="0"/>
              </a:rPr>
              <a:t>Subitle</a:t>
            </a:r>
            <a:r>
              <a:rPr lang="en-US" dirty="0">
                <a:solidFill>
                  <a:srgbClr val="B51E6A"/>
                </a:solidFill>
                <a:latin typeface="Calibri" panose="020F0502020204030204" pitchFamily="34" charset="0"/>
                <a:cs typeface="Calibri" panose="020F0502020204030204" pitchFamily="34" charset="0"/>
              </a:rPr>
              <a:t> Example here</a:t>
            </a:r>
          </a:p>
        </p:txBody>
      </p:sp>
      <p:sp>
        <p:nvSpPr>
          <p:cNvPr id="59" name="Content Placeholder 6">
            <a:extLst>
              <a:ext uri="{FF2B5EF4-FFF2-40B4-BE49-F238E27FC236}">
                <a16:creationId xmlns:a16="http://schemas.microsoft.com/office/drawing/2014/main" id="{6B37464F-187F-164C-BF82-22FECB1057BB}"/>
              </a:ext>
            </a:extLst>
          </p:cNvPr>
          <p:cNvSpPr>
            <a:spLocks noGrp="1"/>
          </p:cNvSpPr>
          <p:nvPr>
            <p:ph sz="quarter" idx="16" hasCustomPrompt="1"/>
          </p:nvPr>
        </p:nvSpPr>
        <p:spPr>
          <a:xfrm>
            <a:off x="1580781" y="3425122"/>
            <a:ext cx="3225298" cy="654428"/>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1">
                    <a:lumMod val="50000"/>
                  </a:schemeClr>
                </a:solidFill>
              </a:defRPr>
            </a:lvl1pPr>
          </a:lstStyle>
          <a:p>
            <a:r>
              <a:rPr lang="en-US" dirty="0" err="1">
                <a:latin typeface="Calibri" panose="020F0502020204030204" pitchFamily="34" charset="0"/>
                <a:cs typeface="Calibri" panose="020F0502020204030204" pitchFamily="34" charset="0"/>
              </a:rPr>
              <a:t>Fusce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diam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tortor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mattis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quis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dapibus</a:t>
            </a:r>
            <a:r>
              <a:rPr lang="en-US" dirty="0">
                <a:latin typeface="Calibri" panose="020F0502020204030204" pitchFamily="34" charset="0"/>
                <a:cs typeface="Calibri" panose="020F0502020204030204" pitchFamily="34" charset="0"/>
              </a:rPr>
              <a:t> vitae, </a:t>
            </a:r>
            <a:r>
              <a:rPr lang="en-US" dirty="0" err="1">
                <a:latin typeface="Calibri" panose="020F0502020204030204" pitchFamily="34" charset="0"/>
                <a:cs typeface="Calibri" panose="020F0502020204030204" pitchFamily="34" charset="0"/>
              </a:rPr>
              <a:t>euismod</a:t>
            </a:r>
            <a:r>
              <a:rPr lang="en-US" dirty="0">
                <a:latin typeface="Calibri" panose="020F0502020204030204" pitchFamily="34" charset="0"/>
                <a:cs typeface="Calibri" panose="020F0502020204030204" pitchFamily="34" charset="0"/>
              </a:rPr>
              <a:t> non </a:t>
            </a:r>
            <a:r>
              <a:rPr lang="en-US" dirty="0" err="1">
                <a:latin typeface="Calibri" panose="020F0502020204030204" pitchFamily="34" charset="0"/>
                <a:cs typeface="Calibri" panose="020F0502020204030204" pitchFamily="34" charset="0"/>
              </a:rPr>
              <a:t>purus</a:t>
            </a:r>
            <a:r>
              <a:rPr lang="en-US" dirty="0">
                <a:latin typeface="Calibri" panose="020F0502020204030204" pitchFamily="34" charset="0"/>
                <a:cs typeface="Calibri" panose="020F0502020204030204" pitchFamily="34" charset="0"/>
              </a:rPr>
              <a:t>.</a:t>
            </a:r>
          </a:p>
        </p:txBody>
      </p:sp>
      <p:sp>
        <p:nvSpPr>
          <p:cNvPr id="60" name="Content Placeholder 6">
            <a:extLst>
              <a:ext uri="{FF2B5EF4-FFF2-40B4-BE49-F238E27FC236}">
                <a16:creationId xmlns:a16="http://schemas.microsoft.com/office/drawing/2014/main" id="{7547D0E0-D5B7-CF49-A03E-B50806D011A0}"/>
              </a:ext>
            </a:extLst>
          </p:cNvPr>
          <p:cNvSpPr>
            <a:spLocks noGrp="1"/>
          </p:cNvSpPr>
          <p:nvPr>
            <p:ph sz="quarter" idx="17" hasCustomPrompt="1"/>
          </p:nvPr>
        </p:nvSpPr>
        <p:spPr>
          <a:xfrm>
            <a:off x="2791826" y="4398140"/>
            <a:ext cx="2014252" cy="271591"/>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lvl1pPr>
          </a:lstStyle>
          <a:p>
            <a:pPr marL="0" marR="0" lvl="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a:pPr>
            <a:r>
              <a:rPr lang="en-US" dirty="0" err="1">
                <a:solidFill>
                  <a:srgbClr val="B51E6A"/>
                </a:solidFill>
                <a:latin typeface="Calibri" panose="020F0502020204030204" pitchFamily="34" charset="0"/>
                <a:cs typeface="Calibri" panose="020F0502020204030204" pitchFamily="34" charset="0"/>
              </a:rPr>
              <a:t>Subitle</a:t>
            </a:r>
            <a:r>
              <a:rPr lang="en-US" dirty="0">
                <a:solidFill>
                  <a:srgbClr val="B51E6A"/>
                </a:solidFill>
                <a:latin typeface="Calibri" panose="020F0502020204030204" pitchFamily="34" charset="0"/>
                <a:cs typeface="Calibri" panose="020F0502020204030204" pitchFamily="34" charset="0"/>
              </a:rPr>
              <a:t> Example here</a:t>
            </a:r>
          </a:p>
        </p:txBody>
      </p:sp>
      <p:sp>
        <p:nvSpPr>
          <p:cNvPr id="61" name="Content Placeholder 6">
            <a:extLst>
              <a:ext uri="{FF2B5EF4-FFF2-40B4-BE49-F238E27FC236}">
                <a16:creationId xmlns:a16="http://schemas.microsoft.com/office/drawing/2014/main" id="{04757B18-0748-3745-8D38-B789D7047B96}"/>
              </a:ext>
            </a:extLst>
          </p:cNvPr>
          <p:cNvSpPr>
            <a:spLocks noGrp="1"/>
          </p:cNvSpPr>
          <p:nvPr>
            <p:ph sz="quarter" idx="18" hasCustomPrompt="1"/>
          </p:nvPr>
        </p:nvSpPr>
        <p:spPr>
          <a:xfrm>
            <a:off x="1580781" y="4738108"/>
            <a:ext cx="3225298" cy="654428"/>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1">
                    <a:lumMod val="50000"/>
                  </a:schemeClr>
                </a:solidFill>
              </a:defRPr>
            </a:lvl1pPr>
          </a:lstStyle>
          <a:p>
            <a:r>
              <a:rPr lang="en-US" dirty="0" err="1">
                <a:latin typeface="Calibri" panose="020F0502020204030204" pitchFamily="34" charset="0"/>
                <a:cs typeface="Calibri" panose="020F0502020204030204" pitchFamily="34" charset="0"/>
              </a:rPr>
              <a:t>Fusce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diam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tortor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mattis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quis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dapibus</a:t>
            </a:r>
            <a:r>
              <a:rPr lang="en-US" dirty="0">
                <a:latin typeface="Calibri" panose="020F0502020204030204" pitchFamily="34" charset="0"/>
                <a:cs typeface="Calibri" panose="020F0502020204030204" pitchFamily="34" charset="0"/>
              </a:rPr>
              <a:t> vitae, </a:t>
            </a:r>
            <a:r>
              <a:rPr lang="en-US" dirty="0" err="1">
                <a:latin typeface="Calibri" panose="020F0502020204030204" pitchFamily="34" charset="0"/>
                <a:cs typeface="Calibri" panose="020F0502020204030204" pitchFamily="34" charset="0"/>
              </a:rPr>
              <a:t>euismod</a:t>
            </a:r>
            <a:r>
              <a:rPr lang="en-US" dirty="0">
                <a:latin typeface="Calibri" panose="020F0502020204030204" pitchFamily="34" charset="0"/>
                <a:cs typeface="Calibri" panose="020F0502020204030204" pitchFamily="34" charset="0"/>
              </a:rPr>
              <a:t> non </a:t>
            </a:r>
            <a:r>
              <a:rPr lang="en-US" dirty="0" err="1">
                <a:latin typeface="Calibri" panose="020F0502020204030204" pitchFamily="34" charset="0"/>
                <a:cs typeface="Calibri" panose="020F0502020204030204" pitchFamily="34" charset="0"/>
              </a:rPr>
              <a:t>purus</a:t>
            </a:r>
            <a:r>
              <a:rPr lang="en-US" dirty="0">
                <a:latin typeface="Calibri" panose="020F0502020204030204" pitchFamily="34" charset="0"/>
                <a:cs typeface="Calibri" panose="020F0502020204030204" pitchFamily="34" charset="0"/>
              </a:rPr>
              <a:t>.</a:t>
            </a:r>
          </a:p>
        </p:txBody>
      </p:sp>
      <p:sp>
        <p:nvSpPr>
          <p:cNvPr id="62" name="Content Placeholder 6">
            <a:extLst>
              <a:ext uri="{FF2B5EF4-FFF2-40B4-BE49-F238E27FC236}">
                <a16:creationId xmlns:a16="http://schemas.microsoft.com/office/drawing/2014/main" id="{7FD6E3C8-9E36-6144-95FB-B5A38F319577}"/>
              </a:ext>
            </a:extLst>
          </p:cNvPr>
          <p:cNvSpPr>
            <a:spLocks noGrp="1"/>
          </p:cNvSpPr>
          <p:nvPr>
            <p:ph sz="quarter" idx="19" hasCustomPrompt="1"/>
          </p:nvPr>
        </p:nvSpPr>
        <p:spPr>
          <a:xfrm>
            <a:off x="7363826" y="4398140"/>
            <a:ext cx="2014252" cy="27159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lvl1pPr>
          </a:lstStyle>
          <a:p>
            <a:pPr marL="0" marR="0" lvl="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a:pPr>
            <a:r>
              <a:rPr lang="en-US" dirty="0" err="1">
                <a:solidFill>
                  <a:srgbClr val="B51E6A"/>
                </a:solidFill>
                <a:latin typeface="Calibri" panose="020F0502020204030204" pitchFamily="34" charset="0"/>
                <a:cs typeface="Calibri" panose="020F0502020204030204" pitchFamily="34" charset="0"/>
              </a:rPr>
              <a:t>Subitle</a:t>
            </a:r>
            <a:r>
              <a:rPr lang="en-US" dirty="0">
                <a:solidFill>
                  <a:srgbClr val="B51E6A"/>
                </a:solidFill>
                <a:latin typeface="Calibri" panose="020F0502020204030204" pitchFamily="34" charset="0"/>
                <a:cs typeface="Calibri" panose="020F0502020204030204" pitchFamily="34" charset="0"/>
              </a:rPr>
              <a:t> Example here</a:t>
            </a:r>
          </a:p>
        </p:txBody>
      </p:sp>
      <p:sp>
        <p:nvSpPr>
          <p:cNvPr id="63" name="Content Placeholder 6">
            <a:extLst>
              <a:ext uri="{FF2B5EF4-FFF2-40B4-BE49-F238E27FC236}">
                <a16:creationId xmlns:a16="http://schemas.microsoft.com/office/drawing/2014/main" id="{03B7F016-337E-6048-882F-5B0BA8C6DADA}"/>
              </a:ext>
            </a:extLst>
          </p:cNvPr>
          <p:cNvSpPr>
            <a:spLocks noGrp="1"/>
          </p:cNvSpPr>
          <p:nvPr>
            <p:ph sz="quarter" idx="20" hasCustomPrompt="1"/>
          </p:nvPr>
        </p:nvSpPr>
        <p:spPr>
          <a:xfrm>
            <a:off x="7363826" y="4738108"/>
            <a:ext cx="3225298" cy="654428"/>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1">
                    <a:lumMod val="50000"/>
                  </a:schemeClr>
                </a:solidFill>
              </a:defRPr>
            </a:lvl1pPr>
          </a:lstStyle>
          <a:p>
            <a:r>
              <a:rPr lang="en-US" dirty="0" err="1">
                <a:latin typeface="Calibri" panose="020F0502020204030204" pitchFamily="34" charset="0"/>
                <a:cs typeface="Calibri" panose="020F0502020204030204" pitchFamily="34" charset="0"/>
              </a:rPr>
              <a:t>Fusce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diam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tortor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mattis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quis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dapibus</a:t>
            </a:r>
            <a:r>
              <a:rPr lang="en-US" dirty="0">
                <a:latin typeface="Calibri" panose="020F0502020204030204" pitchFamily="34" charset="0"/>
                <a:cs typeface="Calibri" panose="020F0502020204030204" pitchFamily="34" charset="0"/>
              </a:rPr>
              <a:t> vitae, </a:t>
            </a:r>
            <a:r>
              <a:rPr lang="en-US" dirty="0" err="1">
                <a:latin typeface="Calibri" panose="020F0502020204030204" pitchFamily="34" charset="0"/>
                <a:cs typeface="Calibri" panose="020F0502020204030204" pitchFamily="34" charset="0"/>
              </a:rPr>
              <a:t>euismod</a:t>
            </a:r>
            <a:r>
              <a:rPr lang="en-US" dirty="0">
                <a:latin typeface="Calibri" panose="020F0502020204030204" pitchFamily="34" charset="0"/>
                <a:cs typeface="Calibri" panose="020F0502020204030204" pitchFamily="34" charset="0"/>
              </a:rPr>
              <a:t> non </a:t>
            </a:r>
            <a:r>
              <a:rPr lang="en-US" dirty="0" err="1">
                <a:latin typeface="Calibri" panose="020F0502020204030204" pitchFamily="34" charset="0"/>
                <a:cs typeface="Calibri" panose="020F0502020204030204" pitchFamily="34" charset="0"/>
              </a:rPr>
              <a:t>purus</a:t>
            </a:r>
            <a:r>
              <a:rPr lang="en-US" dirty="0">
                <a:latin typeface="Calibri" panose="020F0502020204030204" pitchFamily="34" charset="0"/>
                <a:cs typeface="Calibri" panose="020F0502020204030204" pitchFamily="34" charset="0"/>
              </a:rPr>
              <a:t>.</a:t>
            </a:r>
          </a:p>
        </p:txBody>
      </p:sp>
      <p:sp>
        <p:nvSpPr>
          <p:cNvPr id="65" name="Content Placeholder 6">
            <a:extLst>
              <a:ext uri="{FF2B5EF4-FFF2-40B4-BE49-F238E27FC236}">
                <a16:creationId xmlns:a16="http://schemas.microsoft.com/office/drawing/2014/main" id="{6D3957CF-BC4F-E84E-ABBC-D41F287106AD}"/>
              </a:ext>
            </a:extLst>
          </p:cNvPr>
          <p:cNvSpPr>
            <a:spLocks noGrp="1"/>
          </p:cNvSpPr>
          <p:nvPr>
            <p:ph sz="quarter" idx="21" hasCustomPrompt="1"/>
          </p:nvPr>
        </p:nvSpPr>
        <p:spPr>
          <a:xfrm>
            <a:off x="7363826" y="3096879"/>
            <a:ext cx="2014252" cy="27159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lvl1pPr>
          </a:lstStyle>
          <a:p>
            <a:pPr marL="0" marR="0" lvl="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a:pPr>
            <a:r>
              <a:rPr lang="en-US" dirty="0" err="1">
                <a:solidFill>
                  <a:srgbClr val="B51E6A"/>
                </a:solidFill>
                <a:latin typeface="Calibri" panose="020F0502020204030204" pitchFamily="34" charset="0"/>
                <a:cs typeface="Calibri" panose="020F0502020204030204" pitchFamily="34" charset="0"/>
              </a:rPr>
              <a:t>Subitle</a:t>
            </a:r>
            <a:r>
              <a:rPr lang="en-US" dirty="0">
                <a:solidFill>
                  <a:srgbClr val="B51E6A"/>
                </a:solidFill>
                <a:latin typeface="Calibri" panose="020F0502020204030204" pitchFamily="34" charset="0"/>
                <a:cs typeface="Calibri" panose="020F0502020204030204" pitchFamily="34" charset="0"/>
              </a:rPr>
              <a:t> Example here</a:t>
            </a:r>
          </a:p>
        </p:txBody>
      </p:sp>
      <p:sp>
        <p:nvSpPr>
          <p:cNvPr id="66" name="Content Placeholder 6">
            <a:extLst>
              <a:ext uri="{FF2B5EF4-FFF2-40B4-BE49-F238E27FC236}">
                <a16:creationId xmlns:a16="http://schemas.microsoft.com/office/drawing/2014/main" id="{5F6705C2-2D1E-C347-A1D4-4D8B8EE9A58E}"/>
              </a:ext>
            </a:extLst>
          </p:cNvPr>
          <p:cNvSpPr>
            <a:spLocks noGrp="1"/>
          </p:cNvSpPr>
          <p:nvPr>
            <p:ph sz="quarter" idx="22" hasCustomPrompt="1"/>
          </p:nvPr>
        </p:nvSpPr>
        <p:spPr>
          <a:xfrm>
            <a:off x="7363826" y="3436847"/>
            <a:ext cx="3225298" cy="654428"/>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1">
                    <a:lumMod val="50000"/>
                  </a:schemeClr>
                </a:solidFill>
              </a:defRPr>
            </a:lvl1pPr>
          </a:lstStyle>
          <a:p>
            <a:r>
              <a:rPr lang="en-US" dirty="0" err="1">
                <a:latin typeface="Calibri" panose="020F0502020204030204" pitchFamily="34" charset="0"/>
                <a:cs typeface="Calibri" panose="020F0502020204030204" pitchFamily="34" charset="0"/>
              </a:rPr>
              <a:t>Fusce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diam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tortor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mattis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quis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dapibus</a:t>
            </a:r>
            <a:r>
              <a:rPr lang="en-US" dirty="0">
                <a:latin typeface="Calibri" panose="020F0502020204030204" pitchFamily="34" charset="0"/>
                <a:cs typeface="Calibri" panose="020F0502020204030204" pitchFamily="34" charset="0"/>
              </a:rPr>
              <a:t> vitae, </a:t>
            </a:r>
            <a:r>
              <a:rPr lang="en-US" dirty="0" err="1">
                <a:latin typeface="Calibri" panose="020F0502020204030204" pitchFamily="34" charset="0"/>
                <a:cs typeface="Calibri" panose="020F0502020204030204" pitchFamily="34" charset="0"/>
              </a:rPr>
              <a:t>euismod</a:t>
            </a:r>
            <a:r>
              <a:rPr lang="en-US" dirty="0">
                <a:latin typeface="Calibri" panose="020F0502020204030204" pitchFamily="34" charset="0"/>
                <a:cs typeface="Calibri" panose="020F0502020204030204" pitchFamily="34" charset="0"/>
              </a:rPr>
              <a:t> non </a:t>
            </a:r>
            <a:r>
              <a:rPr lang="en-US" dirty="0" err="1">
                <a:latin typeface="Calibri" panose="020F0502020204030204" pitchFamily="34" charset="0"/>
                <a:cs typeface="Calibri" panose="020F0502020204030204" pitchFamily="34" charset="0"/>
              </a:rPr>
              <a:t>purus</a:t>
            </a:r>
            <a:r>
              <a:rPr lang="en-US" dirty="0">
                <a:latin typeface="Calibri" panose="020F0502020204030204" pitchFamily="34" charset="0"/>
                <a:cs typeface="Calibri" panose="020F0502020204030204" pitchFamily="34" charset="0"/>
              </a:rPr>
              <a:t>.</a:t>
            </a:r>
          </a:p>
        </p:txBody>
      </p:sp>
      <p:sp>
        <p:nvSpPr>
          <p:cNvPr id="67" name="Content Placeholder 6">
            <a:extLst>
              <a:ext uri="{FF2B5EF4-FFF2-40B4-BE49-F238E27FC236}">
                <a16:creationId xmlns:a16="http://schemas.microsoft.com/office/drawing/2014/main" id="{9B54AE79-BC06-DA48-8B6B-62A5A8A50083}"/>
              </a:ext>
            </a:extLst>
          </p:cNvPr>
          <p:cNvSpPr>
            <a:spLocks noGrp="1"/>
          </p:cNvSpPr>
          <p:nvPr>
            <p:ph sz="quarter" idx="23" hasCustomPrompt="1"/>
          </p:nvPr>
        </p:nvSpPr>
        <p:spPr>
          <a:xfrm>
            <a:off x="7363826" y="1783895"/>
            <a:ext cx="2014252" cy="27159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lvl1pPr>
          </a:lstStyle>
          <a:p>
            <a:pPr marL="0" marR="0" lvl="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a:pPr>
            <a:r>
              <a:rPr lang="en-US" dirty="0" err="1">
                <a:solidFill>
                  <a:srgbClr val="B51E6A"/>
                </a:solidFill>
                <a:latin typeface="Calibri" panose="020F0502020204030204" pitchFamily="34" charset="0"/>
                <a:cs typeface="Calibri" panose="020F0502020204030204" pitchFamily="34" charset="0"/>
              </a:rPr>
              <a:t>Subitle</a:t>
            </a:r>
            <a:r>
              <a:rPr lang="en-US" dirty="0">
                <a:solidFill>
                  <a:srgbClr val="B51E6A"/>
                </a:solidFill>
                <a:latin typeface="Calibri" panose="020F0502020204030204" pitchFamily="34" charset="0"/>
                <a:cs typeface="Calibri" panose="020F0502020204030204" pitchFamily="34" charset="0"/>
              </a:rPr>
              <a:t> Example here</a:t>
            </a:r>
          </a:p>
        </p:txBody>
      </p:sp>
      <p:sp>
        <p:nvSpPr>
          <p:cNvPr id="68" name="Content Placeholder 6">
            <a:extLst>
              <a:ext uri="{FF2B5EF4-FFF2-40B4-BE49-F238E27FC236}">
                <a16:creationId xmlns:a16="http://schemas.microsoft.com/office/drawing/2014/main" id="{BDE2D835-B1A2-464D-99E0-00387EE394C4}"/>
              </a:ext>
            </a:extLst>
          </p:cNvPr>
          <p:cNvSpPr>
            <a:spLocks noGrp="1"/>
          </p:cNvSpPr>
          <p:nvPr>
            <p:ph sz="quarter" idx="24" hasCustomPrompt="1"/>
          </p:nvPr>
        </p:nvSpPr>
        <p:spPr>
          <a:xfrm>
            <a:off x="7363826" y="2123863"/>
            <a:ext cx="3225298" cy="654428"/>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1">
                    <a:lumMod val="50000"/>
                  </a:schemeClr>
                </a:solidFill>
              </a:defRPr>
            </a:lvl1pPr>
          </a:lstStyle>
          <a:p>
            <a:r>
              <a:rPr lang="en-US" dirty="0" err="1">
                <a:latin typeface="Calibri" panose="020F0502020204030204" pitchFamily="34" charset="0"/>
                <a:cs typeface="Calibri" panose="020F0502020204030204" pitchFamily="34" charset="0"/>
              </a:rPr>
              <a:t>Fusce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diam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tortor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mattis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quis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dapibus</a:t>
            </a:r>
            <a:r>
              <a:rPr lang="en-US" dirty="0">
                <a:latin typeface="Calibri" panose="020F0502020204030204" pitchFamily="34" charset="0"/>
                <a:cs typeface="Calibri" panose="020F0502020204030204" pitchFamily="34" charset="0"/>
              </a:rPr>
              <a:t> vitae, </a:t>
            </a:r>
            <a:r>
              <a:rPr lang="en-US" dirty="0" err="1">
                <a:latin typeface="Calibri" panose="020F0502020204030204" pitchFamily="34" charset="0"/>
                <a:cs typeface="Calibri" panose="020F0502020204030204" pitchFamily="34" charset="0"/>
              </a:rPr>
              <a:t>euismod</a:t>
            </a:r>
            <a:r>
              <a:rPr lang="en-US" dirty="0">
                <a:latin typeface="Calibri" panose="020F0502020204030204" pitchFamily="34" charset="0"/>
                <a:cs typeface="Calibri" panose="020F0502020204030204" pitchFamily="34" charset="0"/>
              </a:rPr>
              <a:t> non </a:t>
            </a:r>
            <a:r>
              <a:rPr lang="en-US" dirty="0" err="1">
                <a:latin typeface="Calibri" panose="020F0502020204030204" pitchFamily="34" charset="0"/>
                <a:cs typeface="Calibri" panose="020F0502020204030204" pitchFamily="34" charset="0"/>
              </a:rPr>
              <a:t>purus</a:t>
            </a:r>
            <a:r>
              <a:rPr lang="en-US" dirty="0">
                <a:latin typeface="Calibri" panose="020F0502020204030204" pitchFamily="34" charset="0"/>
                <a:cs typeface="Calibri" panose="020F0502020204030204" pitchFamily="34" charset="0"/>
              </a:rPr>
              <a:t>.</a:t>
            </a:r>
          </a:p>
        </p:txBody>
      </p:sp>
      <p:sp>
        <p:nvSpPr>
          <p:cNvPr id="2" name="Date Placeholder 1">
            <a:extLst>
              <a:ext uri="{FF2B5EF4-FFF2-40B4-BE49-F238E27FC236}">
                <a16:creationId xmlns:a16="http://schemas.microsoft.com/office/drawing/2014/main" id="{B72F4D90-CC46-3449-B4BE-B5371DB0DF74}"/>
              </a:ext>
            </a:extLst>
          </p:cNvPr>
          <p:cNvSpPr>
            <a:spLocks noGrp="1"/>
          </p:cNvSpPr>
          <p:nvPr>
            <p:ph type="dt" sz="half" idx="25"/>
          </p:nvPr>
        </p:nvSpPr>
        <p:spPr/>
        <p:txBody>
          <a:bodyPr/>
          <a:lstStyle/>
          <a:p>
            <a:fld id="{D97C9332-06A4-8741-8892-83C10379AC79}" type="datetime1">
              <a:rPr lang="en-IN" smtClean="0"/>
              <a:t>19-06-2019</a:t>
            </a:fld>
            <a:r>
              <a:rPr lang="en-US" dirty="0"/>
              <a:t> </a:t>
            </a:r>
            <a:r>
              <a:rPr lang="en-US" altLang="en-US" dirty="0"/>
              <a:t>| </a:t>
            </a:r>
            <a:r>
              <a:rPr lang="en-IN" altLang="en-US" dirty="0"/>
              <a:t>© Mphasis 2018  Proprietary and confidential information</a:t>
            </a:r>
            <a:endParaRPr lang="en-US" dirty="0"/>
          </a:p>
        </p:txBody>
      </p:sp>
      <p:sp>
        <p:nvSpPr>
          <p:cNvPr id="5" name="Slide Number Placeholder 4">
            <a:extLst>
              <a:ext uri="{FF2B5EF4-FFF2-40B4-BE49-F238E27FC236}">
                <a16:creationId xmlns:a16="http://schemas.microsoft.com/office/drawing/2014/main" id="{45BB25E4-B25A-3D46-8D4B-DCE38BAC63DD}"/>
              </a:ext>
            </a:extLst>
          </p:cNvPr>
          <p:cNvSpPr>
            <a:spLocks noGrp="1"/>
          </p:cNvSpPr>
          <p:nvPr>
            <p:ph type="sldNum" sz="quarter" idx="26"/>
          </p:nvPr>
        </p:nvSpPr>
        <p:spPr/>
        <p:txBody>
          <a:bodyPr/>
          <a:lstStyle/>
          <a:p>
            <a:fld id="{1755F6D2-49A6-E64A-811B-3E9DE07970BF}" type="slidenum">
              <a:rPr lang="en-US" smtClean="0"/>
              <a:pPr/>
              <a:t>‹#›</a:t>
            </a:fld>
            <a:endParaRPr lang="en-US" dirty="0"/>
          </a:p>
        </p:txBody>
      </p:sp>
    </p:spTree>
    <p:extLst>
      <p:ext uri="{BB962C8B-B14F-4D97-AF65-F5344CB8AC3E}">
        <p14:creationId xmlns:p14="http://schemas.microsoft.com/office/powerpoint/2010/main" val="3320768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300"/>
                                  </p:stCondLst>
                                  <p:childTnLst>
                                    <p:set>
                                      <p:cBhvr>
                                        <p:cTn id="6" dur="1" fill="hold">
                                          <p:stCondLst>
                                            <p:cond delay="0"/>
                                          </p:stCondLst>
                                        </p:cTn>
                                        <p:tgtEl>
                                          <p:spTgt spid="37"/>
                                        </p:tgtEl>
                                        <p:attrNameLst>
                                          <p:attrName>style.visibility</p:attrName>
                                        </p:attrNameLst>
                                      </p:cBhvr>
                                      <p:to>
                                        <p:strVal val="visible"/>
                                      </p:to>
                                    </p:set>
                                    <p:anim calcmode="lin" valueType="num">
                                      <p:cBhvr>
                                        <p:cTn id="7" dur="400" fill="hold"/>
                                        <p:tgtEl>
                                          <p:spTgt spid="37"/>
                                        </p:tgtEl>
                                        <p:attrNameLst>
                                          <p:attrName>ppt_w</p:attrName>
                                        </p:attrNameLst>
                                      </p:cBhvr>
                                      <p:tavLst>
                                        <p:tav tm="0">
                                          <p:val>
                                            <p:fltVal val="0"/>
                                          </p:val>
                                        </p:tav>
                                        <p:tav tm="100000">
                                          <p:val>
                                            <p:strVal val="#ppt_w"/>
                                          </p:val>
                                        </p:tav>
                                      </p:tavLst>
                                    </p:anim>
                                    <p:anim calcmode="lin" valueType="num">
                                      <p:cBhvr>
                                        <p:cTn id="8" dur="400" fill="hold"/>
                                        <p:tgtEl>
                                          <p:spTgt spid="37"/>
                                        </p:tgtEl>
                                        <p:attrNameLst>
                                          <p:attrName>ppt_h</p:attrName>
                                        </p:attrNameLst>
                                      </p:cBhvr>
                                      <p:tavLst>
                                        <p:tav tm="0">
                                          <p:val>
                                            <p:fltVal val="0"/>
                                          </p:val>
                                        </p:tav>
                                        <p:tav tm="100000">
                                          <p:val>
                                            <p:strVal val="#ppt_h"/>
                                          </p:val>
                                        </p:tav>
                                      </p:tavLst>
                                    </p:anim>
                                    <p:animEffect transition="in" filter="fade">
                                      <p:cBhvr>
                                        <p:cTn id="9" dur="400"/>
                                        <p:tgtEl>
                                          <p:spTgt spid="37"/>
                                        </p:tgtEl>
                                      </p:cBhvr>
                                    </p:animEffect>
                                  </p:childTnLst>
                                </p:cTn>
                              </p:par>
                              <p:par>
                                <p:cTn id="10" presetID="53" presetClass="entr" presetSubtype="16" fill="hold" grpId="0" nodeType="withEffect">
                                  <p:stCondLst>
                                    <p:cond delay="300"/>
                                  </p:stCondLst>
                                  <p:childTnLst>
                                    <p:set>
                                      <p:cBhvr>
                                        <p:cTn id="11" dur="1" fill="hold">
                                          <p:stCondLst>
                                            <p:cond delay="0"/>
                                          </p:stCondLst>
                                        </p:cTn>
                                        <p:tgtEl>
                                          <p:spTgt spid="42"/>
                                        </p:tgtEl>
                                        <p:attrNameLst>
                                          <p:attrName>style.visibility</p:attrName>
                                        </p:attrNameLst>
                                      </p:cBhvr>
                                      <p:to>
                                        <p:strVal val="visible"/>
                                      </p:to>
                                    </p:set>
                                    <p:anim calcmode="lin" valueType="num">
                                      <p:cBhvr>
                                        <p:cTn id="12" dur="400" fill="hold"/>
                                        <p:tgtEl>
                                          <p:spTgt spid="42"/>
                                        </p:tgtEl>
                                        <p:attrNameLst>
                                          <p:attrName>ppt_w</p:attrName>
                                        </p:attrNameLst>
                                      </p:cBhvr>
                                      <p:tavLst>
                                        <p:tav tm="0">
                                          <p:val>
                                            <p:fltVal val="0"/>
                                          </p:val>
                                        </p:tav>
                                        <p:tav tm="100000">
                                          <p:val>
                                            <p:strVal val="#ppt_w"/>
                                          </p:val>
                                        </p:tav>
                                      </p:tavLst>
                                    </p:anim>
                                    <p:anim calcmode="lin" valueType="num">
                                      <p:cBhvr>
                                        <p:cTn id="13" dur="400" fill="hold"/>
                                        <p:tgtEl>
                                          <p:spTgt spid="42"/>
                                        </p:tgtEl>
                                        <p:attrNameLst>
                                          <p:attrName>ppt_h</p:attrName>
                                        </p:attrNameLst>
                                      </p:cBhvr>
                                      <p:tavLst>
                                        <p:tav tm="0">
                                          <p:val>
                                            <p:fltVal val="0"/>
                                          </p:val>
                                        </p:tav>
                                        <p:tav tm="100000">
                                          <p:val>
                                            <p:strVal val="#ppt_h"/>
                                          </p:val>
                                        </p:tav>
                                      </p:tavLst>
                                    </p:anim>
                                    <p:animEffect transition="in" filter="fade">
                                      <p:cBhvr>
                                        <p:cTn id="14" dur="400"/>
                                        <p:tgtEl>
                                          <p:spTgt spid="42"/>
                                        </p:tgtEl>
                                      </p:cBhvr>
                                    </p:animEffect>
                                  </p:childTnLst>
                                </p:cTn>
                              </p:par>
                              <p:par>
                                <p:cTn id="15" presetID="53" presetClass="entr" presetSubtype="16" fill="hold" grpId="0" nodeType="withEffect">
                                  <p:stCondLst>
                                    <p:cond delay="300"/>
                                  </p:stCondLst>
                                  <p:childTnLst>
                                    <p:set>
                                      <p:cBhvr>
                                        <p:cTn id="16" dur="1" fill="hold">
                                          <p:stCondLst>
                                            <p:cond delay="0"/>
                                          </p:stCondLst>
                                        </p:cTn>
                                        <p:tgtEl>
                                          <p:spTgt spid="43"/>
                                        </p:tgtEl>
                                        <p:attrNameLst>
                                          <p:attrName>style.visibility</p:attrName>
                                        </p:attrNameLst>
                                      </p:cBhvr>
                                      <p:to>
                                        <p:strVal val="visible"/>
                                      </p:to>
                                    </p:set>
                                    <p:anim calcmode="lin" valueType="num">
                                      <p:cBhvr>
                                        <p:cTn id="17" dur="400" fill="hold"/>
                                        <p:tgtEl>
                                          <p:spTgt spid="43"/>
                                        </p:tgtEl>
                                        <p:attrNameLst>
                                          <p:attrName>ppt_w</p:attrName>
                                        </p:attrNameLst>
                                      </p:cBhvr>
                                      <p:tavLst>
                                        <p:tav tm="0">
                                          <p:val>
                                            <p:fltVal val="0"/>
                                          </p:val>
                                        </p:tav>
                                        <p:tav tm="100000">
                                          <p:val>
                                            <p:strVal val="#ppt_w"/>
                                          </p:val>
                                        </p:tav>
                                      </p:tavLst>
                                    </p:anim>
                                    <p:anim calcmode="lin" valueType="num">
                                      <p:cBhvr>
                                        <p:cTn id="18" dur="400" fill="hold"/>
                                        <p:tgtEl>
                                          <p:spTgt spid="43"/>
                                        </p:tgtEl>
                                        <p:attrNameLst>
                                          <p:attrName>ppt_h</p:attrName>
                                        </p:attrNameLst>
                                      </p:cBhvr>
                                      <p:tavLst>
                                        <p:tav tm="0">
                                          <p:val>
                                            <p:fltVal val="0"/>
                                          </p:val>
                                        </p:tav>
                                        <p:tav tm="100000">
                                          <p:val>
                                            <p:strVal val="#ppt_h"/>
                                          </p:val>
                                        </p:tav>
                                      </p:tavLst>
                                    </p:anim>
                                    <p:animEffect transition="in" filter="fade">
                                      <p:cBhvr>
                                        <p:cTn id="19" dur="400"/>
                                        <p:tgtEl>
                                          <p:spTgt spid="43"/>
                                        </p:tgtEl>
                                      </p:cBhvr>
                                    </p:animEffect>
                                  </p:childTnLst>
                                </p:cTn>
                              </p:par>
                              <p:par>
                                <p:cTn id="20" presetID="53" presetClass="entr" presetSubtype="16" fill="hold" grpId="0" nodeType="withEffect">
                                  <p:stCondLst>
                                    <p:cond delay="500"/>
                                  </p:stCondLst>
                                  <p:childTnLst>
                                    <p:set>
                                      <p:cBhvr>
                                        <p:cTn id="21" dur="1" fill="hold">
                                          <p:stCondLst>
                                            <p:cond delay="0"/>
                                          </p:stCondLst>
                                        </p:cTn>
                                        <p:tgtEl>
                                          <p:spTgt spid="50"/>
                                        </p:tgtEl>
                                        <p:attrNameLst>
                                          <p:attrName>style.visibility</p:attrName>
                                        </p:attrNameLst>
                                      </p:cBhvr>
                                      <p:to>
                                        <p:strVal val="visible"/>
                                      </p:to>
                                    </p:set>
                                    <p:anim calcmode="lin" valueType="num">
                                      <p:cBhvr>
                                        <p:cTn id="22" dur="900" fill="hold"/>
                                        <p:tgtEl>
                                          <p:spTgt spid="50"/>
                                        </p:tgtEl>
                                        <p:attrNameLst>
                                          <p:attrName>ppt_w</p:attrName>
                                        </p:attrNameLst>
                                      </p:cBhvr>
                                      <p:tavLst>
                                        <p:tav tm="0">
                                          <p:val>
                                            <p:fltVal val="0"/>
                                          </p:val>
                                        </p:tav>
                                        <p:tav tm="100000">
                                          <p:val>
                                            <p:strVal val="#ppt_w"/>
                                          </p:val>
                                        </p:tav>
                                      </p:tavLst>
                                    </p:anim>
                                    <p:anim calcmode="lin" valueType="num">
                                      <p:cBhvr>
                                        <p:cTn id="23" dur="900" fill="hold"/>
                                        <p:tgtEl>
                                          <p:spTgt spid="50"/>
                                        </p:tgtEl>
                                        <p:attrNameLst>
                                          <p:attrName>ppt_h</p:attrName>
                                        </p:attrNameLst>
                                      </p:cBhvr>
                                      <p:tavLst>
                                        <p:tav tm="0">
                                          <p:val>
                                            <p:fltVal val="0"/>
                                          </p:val>
                                        </p:tav>
                                        <p:tav tm="100000">
                                          <p:val>
                                            <p:strVal val="#ppt_h"/>
                                          </p:val>
                                        </p:tav>
                                      </p:tavLst>
                                    </p:anim>
                                    <p:animEffect transition="in" filter="fade">
                                      <p:cBhvr>
                                        <p:cTn id="24" dur="900"/>
                                        <p:tgtEl>
                                          <p:spTgt spid="50"/>
                                        </p:tgtEl>
                                      </p:cBhvr>
                                    </p:animEffect>
                                  </p:childTnLst>
                                </p:cTn>
                              </p:par>
                              <p:par>
                                <p:cTn id="25" presetID="53" presetClass="entr" presetSubtype="16" fill="hold" grpId="0" nodeType="withEffect">
                                  <p:stCondLst>
                                    <p:cond delay="500"/>
                                  </p:stCondLst>
                                  <p:childTnLst>
                                    <p:set>
                                      <p:cBhvr>
                                        <p:cTn id="26" dur="1" fill="hold">
                                          <p:stCondLst>
                                            <p:cond delay="0"/>
                                          </p:stCondLst>
                                        </p:cTn>
                                        <p:tgtEl>
                                          <p:spTgt spid="52"/>
                                        </p:tgtEl>
                                        <p:attrNameLst>
                                          <p:attrName>style.visibility</p:attrName>
                                        </p:attrNameLst>
                                      </p:cBhvr>
                                      <p:to>
                                        <p:strVal val="visible"/>
                                      </p:to>
                                    </p:set>
                                    <p:anim calcmode="lin" valueType="num">
                                      <p:cBhvr>
                                        <p:cTn id="27" dur="900" fill="hold"/>
                                        <p:tgtEl>
                                          <p:spTgt spid="52"/>
                                        </p:tgtEl>
                                        <p:attrNameLst>
                                          <p:attrName>ppt_w</p:attrName>
                                        </p:attrNameLst>
                                      </p:cBhvr>
                                      <p:tavLst>
                                        <p:tav tm="0">
                                          <p:val>
                                            <p:fltVal val="0"/>
                                          </p:val>
                                        </p:tav>
                                        <p:tav tm="100000">
                                          <p:val>
                                            <p:strVal val="#ppt_w"/>
                                          </p:val>
                                        </p:tav>
                                      </p:tavLst>
                                    </p:anim>
                                    <p:anim calcmode="lin" valueType="num">
                                      <p:cBhvr>
                                        <p:cTn id="28" dur="900" fill="hold"/>
                                        <p:tgtEl>
                                          <p:spTgt spid="52"/>
                                        </p:tgtEl>
                                        <p:attrNameLst>
                                          <p:attrName>ppt_h</p:attrName>
                                        </p:attrNameLst>
                                      </p:cBhvr>
                                      <p:tavLst>
                                        <p:tav tm="0">
                                          <p:val>
                                            <p:fltVal val="0"/>
                                          </p:val>
                                        </p:tav>
                                        <p:tav tm="100000">
                                          <p:val>
                                            <p:strVal val="#ppt_h"/>
                                          </p:val>
                                        </p:tav>
                                      </p:tavLst>
                                    </p:anim>
                                    <p:animEffect transition="in" filter="fade">
                                      <p:cBhvr>
                                        <p:cTn id="29" dur="900"/>
                                        <p:tgtEl>
                                          <p:spTgt spid="52"/>
                                        </p:tgtEl>
                                      </p:cBhvr>
                                    </p:animEffect>
                                  </p:childTnLst>
                                </p:cTn>
                              </p:par>
                              <p:par>
                                <p:cTn id="30" presetID="53" presetClass="entr" presetSubtype="16" fill="hold" grpId="0" nodeType="withEffect">
                                  <p:stCondLst>
                                    <p:cond delay="500"/>
                                  </p:stCondLst>
                                  <p:childTnLst>
                                    <p:set>
                                      <p:cBhvr>
                                        <p:cTn id="31" dur="1" fill="hold">
                                          <p:stCondLst>
                                            <p:cond delay="0"/>
                                          </p:stCondLst>
                                        </p:cTn>
                                        <p:tgtEl>
                                          <p:spTgt spid="54"/>
                                        </p:tgtEl>
                                        <p:attrNameLst>
                                          <p:attrName>style.visibility</p:attrName>
                                        </p:attrNameLst>
                                      </p:cBhvr>
                                      <p:to>
                                        <p:strVal val="visible"/>
                                      </p:to>
                                    </p:set>
                                    <p:anim calcmode="lin" valueType="num">
                                      <p:cBhvr>
                                        <p:cTn id="32" dur="900" fill="hold"/>
                                        <p:tgtEl>
                                          <p:spTgt spid="54"/>
                                        </p:tgtEl>
                                        <p:attrNameLst>
                                          <p:attrName>ppt_w</p:attrName>
                                        </p:attrNameLst>
                                      </p:cBhvr>
                                      <p:tavLst>
                                        <p:tav tm="0">
                                          <p:val>
                                            <p:fltVal val="0"/>
                                          </p:val>
                                        </p:tav>
                                        <p:tav tm="100000">
                                          <p:val>
                                            <p:strVal val="#ppt_w"/>
                                          </p:val>
                                        </p:tav>
                                      </p:tavLst>
                                    </p:anim>
                                    <p:anim calcmode="lin" valueType="num">
                                      <p:cBhvr>
                                        <p:cTn id="33" dur="900" fill="hold"/>
                                        <p:tgtEl>
                                          <p:spTgt spid="54"/>
                                        </p:tgtEl>
                                        <p:attrNameLst>
                                          <p:attrName>ppt_h</p:attrName>
                                        </p:attrNameLst>
                                      </p:cBhvr>
                                      <p:tavLst>
                                        <p:tav tm="0">
                                          <p:val>
                                            <p:fltVal val="0"/>
                                          </p:val>
                                        </p:tav>
                                        <p:tav tm="100000">
                                          <p:val>
                                            <p:strVal val="#ppt_h"/>
                                          </p:val>
                                        </p:tav>
                                      </p:tavLst>
                                    </p:anim>
                                    <p:animEffect transition="in" filter="fade">
                                      <p:cBhvr>
                                        <p:cTn id="34" dur="900"/>
                                        <p:tgtEl>
                                          <p:spTgt spid="54"/>
                                        </p:tgtEl>
                                      </p:cBhvr>
                                    </p:animEffect>
                                  </p:childTnLst>
                                </p:cTn>
                              </p:par>
                              <p:par>
                                <p:cTn id="35" presetID="53" presetClass="entr" presetSubtype="16" fill="hold" grpId="0" nodeType="withEffect">
                                  <p:stCondLst>
                                    <p:cond delay="500"/>
                                  </p:stCondLst>
                                  <p:childTnLst>
                                    <p:set>
                                      <p:cBhvr>
                                        <p:cTn id="36" dur="1" fill="hold">
                                          <p:stCondLst>
                                            <p:cond delay="0"/>
                                          </p:stCondLst>
                                        </p:cTn>
                                        <p:tgtEl>
                                          <p:spTgt spid="51"/>
                                        </p:tgtEl>
                                        <p:attrNameLst>
                                          <p:attrName>style.visibility</p:attrName>
                                        </p:attrNameLst>
                                      </p:cBhvr>
                                      <p:to>
                                        <p:strVal val="visible"/>
                                      </p:to>
                                    </p:set>
                                    <p:anim calcmode="lin" valueType="num">
                                      <p:cBhvr>
                                        <p:cTn id="37" dur="900" fill="hold"/>
                                        <p:tgtEl>
                                          <p:spTgt spid="51"/>
                                        </p:tgtEl>
                                        <p:attrNameLst>
                                          <p:attrName>ppt_w</p:attrName>
                                        </p:attrNameLst>
                                      </p:cBhvr>
                                      <p:tavLst>
                                        <p:tav tm="0">
                                          <p:val>
                                            <p:fltVal val="0"/>
                                          </p:val>
                                        </p:tav>
                                        <p:tav tm="100000">
                                          <p:val>
                                            <p:strVal val="#ppt_w"/>
                                          </p:val>
                                        </p:tav>
                                      </p:tavLst>
                                    </p:anim>
                                    <p:anim calcmode="lin" valueType="num">
                                      <p:cBhvr>
                                        <p:cTn id="38" dur="900" fill="hold"/>
                                        <p:tgtEl>
                                          <p:spTgt spid="51"/>
                                        </p:tgtEl>
                                        <p:attrNameLst>
                                          <p:attrName>ppt_h</p:attrName>
                                        </p:attrNameLst>
                                      </p:cBhvr>
                                      <p:tavLst>
                                        <p:tav tm="0">
                                          <p:val>
                                            <p:fltVal val="0"/>
                                          </p:val>
                                        </p:tav>
                                        <p:tav tm="100000">
                                          <p:val>
                                            <p:strVal val="#ppt_h"/>
                                          </p:val>
                                        </p:tav>
                                      </p:tavLst>
                                    </p:anim>
                                    <p:animEffect transition="in" filter="fade">
                                      <p:cBhvr>
                                        <p:cTn id="39" dur="900"/>
                                        <p:tgtEl>
                                          <p:spTgt spid="51"/>
                                        </p:tgtEl>
                                      </p:cBhvr>
                                    </p:animEffect>
                                  </p:childTnLst>
                                </p:cTn>
                              </p:par>
                              <p:par>
                                <p:cTn id="40" presetID="53" presetClass="entr" presetSubtype="16" fill="hold" grpId="0" nodeType="withEffect">
                                  <p:stCondLst>
                                    <p:cond delay="500"/>
                                  </p:stCondLst>
                                  <p:childTnLst>
                                    <p:set>
                                      <p:cBhvr>
                                        <p:cTn id="41" dur="1" fill="hold">
                                          <p:stCondLst>
                                            <p:cond delay="0"/>
                                          </p:stCondLst>
                                        </p:cTn>
                                        <p:tgtEl>
                                          <p:spTgt spid="53"/>
                                        </p:tgtEl>
                                        <p:attrNameLst>
                                          <p:attrName>style.visibility</p:attrName>
                                        </p:attrNameLst>
                                      </p:cBhvr>
                                      <p:to>
                                        <p:strVal val="visible"/>
                                      </p:to>
                                    </p:set>
                                    <p:anim calcmode="lin" valueType="num">
                                      <p:cBhvr>
                                        <p:cTn id="42" dur="900" fill="hold"/>
                                        <p:tgtEl>
                                          <p:spTgt spid="53"/>
                                        </p:tgtEl>
                                        <p:attrNameLst>
                                          <p:attrName>ppt_w</p:attrName>
                                        </p:attrNameLst>
                                      </p:cBhvr>
                                      <p:tavLst>
                                        <p:tav tm="0">
                                          <p:val>
                                            <p:fltVal val="0"/>
                                          </p:val>
                                        </p:tav>
                                        <p:tav tm="100000">
                                          <p:val>
                                            <p:strVal val="#ppt_w"/>
                                          </p:val>
                                        </p:tav>
                                      </p:tavLst>
                                    </p:anim>
                                    <p:anim calcmode="lin" valueType="num">
                                      <p:cBhvr>
                                        <p:cTn id="43" dur="900" fill="hold"/>
                                        <p:tgtEl>
                                          <p:spTgt spid="53"/>
                                        </p:tgtEl>
                                        <p:attrNameLst>
                                          <p:attrName>ppt_h</p:attrName>
                                        </p:attrNameLst>
                                      </p:cBhvr>
                                      <p:tavLst>
                                        <p:tav tm="0">
                                          <p:val>
                                            <p:fltVal val="0"/>
                                          </p:val>
                                        </p:tav>
                                        <p:tav tm="100000">
                                          <p:val>
                                            <p:strVal val="#ppt_h"/>
                                          </p:val>
                                        </p:tav>
                                      </p:tavLst>
                                    </p:anim>
                                    <p:animEffect transition="in" filter="fade">
                                      <p:cBhvr>
                                        <p:cTn id="44" dur="900"/>
                                        <p:tgtEl>
                                          <p:spTgt spid="53"/>
                                        </p:tgtEl>
                                      </p:cBhvr>
                                    </p:animEffect>
                                  </p:childTnLst>
                                </p:cTn>
                              </p:par>
                              <p:par>
                                <p:cTn id="45" presetID="53" presetClass="entr" presetSubtype="16" fill="hold" grpId="0" nodeType="withEffect">
                                  <p:stCondLst>
                                    <p:cond delay="500"/>
                                  </p:stCondLst>
                                  <p:childTnLst>
                                    <p:set>
                                      <p:cBhvr>
                                        <p:cTn id="46" dur="1" fill="hold">
                                          <p:stCondLst>
                                            <p:cond delay="0"/>
                                          </p:stCondLst>
                                        </p:cTn>
                                        <p:tgtEl>
                                          <p:spTgt spid="55"/>
                                        </p:tgtEl>
                                        <p:attrNameLst>
                                          <p:attrName>style.visibility</p:attrName>
                                        </p:attrNameLst>
                                      </p:cBhvr>
                                      <p:to>
                                        <p:strVal val="visible"/>
                                      </p:to>
                                    </p:set>
                                    <p:anim calcmode="lin" valueType="num">
                                      <p:cBhvr>
                                        <p:cTn id="47" dur="900" fill="hold"/>
                                        <p:tgtEl>
                                          <p:spTgt spid="55"/>
                                        </p:tgtEl>
                                        <p:attrNameLst>
                                          <p:attrName>ppt_w</p:attrName>
                                        </p:attrNameLst>
                                      </p:cBhvr>
                                      <p:tavLst>
                                        <p:tav tm="0">
                                          <p:val>
                                            <p:fltVal val="0"/>
                                          </p:val>
                                        </p:tav>
                                        <p:tav tm="100000">
                                          <p:val>
                                            <p:strVal val="#ppt_w"/>
                                          </p:val>
                                        </p:tav>
                                      </p:tavLst>
                                    </p:anim>
                                    <p:anim calcmode="lin" valueType="num">
                                      <p:cBhvr>
                                        <p:cTn id="48" dur="900" fill="hold"/>
                                        <p:tgtEl>
                                          <p:spTgt spid="55"/>
                                        </p:tgtEl>
                                        <p:attrNameLst>
                                          <p:attrName>ppt_h</p:attrName>
                                        </p:attrNameLst>
                                      </p:cBhvr>
                                      <p:tavLst>
                                        <p:tav tm="0">
                                          <p:val>
                                            <p:fltVal val="0"/>
                                          </p:val>
                                        </p:tav>
                                        <p:tav tm="100000">
                                          <p:val>
                                            <p:strVal val="#ppt_h"/>
                                          </p:val>
                                        </p:tav>
                                      </p:tavLst>
                                    </p:anim>
                                    <p:animEffect transition="in" filter="fade">
                                      <p:cBhvr>
                                        <p:cTn id="49" dur="900"/>
                                        <p:tgtEl>
                                          <p:spTgt spid="55"/>
                                        </p:tgtEl>
                                      </p:cBhvr>
                                    </p:animEffect>
                                  </p:childTnLst>
                                </p:cTn>
                              </p:par>
                              <p:par>
                                <p:cTn id="50" presetID="53" presetClass="entr" presetSubtype="16" fill="hold" grpId="0" nodeType="withEffect">
                                  <p:stCondLst>
                                    <p:cond delay="500"/>
                                  </p:stCondLst>
                                  <p:childTnLst>
                                    <p:set>
                                      <p:cBhvr>
                                        <p:cTn id="51" dur="1" fill="hold">
                                          <p:stCondLst>
                                            <p:cond delay="0"/>
                                          </p:stCondLst>
                                        </p:cTn>
                                        <p:tgtEl>
                                          <p:spTgt spid="32"/>
                                        </p:tgtEl>
                                        <p:attrNameLst>
                                          <p:attrName>style.visibility</p:attrName>
                                        </p:attrNameLst>
                                      </p:cBhvr>
                                      <p:to>
                                        <p:strVal val="visible"/>
                                      </p:to>
                                    </p:set>
                                    <p:anim calcmode="lin" valueType="num">
                                      <p:cBhvr>
                                        <p:cTn id="52" dur="900" fill="hold"/>
                                        <p:tgtEl>
                                          <p:spTgt spid="32"/>
                                        </p:tgtEl>
                                        <p:attrNameLst>
                                          <p:attrName>ppt_w</p:attrName>
                                        </p:attrNameLst>
                                      </p:cBhvr>
                                      <p:tavLst>
                                        <p:tav tm="0">
                                          <p:val>
                                            <p:fltVal val="0"/>
                                          </p:val>
                                        </p:tav>
                                        <p:tav tm="100000">
                                          <p:val>
                                            <p:strVal val="#ppt_w"/>
                                          </p:val>
                                        </p:tav>
                                      </p:tavLst>
                                    </p:anim>
                                    <p:anim calcmode="lin" valueType="num">
                                      <p:cBhvr>
                                        <p:cTn id="53" dur="900" fill="hold"/>
                                        <p:tgtEl>
                                          <p:spTgt spid="32"/>
                                        </p:tgtEl>
                                        <p:attrNameLst>
                                          <p:attrName>ppt_h</p:attrName>
                                        </p:attrNameLst>
                                      </p:cBhvr>
                                      <p:tavLst>
                                        <p:tav tm="0">
                                          <p:val>
                                            <p:fltVal val="0"/>
                                          </p:val>
                                        </p:tav>
                                        <p:tav tm="100000">
                                          <p:val>
                                            <p:strVal val="#ppt_h"/>
                                          </p:val>
                                        </p:tav>
                                      </p:tavLst>
                                    </p:anim>
                                    <p:animEffect transition="in" filter="fade">
                                      <p:cBhvr>
                                        <p:cTn id="54" dur="900"/>
                                        <p:tgtEl>
                                          <p:spTgt spid="32"/>
                                        </p:tgtEl>
                                      </p:cBhvr>
                                    </p:animEffect>
                                  </p:childTnLst>
                                </p:cTn>
                              </p:par>
                              <p:par>
                                <p:cTn id="55" presetID="53" presetClass="entr" presetSubtype="16" fill="hold" grpId="0" nodeType="withEffect">
                                  <p:stCondLst>
                                    <p:cond delay="500"/>
                                  </p:stCondLst>
                                  <p:childTnLst>
                                    <p:set>
                                      <p:cBhvr>
                                        <p:cTn id="56" dur="1" fill="hold">
                                          <p:stCondLst>
                                            <p:cond delay="0"/>
                                          </p:stCondLst>
                                        </p:cTn>
                                        <p:tgtEl>
                                          <p:spTgt spid="31"/>
                                        </p:tgtEl>
                                        <p:attrNameLst>
                                          <p:attrName>style.visibility</p:attrName>
                                        </p:attrNameLst>
                                      </p:cBhvr>
                                      <p:to>
                                        <p:strVal val="visible"/>
                                      </p:to>
                                    </p:set>
                                    <p:anim calcmode="lin" valueType="num">
                                      <p:cBhvr>
                                        <p:cTn id="57" dur="900" fill="hold"/>
                                        <p:tgtEl>
                                          <p:spTgt spid="31"/>
                                        </p:tgtEl>
                                        <p:attrNameLst>
                                          <p:attrName>ppt_w</p:attrName>
                                        </p:attrNameLst>
                                      </p:cBhvr>
                                      <p:tavLst>
                                        <p:tav tm="0">
                                          <p:val>
                                            <p:fltVal val="0"/>
                                          </p:val>
                                        </p:tav>
                                        <p:tav tm="100000">
                                          <p:val>
                                            <p:strVal val="#ppt_w"/>
                                          </p:val>
                                        </p:tav>
                                      </p:tavLst>
                                    </p:anim>
                                    <p:anim calcmode="lin" valueType="num">
                                      <p:cBhvr>
                                        <p:cTn id="58" dur="900" fill="hold"/>
                                        <p:tgtEl>
                                          <p:spTgt spid="31"/>
                                        </p:tgtEl>
                                        <p:attrNameLst>
                                          <p:attrName>ppt_h</p:attrName>
                                        </p:attrNameLst>
                                      </p:cBhvr>
                                      <p:tavLst>
                                        <p:tav tm="0">
                                          <p:val>
                                            <p:fltVal val="0"/>
                                          </p:val>
                                        </p:tav>
                                        <p:tav tm="100000">
                                          <p:val>
                                            <p:strVal val="#ppt_h"/>
                                          </p:val>
                                        </p:tav>
                                      </p:tavLst>
                                    </p:anim>
                                    <p:animEffect transition="in" filter="fade">
                                      <p:cBhvr>
                                        <p:cTn id="59" dur="900"/>
                                        <p:tgtEl>
                                          <p:spTgt spid="31"/>
                                        </p:tgtEl>
                                      </p:cBhvr>
                                    </p:animEffect>
                                  </p:childTnLst>
                                </p:cTn>
                              </p:par>
                              <p:par>
                                <p:cTn id="60" presetID="53" presetClass="entr" presetSubtype="16" fill="hold" grpId="0" nodeType="withEffect">
                                  <p:stCondLst>
                                    <p:cond delay="500"/>
                                  </p:stCondLst>
                                  <p:childTnLst>
                                    <p:set>
                                      <p:cBhvr>
                                        <p:cTn id="61" dur="1" fill="hold">
                                          <p:stCondLst>
                                            <p:cond delay="0"/>
                                          </p:stCondLst>
                                        </p:cTn>
                                        <p:tgtEl>
                                          <p:spTgt spid="30"/>
                                        </p:tgtEl>
                                        <p:attrNameLst>
                                          <p:attrName>style.visibility</p:attrName>
                                        </p:attrNameLst>
                                      </p:cBhvr>
                                      <p:to>
                                        <p:strVal val="visible"/>
                                      </p:to>
                                    </p:set>
                                    <p:anim calcmode="lin" valueType="num">
                                      <p:cBhvr>
                                        <p:cTn id="62" dur="900" fill="hold"/>
                                        <p:tgtEl>
                                          <p:spTgt spid="30"/>
                                        </p:tgtEl>
                                        <p:attrNameLst>
                                          <p:attrName>ppt_w</p:attrName>
                                        </p:attrNameLst>
                                      </p:cBhvr>
                                      <p:tavLst>
                                        <p:tav tm="0">
                                          <p:val>
                                            <p:fltVal val="0"/>
                                          </p:val>
                                        </p:tav>
                                        <p:tav tm="100000">
                                          <p:val>
                                            <p:strVal val="#ppt_w"/>
                                          </p:val>
                                        </p:tav>
                                      </p:tavLst>
                                    </p:anim>
                                    <p:anim calcmode="lin" valueType="num">
                                      <p:cBhvr>
                                        <p:cTn id="63" dur="900" fill="hold"/>
                                        <p:tgtEl>
                                          <p:spTgt spid="30"/>
                                        </p:tgtEl>
                                        <p:attrNameLst>
                                          <p:attrName>ppt_h</p:attrName>
                                        </p:attrNameLst>
                                      </p:cBhvr>
                                      <p:tavLst>
                                        <p:tav tm="0">
                                          <p:val>
                                            <p:fltVal val="0"/>
                                          </p:val>
                                        </p:tav>
                                        <p:tav tm="100000">
                                          <p:val>
                                            <p:strVal val="#ppt_h"/>
                                          </p:val>
                                        </p:tav>
                                      </p:tavLst>
                                    </p:anim>
                                    <p:animEffect transition="in" filter="fade">
                                      <p:cBhvr>
                                        <p:cTn id="64" dur="9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7" grpId="0"/>
      <p:bldP spid="42" grpId="0"/>
      <p:bldP spid="43" grpId="0"/>
      <p:bldP spid="50" grpId="0" animBg="1"/>
      <p:bldP spid="51" grpId="0" animBg="1"/>
      <p:bldP spid="52" grpId="0" animBg="1"/>
      <p:bldP spid="53" grpId="0" animBg="1"/>
      <p:bldP spid="54" grpId="0" animBg="1"/>
      <p:bldP spid="55"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138CC11D-94B8-184B-A08B-3BC686314408}"/>
              </a:ext>
            </a:extLst>
          </p:cNvPr>
          <p:cNvCxnSpPr>
            <a:cxnSpLocks/>
          </p:cNvCxnSpPr>
          <p:nvPr userDrawn="1">
            <p:custDataLst>
              <p:tags r:id="rId1"/>
            </p:custDataLst>
          </p:nvPr>
        </p:nvCxnSpPr>
        <p:spPr bwMode="auto">
          <a:xfrm>
            <a:off x="4320987" y="1251132"/>
            <a:ext cx="0" cy="4955704"/>
          </a:xfrm>
          <a:prstGeom prst="line">
            <a:avLst/>
          </a:prstGeom>
          <a:solidFill>
            <a:schemeClr val="accent1"/>
          </a:solidFill>
          <a:ln w="9525" cap="flat" cmpd="sng" algn="ctr">
            <a:solidFill>
              <a:srgbClr val="A6A6A6"/>
            </a:solidFill>
            <a:prstDash val="sysDash"/>
            <a:round/>
            <a:headEnd type="none" w="lg" len="lg"/>
            <a:tailEnd type="none" w="lg" len="lg"/>
          </a:ln>
          <a:effectLst/>
        </p:spPr>
      </p:cxnSp>
      <p:cxnSp>
        <p:nvCxnSpPr>
          <p:cNvPr id="12" name="Straight Connector 11">
            <a:extLst>
              <a:ext uri="{FF2B5EF4-FFF2-40B4-BE49-F238E27FC236}">
                <a16:creationId xmlns:a16="http://schemas.microsoft.com/office/drawing/2014/main" id="{4F42F15C-7EF4-DF43-B83C-7A4865DC088E}"/>
              </a:ext>
            </a:extLst>
          </p:cNvPr>
          <p:cNvCxnSpPr>
            <a:cxnSpLocks/>
          </p:cNvCxnSpPr>
          <p:nvPr userDrawn="1">
            <p:custDataLst>
              <p:tags r:id="rId2"/>
            </p:custDataLst>
          </p:nvPr>
        </p:nvCxnSpPr>
        <p:spPr bwMode="auto">
          <a:xfrm>
            <a:off x="46222" y="3677180"/>
            <a:ext cx="11734654" cy="0"/>
          </a:xfrm>
          <a:prstGeom prst="line">
            <a:avLst/>
          </a:prstGeom>
          <a:solidFill>
            <a:schemeClr val="accent1"/>
          </a:solidFill>
          <a:ln w="9525" cap="flat" cmpd="sng" algn="ctr">
            <a:solidFill>
              <a:srgbClr val="A6A6A6"/>
            </a:solidFill>
            <a:prstDash val="sysDash"/>
            <a:round/>
            <a:headEnd type="none" w="lg" len="lg"/>
            <a:tailEnd type="none" w="lg" len="lg"/>
          </a:ln>
          <a:effectLst/>
        </p:spPr>
      </p:cxnSp>
      <p:sp>
        <p:nvSpPr>
          <p:cNvPr id="39" name="Text Placeholder 3">
            <a:extLst>
              <a:ext uri="{FF2B5EF4-FFF2-40B4-BE49-F238E27FC236}">
                <a16:creationId xmlns:a16="http://schemas.microsoft.com/office/drawing/2014/main" id="{2E10E23C-CC78-C345-9736-7CE9A2C03B55}"/>
              </a:ext>
            </a:extLst>
          </p:cNvPr>
          <p:cNvSpPr>
            <a:spLocks noGrp="1"/>
          </p:cNvSpPr>
          <p:nvPr>
            <p:ph type="body" sz="quarter" idx="13" hasCustomPrompt="1"/>
          </p:nvPr>
        </p:nvSpPr>
        <p:spPr>
          <a:xfrm>
            <a:off x="611189" y="204949"/>
            <a:ext cx="11093296" cy="297139"/>
          </a:xfrm>
          <a:prstGeom prst="rect">
            <a:avLst/>
          </a:prstGeom>
        </p:spPr>
        <p:txBody>
          <a:bodyPr/>
          <a:lstStyle>
            <a:lvl1pPr marL="0" indent="0" algn="ctr">
              <a:buNone/>
              <a:defRPr sz="2400">
                <a:solidFill>
                  <a:srgbClr val="B51E6A"/>
                </a:solidFill>
                <a:latin typeface="Calibri" panose="020F0502020204030204" pitchFamily="34" charset="0"/>
                <a:cs typeface="Calibri" panose="020F0502020204030204" pitchFamily="34" charset="0"/>
              </a:defRPr>
            </a:lvl1pPr>
          </a:lstStyle>
          <a:p>
            <a:r>
              <a:rPr lang="en-US" dirty="0"/>
              <a:t>TITLE</a:t>
            </a:r>
          </a:p>
        </p:txBody>
      </p:sp>
      <p:cxnSp>
        <p:nvCxnSpPr>
          <p:cNvPr id="40" name="Straight Connector 39">
            <a:extLst>
              <a:ext uri="{FF2B5EF4-FFF2-40B4-BE49-F238E27FC236}">
                <a16:creationId xmlns:a16="http://schemas.microsoft.com/office/drawing/2014/main" id="{B405EAF9-7BD9-2349-A06B-DD1269D16B4E}"/>
              </a:ext>
            </a:extLst>
          </p:cNvPr>
          <p:cNvCxnSpPr>
            <a:cxnSpLocks/>
          </p:cNvCxnSpPr>
          <p:nvPr userDrawn="1"/>
        </p:nvCxnSpPr>
        <p:spPr>
          <a:xfrm>
            <a:off x="4621161" y="629379"/>
            <a:ext cx="2949678"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D63DBD2-152C-0E4F-86CC-A3C0B2EC34D1}"/>
              </a:ext>
            </a:extLst>
          </p:cNvPr>
          <p:cNvCxnSpPr>
            <a:cxnSpLocks/>
          </p:cNvCxnSpPr>
          <p:nvPr userDrawn="1">
            <p:custDataLst>
              <p:tags r:id="rId3"/>
            </p:custDataLst>
          </p:nvPr>
        </p:nvCxnSpPr>
        <p:spPr bwMode="auto">
          <a:xfrm>
            <a:off x="8559834" y="1251132"/>
            <a:ext cx="0" cy="4955704"/>
          </a:xfrm>
          <a:prstGeom prst="line">
            <a:avLst/>
          </a:prstGeom>
          <a:solidFill>
            <a:schemeClr val="accent1"/>
          </a:solidFill>
          <a:ln w="9525" cap="flat" cmpd="sng" algn="ctr">
            <a:solidFill>
              <a:srgbClr val="A6A6A6"/>
            </a:solidFill>
            <a:prstDash val="sysDash"/>
            <a:round/>
            <a:headEnd type="none" w="lg" len="lg"/>
            <a:tailEnd type="none" w="lg" len="lg"/>
          </a:ln>
          <a:effectLst/>
        </p:spPr>
      </p:cxnSp>
      <p:cxnSp>
        <p:nvCxnSpPr>
          <p:cNvPr id="46" name="Straight Connector 45">
            <a:extLst>
              <a:ext uri="{FF2B5EF4-FFF2-40B4-BE49-F238E27FC236}">
                <a16:creationId xmlns:a16="http://schemas.microsoft.com/office/drawing/2014/main" id="{2911918D-4102-8346-94C1-F81B96DA1F39}"/>
              </a:ext>
            </a:extLst>
          </p:cNvPr>
          <p:cNvCxnSpPr/>
          <p:nvPr userDrawn="1"/>
        </p:nvCxnSpPr>
        <p:spPr>
          <a:xfrm>
            <a:off x="611186" y="1619754"/>
            <a:ext cx="209162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E342B45-8496-3143-AA7A-598D3D52955D}"/>
              </a:ext>
            </a:extLst>
          </p:cNvPr>
          <p:cNvCxnSpPr/>
          <p:nvPr userDrawn="1"/>
        </p:nvCxnSpPr>
        <p:spPr>
          <a:xfrm>
            <a:off x="611186" y="4210555"/>
            <a:ext cx="209162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3015F51-600E-9343-97AC-5B6480B923AC}"/>
              </a:ext>
            </a:extLst>
          </p:cNvPr>
          <p:cNvCxnSpPr/>
          <p:nvPr userDrawn="1"/>
        </p:nvCxnSpPr>
        <p:spPr>
          <a:xfrm>
            <a:off x="5077677" y="1619754"/>
            <a:ext cx="209162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91A990A-CA75-F141-B6A0-A181556B25FD}"/>
              </a:ext>
            </a:extLst>
          </p:cNvPr>
          <p:cNvCxnSpPr/>
          <p:nvPr userDrawn="1"/>
        </p:nvCxnSpPr>
        <p:spPr>
          <a:xfrm>
            <a:off x="5077677" y="4210555"/>
            <a:ext cx="209162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5A01A9F-F566-A44C-9D98-C900068CA2C1}"/>
              </a:ext>
            </a:extLst>
          </p:cNvPr>
          <p:cNvCxnSpPr/>
          <p:nvPr userDrawn="1"/>
        </p:nvCxnSpPr>
        <p:spPr>
          <a:xfrm>
            <a:off x="8840787" y="1619754"/>
            <a:ext cx="209162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70A820CC-464E-BA40-AD4D-99AC7ECFC644}"/>
              </a:ext>
            </a:extLst>
          </p:cNvPr>
          <p:cNvCxnSpPr/>
          <p:nvPr userDrawn="1"/>
        </p:nvCxnSpPr>
        <p:spPr>
          <a:xfrm>
            <a:off x="8840787" y="4210555"/>
            <a:ext cx="209162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2272D8D6-3FE5-F549-A23E-A36AE6C522F4}"/>
              </a:ext>
            </a:extLst>
          </p:cNvPr>
          <p:cNvSpPr>
            <a:spLocks noGrp="1"/>
          </p:cNvSpPr>
          <p:nvPr>
            <p:ph type="dt" sz="half" idx="26"/>
          </p:nvPr>
        </p:nvSpPr>
        <p:spPr/>
        <p:txBody>
          <a:bodyPr/>
          <a:lstStyle/>
          <a:p>
            <a:fld id="{D97C9332-06A4-8741-8892-83C10379AC79}" type="datetime1">
              <a:rPr lang="en-IN" smtClean="0"/>
              <a:t>19-06-2019</a:t>
            </a:fld>
            <a:r>
              <a:rPr lang="en-US"/>
              <a:t> </a:t>
            </a:r>
            <a:r>
              <a:rPr lang="en-US" altLang="en-US"/>
              <a:t>| </a:t>
            </a:r>
            <a:r>
              <a:rPr lang="en-IN" altLang="en-US"/>
              <a:t>© Mphasis 2018  Proprietary and confidential information</a:t>
            </a:r>
            <a:endParaRPr lang="en-US" dirty="0"/>
          </a:p>
        </p:txBody>
      </p:sp>
      <p:sp>
        <p:nvSpPr>
          <p:cNvPr id="6" name="Slide Number Placeholder 5">
            <a:extLst>
              <a:ext uri="{FF2B5EF4-FFF2-40B4-BE49-F238E27FC236}">
                <a16:creationId xmlns:a16="http://schemas.microsoft.com/office/drawing/2014/main" id="{55232D1C-1DFC-4243-9AED-A42DCDB9F13A}"/>
              </a:ext>
            </a:extLst>
          </p:cNvPr>
          <p:cNvSpPr>
            <a:spLocks noGrp="1"/>
          </p:cNvSpPr>
          <p:nvPr>
            <p:ph type="sldNum" sz="quarter" idx="27"/>
          </p:nvPr>
        </p:nvSpPr>
        <p:spPr/>
        <p:txBody>
          <a:bodyPr/>
          <a:lstStyle/>
          <a:p>
            <a:fld id="{1755F6D2-49A6-E64A-811B-3E9DE07970BF}" type="slidenum">
              <a:rPr lang="en-US" smtClean="0"/>
              <a:pPr/>
              <a:t>‹#›</a:t>
            </a:fld>
            <a:endParaRPr lang="en-US" dirty="0"/>
          </a:p>
        </p:txBody>
      </p:sp>
      <p:sp>
        <p:nvSpPr>
          <p:cNvPr id="3" name="TextBox 2">
            <a:extLst>
              <a:ext uri="{FF2B5EF4-FFF2-40B4-BE49-F238E27FC236}">
                <a16:creationId xmlns:a16="http://schemas.microsoft.com/office/drawing/2014/main" id="{F6EA2A5F-EE47-0F4B-8C9D-BE7297389568}"/>
              </a:ext>
            </a:extLst>
          </p:cNvPr>
          <p:cNvSpPr txBox="1"/>
          <p:nvPr userDrawn="1"/>
        </p:nvSpPr>
        <p:spPr>
          <a:xfrm>
            <a:off x="611186" y="1261882"/>
            <a:ext cx="2173573" cy="338554"/>
          </a:xfrm>
          <a:prstGeom prst="rect">
            <a:avLst/>
          </a:prstGeom>
          <a:solidFill>
            <a:schemeClr val="bg1">
              <a:lumMod val="95000"/>
            </a:schemeClr>
          </a:solidFill>
        </p:spPr>
        <p:txBody>
          <a:bodyPr wrap="square" rtlCol="0">
            <a:spAutoFit/>
          </a:bodyPr>
          <a:lstStyle/>
          <a:p>
            <a:pPr marL="0" marR="0" lvl="0" indent="0" algn="l" defTabSz="121471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dirty="0">
                <a:ln>
                  <a:noFill/>
                </a:ln>
                <a:solidFill>
                  <a:schemeClr val="tx1">
                    <a:lumMod val="50000"/>
                    <a:lumOff val="50000"/>
                  </a:schemeClr>
                </a:solidFill>
                <a:effectLst/>
                <a:uLnTx/>
                <a:uFillTx/>
                <a:latin typeface="Calibri" panose="020F0502020204030204" pitchFamily="34" charset="0"/>
                <a:ea typeface="+mn-ea"/>
                <a:cs typeface="Calibri" panose="020F0502020204030204" pitchFamily="34" charset="0"/>
              </a:rPr>
              <a:t>Dummy copy</a:t>
            </a:r>
          </a:p>
        </p:txBody>
      </p:sp>
      <p:sp>
        <p:nvSpPr>
          <p:cNvPr id="29" name="TextBox 28">
            <a:extLst>
              <a:ext uri="{FF2B5EF4-FFF2-40B4-BE49-F238E27FC236}">
                <a16:creationId xmlns:a16="http://schemas.microsoft.com/office/drawing/2014/main" id="{9A3D1390-8FF5-BE4C-A82B-02BD21E92A4D}"/>
              </a:ext>
            </a:extLst>
          </p:cNvPr>
          <p:cNvSpPr txBox="1"/>
          <p:nvPr userDrawn="1"/>
        </p:nvSpPr>
        <p:spPr>
          <a:xfrm>
            <a:off x="5033285" y="1261882"/>
            <a:ext cx="2173573" cy="338554"/>
          </a:xfrm>
          <a:prstGeom prst="rect">
            <a:avLst/>
          </a:prstGeom>
          <a:solidFill>
            <a:schemeClr val="bg1">
              <a:lumMod val="95000"/>
            </a:schemeClr>
          </a:solidFill>
        </p:spPr>
        <p:txBody>
          <a:bodyPr wrap="square" rtlCol="0">
            <a:spAutoFit/>
          </a:bodyPr>
          <a:lstStyle/>
          <a:p>
            <a:pPr marL="0" marR="0" lvl="0" indent="0" algn="l" defTabSz="121471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dirty="0">
                <a:ln>
                  <a:noFill/>
                </a:ln>
                <a:solidFill>
                  <a:schemeClr val="tx1">
                    <a:lumMod val="50000"/>
                    <a:lumOff val="50000"/>
                  </a:schemeClr>
                </a:solidFill>
                <a:effectLst/>
                <a:uLnTx/>
                <a:uFillTx/>
                <a:latin typeface="Calibri" panose="020F0502020204030204" pitchFamily="34" charset="0"/>
                <a:ea typeface="+mn-ea"/>
                <a:cs typeface="Calibri" panose="020F0502020204030204" pitchFamily="34" charset="0"/>
              </a:rPr>
              <a:t>Dummy copy</a:t>
            </a:r>
          </a:p>
        </p:txBody>
      </p:sp>
      <p:sp>
        <p:nvSpPr>
          <p:cNvPr id="30" name="TextBox 29">
            <a:extLst>
              <a:ext uri="{FF2B5EF4-FFF2-40B4-BE49-F238E27FC236}">
                <a16:creationId xmlns:a16="http://schemas.microsoft.com/office/drawing/2014/main" id="{09B3C086-EE58-C645-85B9-2FDB1A8B21C1}"/>
              </a:ext>
            </a:extLst>
          </p:cNvPr>
          <p:cNvSpPr txBox="1"/>
          <p:nvPr userDrawn="1"/>
        </p:nvSpPr>
        <p:spPr>
          <a:xfrm>
            <a:off x="8840787" y="1261882"/>
            <a:ext cx="2173573" cy="338554"/>
          </a:xfrm>
          <a:prstGeom prst="rect">
            <a:avLst/>
          </a:prstGeom>
          <a:solidFill>
            <a:schemeClr val="bg1">
              <a:lumMod val="95000"/>
            </a:schemeClr>
          </a:solidFill>
        </p:spPr>
        <p:txBody>
          <a:bodyPr wrap="square" rtlCol="0">
            <a:spAutoFit/>
          </a:bodyPr>
          <a:lstStyle/>
          <a:p>
            <a:pPr marL="0" marR="0" lvl="0" indent="0" algn="l" defTabSz="121471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dirty="0">
                <a:ln>
                  <a:noFill/>
                </a:ln>
                <a:solidFill>
                  <a:schemeClr val="tx1">
                    <a:lumMod val="50000"/>
                    <a:lumOff val="50000"/>
                  </a:schemeClr>
                </a:solidFill>
                <a:effectLst/>
                <a:uLnTx/>
                <a:uFillTx/>
                <a:latin typeface="Calibri" panose="020F0502020204030204" pitchFamily="34" charset="0"/>
                <a:ea typeface="+mn-ea"/>
                <a:cs typeface="Calibri" panose="020F0502020204030204" pitchFamily="34" charset="0"/>
              </a:rPr>
              <a:t>Dummy copy</a:t>
            </a:r>
          </a:p>
        </p:txBody>
      </p:sp>
      <p:sp>
        <p:nvSpPr>
          <p:cNvPr id="31" name="TextBox 30">
            <a:extLst>
              <a:ext uri="{FF2B5EF4-FFF2-40B4-BE49-F238E27FC236}">
                <a16:creationId xmlns:a16="http://schemas.microsoft.com/office/drawing/2014/main" id="{82330C83-3C88-AA41-98FE-21C25A480CA7}"/>
              </a:ext>
            </a:extLst>
          </p:cNvPr>
          <p:cNvSpPr txBox="1"/>
          <p:nvPr userDrawn="1"/>
        </p:nvSpPr>
        <p:spPr>
          <a:xfrm>
            <a:off x="611186" y="3840190"/>
            <a:ext cx="2173573" cy="338554"/>
          </a:xfrm>
          <a:prstGeom prst="rect">
            <a:avLst/>
          </a:prstGeom>
          <a:solidFill>
            <a:schemeClr val="bg1">
              <a:lumMod val="95000"/>
            </a:schemeClr>
          </a:solidFill>
        </p:spPr>
        <p:txBody>
          <a:bodyPr wrap="square" rtlCol="0">
            <a:spAutoFit/>
          </a:bodyPr>
          <a:lstStyle/>
          <a:p>
            <a:pPr marL="0" marR="0" lvl="0" indent="0" algn="l" defTabSz="121471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dirty="0">
                <a:ln>
                  <a:noFill/>
                </a:ln>
                <a:solidFill>
                  <a:schemeClr val="tx1">
                    <a:lumMod val="50000"/>
                    <a:lumOff val="50000"/>
                  </a:schemeClr>
                </a:solidFill>
                <a:effectLst/>
                <a:uLnTx/>
                <a:uFillTx/>
                <a:latin typeface="Calibri" panose="020F0502020204030204" pitchFamily="34" charset="0"/>
                <a:ea typeface="+mn-ea"/>
                <a:cs typeface="Calibri" panose="020F0502020204030204" pitchFamily="34" charset="0"/>
              </a:rPr>
              <a:t>Dummy copy</a:t>
            </a:r>
          </a:p>
        </p:txBody>
      </p:sp>
      <p:sp>
        <p:nvSpPr>
          <p:cNvPr id="32" name="TextBox 31">
            <a:extLst>
              <a:ext uri="{FF2B5EF4-FFF2-40B4-BE49-F238E27FC236}">
                <a16:creationId xmlns:a16="http://schemas.microsoft.com/office/drawing/2014/main" id="{A86875B3-03E4-9C49-BB67-41DBC102B9EA}"/>
              </a:ext>
            </a:extLst>
          </p:cNvPr>
          <p:cNvSpPr txBox="1"/>
          <p:nvPr userDrawn="1"/>
        </p:nvSpPr>
        <p:spPr>
          <a:xfrm>
            <a:off x="5063265" y="3840190"/>
            <a:ext cx="2173573" cy="338554"/>
          </a:xfrm>
          <a:prstGeom prst="rect">
            <a:avLst/>
          </a:prstGeom>
          <a:solidFill>
            <a:schemeClr val="bg1">
              <a:lumMod val="95000"/>
            </a:schemeClr>
          </a:solidFill>
        </p:spPr>
        <p:txBody>
          <a:bodyPr wrap="square" rtlCol="0">
            <a:spAutoFit/>
          </a:bodyPr>
          <a:lstStyle/>
          <a:p>
            <a:pPr marL="0" marR="0" lvl="0" indent="0" algn="l" defTabSz="121471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dirty="0">
                <a:ln>
                  <a:noFill/>
                </a:ln>
                <a:solidFill>
                  <a:schemeClr val="tx1">
                    <a:lumMod val="50000"/>
                    <a:lumOff val="50000"/>
                  </a:schemeClr>
                </a:solidFill>
                <a:effectLst/>
                <a:uLnTx/>
                <a:uFillTx/>
                <a:latin typeface="Calibri" panose="020F0502020204030204" pitchFamily="34" charset="0"/>
                <a:ea typeface="+mn-ea"/>
                <a:cs typeface="Calibri" panose="020F0502020204030204" pitchFamily="34" charset="0"/>
              </a:rPr>
              <a:t>Dummy copy</a:t>
            </a:r>
          </a:p>
        </p:txBody>
      </p:sp>
      <p:sp>
        <p:nvSpPr>
          <p:cNvPr id="33" name="TextBox 32">
            <a:extLst>
              <a:ext uri="{FF2B5EF4-FFF2-40B4-BE49-F238E27FC236}">
                <a16:creationId xmlns:a16="http://schemas.microsoft.com/office/drawing/2014/main" id="{D33C4047-84C8-EE41-8E3D-E0FF7734A605}"/>
              </a:ext>
            </a:extLst>
          </p:cNvPr>
          <p:cNvSpPr txBox="1"/>
          <p:nvPr userDrawn="1"/>
        </p:nvSpPr>
        <p:spPr>
          <a:xfrm>
            <a:off x="8840787" y="3840190"/>
            <a:ext cx="2173573" cy="338554"/>
          </a:xfrm>
          <a:prstGeom prst="rect">
            <a:avLst/>
          </a:prstGeom>
          <a:solidFill>
            <a:schemeClr val="bg1">
              <a:lumMod val="95000"/>
            </a:schemeClr>
          </a:solidFill>
        </p:spPr>
        <p:txBody>
          <a:bodyPr wrap="square" rtlCol="0">
            <a:spAutoFit/>
          </a:bodyPr>
          <a:lstStyle/>
          <a:p>
            <a:pPr marL="0" marR="0" lvl="0" indent="0" algn="l" defTabSz="121471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dirty="0">
                <a:ln>
                  <a:noFill/>
                </a:ln>
                <a:solidFill>
                  <a:schemeClr val="tx1">
                    <a:lumMod val="50000"/>
                    <a:lumOff val="50000"/>
                  </a:schemeClr>
                </a:solidFill>
                <a:effectLst/>
                <a:uLnTx/>
                <a:uFillTx/>
                <a:latin typeface="Calibri" panose="020F0502020204030204" pitchFamily="34" charset="0"/>
                <a:ea typeface="+mn-ea"/>
                <a:cs typeface="Calibri" panose="020F0502020204030204" pitchFamily="34" charset="0"/>
              </a:rPr>
              <a:t>Dummy copy</a:t>
            </a:r>
          </a:p>
        </p:txBody>
      </p:sp>
      <p:sp>
        <p:nvSpPr>
          <p:cNvPr id="47" name="Content Placeholder 8">
            <a:extLst>
              <a:ext uri="{FF2B5EF4-FFF2-40B4-BE49-F238E27FC236}">
                <a16:creationId xmlns:a16="http://schemas.microsoft.com/office/drawing/2014/main" id="{E3DBB0F0-8B81-344F-BD63-9BF7A94E2A00}"/>
              </a:ext>
            </a:extLst>
          </p:cNvPr>
          <p:cNvSpPr>
            <a:spLocks noGrp="1"/>
          </p:cNvSpPr>
          <p:nvPr>
            <p:ph sz="quarter" idx="29" hasCustomPrompt="1"/>
          </p:nvPr>
        </p:nvSpPr>
        <p:spPr>
          <a:xfrm>
            <a:off x="637138" y="1769171"/>
            <a:ext cx="2852737" cy="1731962"/>
          </a:xfrm>
          <a:prstGeom prst="rect">
            <a:avLst/>
          </a:prstGeom>
        </p:spPr>
        <p:txBody>
          <a:bodyPr/>
          <a:lstStyle>
            <a:lvl1pPr>
              <a:defRPr sz="1400"/>
            </a:lvl1pPr>
            <a:lvl2pPr marL="367997" marR="0" indent="-285750" algn="l" defTabSz="1214712" rtl="0" eaLnBrk="1" fontAlgn="base" latinLnBrk="0" hangingPunct="1">
              <a:lnSpc>
                <a:spcPct val="100000"/>
              </a:lnSpc>
              <a:spcBef>
                <a:spcPts val="0"/>
              </a:spcBef>
              <a:spcAft>
                <a:spcPts val="0"/>
              </a:spcAft>
              <a:buClrTx/>
              <a:buSzTx/>
              <a:buFont typeface="Arial" panose="020B0604020202020204" pitchFamily="34" charset="0"/>
              <a:buChar char="•"/>
              <a:tabLst/>
              <a:defRPr/>
            </a:lvl2pPr>
          </a:lstStyle>
          <a:p>
            <a:pPr lvl="0"/>
            <a:r>
              <a:rPr lang="en-US" dirty="0"/>
              <a:t>Dummy copy</a:t>
            </a:r>
          </a:p>
        </p:txBody>
      </p:sp>
      <p:sp>
        <p:nvSpPr>
          <p:cNvPr id="52" name="Content Placeholder 8">
            <a:extLst>
              <a:ext uri="{FF2B5EF4-FFF2-40B4-BE49-F238E27FC236}">
                <a16:creationId xmlns:a16="http://schemas.microsoft.com/office/drawing/2014/main" id="{1391AA59-15A4-B443-A153-3A47A0C9AC85}"/>
              </a:ext>
            </a:extLst>
          </p:cNvPr>
          <p:cNvSpPr>
            <a:spLocks noGrp="1"/>
          </p:cNvSpPr>
          <p:nvPr>
            <p:ph sz="quarter" idx="30" hasCustomPrompt="1"/>
          </p:nvPr>
        </p:nvSpPr>
        <p:spPr>
          <a:xfrm>
            <a:off x="5059237" y="1769171"/>
            <a:ext cx="2852737" cy="1731962"/>
          </a:xfrm>
          <a:prstGeom prst="rect">
            <a:avLst/>
          </a:prstGeom>
        </p:spPr>
        <p:txBody>
          <a:bodyPr/>
          <a:lstStyle>
            <a:lvl1pPr>
              <a:defRPr sz="1400"/>
            </a:lvl1pPr>
            <a:lvl2pPr marL="367997" marR="0" indent="-285750" algn="l" defTabSz="1214712" rtl="0" eaLnBrk="1" fontAlgn="base" latinLnBrk="0" hangingPunct="1">
              <a:lnSpc>
                <a:spcPct val="100000"/>
              </a:lnSpc>
              <a:spcBef>
                <a:spcPts val="0"/>
              </a:spcBef>
              <a:spcAft>
                <a:spcPts val="0"/>
              </a:spcAft>
              <a:buClrTx/>
              <a:buSzTx/>
              <a:buFont typeface="Arial" panose="020B0604020202020204" pitchFamily="34" charset="0"/>
              <a:buChar char="•"/>
              <a:tabLst/>
              <a:defRPr/>
            </a:lvl2pPr>
          </a:lstStyle>
          <a:p>
            <a:pPr lvl="0"/>
            <a:r>
              <a:rPr lang="en-US" dirty="0"/>
              <a:t>Dummy copy</a:t>
            </a:r>
          </a:p>
        </p:txBody>
      </p:sp>
      <p:sp>
        <p:nvSpPr>
          <p:cNvPr id="53" name="Content Placeholder 8">
            <a:extLst>
              <a:ext uri="{FF2B5EF4-FFF2-40B4-BE49-F238E27FC236}">
                <a16:creationId xmlns:a16="http://schemas.microsoft.com/office/drawing/2014/main" id="{5CEC4C9B-A723-AF41-A539-B3F6A3D78963}"/>
              </a:ext>
            </a:extLst>
          </p:cNvPr>
          <p:cNvSpPr>
            <a:spLocks noGrp="1"/>
          </p:cNvSpPr>
          <p:nvPr>
            <p:ph sz="quarter" idx="31" hasCustomPrompt="1"/>
          </p:nvPr>
        </p:nvSpPr>
        <p:spPr>
          <a:xfrm>
            <a:off x="8881729" y="1769171"/>
            <a:ext cx="2852737" cy="1731962"/>
          </a:xfrm>
          <a:prstGeom prst="rect">
            <a:avLst/>
          </a:prstGeom>
        </p:spPr>
        <p:txBody>
          <a:bodyPr/>
          <a:lstStyle>
            <a:lvl1pPr>
              <a:defRPr sz="1400"/>
            </a:lvl1pPr>
            <a:lvl2pPr marL="367997" marR="0" indent="-285750" algn="l" defTabSz="1214712" rtl="0" eaLnBrk="1" fontAlgn="base" latinLnBrk="0" hangingPunct="1">
              <a:lnSpc>
                <a:spcPct val="100000"/>
              </a:lnSpc>
              <a:spcBef>
                <a:spcPts val="0"/>
              </a:spcBef>
              <a:spcAft>
                <a:spcPts val="0"/>
              </a:spcAft>
              <a:buClrTx/>
              <a:buSzTx/>
              <a:buFont typeface="Arial" panose="020B0604020202020204" pitchFamily="34" charset="0"/>
              <a:buChar char="•"/>
              <a:tabLst/>
              <a:defRPr/>
            </a:lvl2pPr>
          </a:lstStyle>
          <a:p>
            <a:pPr lvl="0"/>
            <a:r>
              <a:rPr lang="en-US" dirty="0"/>
              <a:t>Dummy copy</a:t>
            </a:r>
          </a:p>
        </p:txBody>
      </p:sp>
      <p:sp>
        <p:nvSpPr>
          <p:cNvPr id="54" name="Content Placeholder 8">
            <a:extLst>
              <a:ext uri="{FF2B5EF4-FFF2-40B4-BE49-F238E27FC236}">
                <a16:creationId xmlns:a16="http://schemas.microsoft.com/office/drawing/2014/main" id="{E9D77E7A-79DC-7E4C-8956-C32BD8B4F1E3}"/>
              </a:ext>
            </a:extLst>
          </p:cNvPr>
          <p:cNvSpPr>
            <a:spLocks noGrp="1"/>
          </p:cNvSpPr>
          <p:nvPr>
            <p:ph sz="quarter" idx="32" hasCustomPrompt="1"/>
          </p:nvPr>
        </p:nvSpPr>
        <p:spPr>
          <a:xfrm>
            <a:off x="637138" y="4347480"/>
            <a:ext cx="2852737" cy="1731962"/>
          </a:xfrm>
          <a:prstGeom prst="rect">
            <a:avLst/>
          </a:prstGeom>
        </p:spPr>
        <p:txBody>
          <a:bodyPr/>
          <a:lstStyle>
            <a:lvl1pPr>
              <a:defRPr sz="1400"/>
            </a:lvl1pPr>
            <a:lvl2pPr marL="367997" marR="0" indent="-285750" algn="l" defTabSz="1214712" rtl="0" eaLnBrk="1" fontAlgn="base" latinLnBrk="0" hangingPunct="1">
              <a:lnSpc>
                <a:spcPct val="100000"/>
              </a:lnSpc>
              <a:spcBef>
                <a:spcPts val="0"/>
              </a:spcBef>
              <a:spcAft>
                <a:spcPts val="0"/>
              </a:spcAft>
              <a:buClrTx/>
              <a:buSzTx/>
              <a:buFont typeface="Arial" panose="020B0604020202020204" pitchFamily="34" charset="0"/>
              <a:buChar char="•"/>
              <a:tabLst/>
              <a:defRPr/>
            </a:lvl2pPr>
          </a:lstStyle>
          <a:p>
            <a:pPr lvl="0"/>
            <a:r>
              <a:rPr lang="en-US" dirty="0"/>
              <a:t>Dummy copy</a:t>
            </a:r>
          </a:p>
        </p:txBody>
      </p:sp>
      <p:sp>
        <p:nvSpPr>
          <p:cNvPr id="55" name="Content Placeholder 8">
            <a:extLst>
              <a:ext uri="{FF2B5EF4-FFF2-40B4-BE49-F238E27FC236}">
                <a16:creationId xmlns:a16="http://schemas.microsoft.com/office/drawing/2014/main" id="{57AFDABB-7755-9F4B-A3A7-9ABC370FE2A8}"/>
              </a:ext>
            </a:extLst>
          </p:cNvPr>
          <p:cNvSpPr>
            <a:spLocks noGrp="1"/>
          </p:cNvSpPr>
          <p:nvPr>
            <p:ph sz="quarter" idx="33" hasCustomPrompt="1"/>
          </p:nvPr>
        </p:nvSpPr>
        <p:spPr>
          <a:xfrm>
            <a:off x="5059237" y="4347480"/>
            <a:ext cx="2852737" cy="1731962"/>
          </a:xfrm>
          <a:prstGeom prst="rect">
            <a:avLst/>
          </a:prstGeom>
        </p:spPr>
        <p:txBody>
          <a:bodyPr/>
          <a:lstStyle>
            <a:lvl1pPr>
              <a:defRPr sz="1400"/>
            </a:lvl1pPr>
            <a:lvl2pPr marL="367997" marR="0" indent="-285750" algn="l" defTabSz="1214712" rtl="0" eaLnBrk="1" fontAlgn="base" latinLnBrk="0" hangingPunct="1">
              <a:lnSpc>
                <a:spcPct val="100000"/>
              </a:lnSpc>
              <a:spcBef>
                <a:spcPts val="0"/>
              </a:spcBef>
              <a:spcAft>
                <a:spcPts val="0"/>
              </a:spcAft>
              <a:buClrTx/>
              <a:buSzTx/>
              <a:buFont typeface="Arial" panose="020B0604020202020204" pitchFamily="34" charset="0"/>
              <a:buChar char="•"/>
              <a:tabLst/>
              <a:defRPr/>
            </a:lvl2pPr>
          </a:lstStyle>
          <a:p>
            <a:pPr lvl="0"/>
            <a:r>
              <a:rPr lang="en-US" dirty="0"/>
              <a:t>Dummy copy</a:t>
            </a:r>
          </a:p>
        </p:txBody>
      </p:sp>
      <p:sp>
        <p:nvSpPr>
          <p:cNvPr id="56" name="Content Placeholder 8">
            <a:extLst>
              <a:ext uri="{FF2B5EF4-FFF2-40B4-BE49-F238E27FC236}">
                <a16:creationId xmlns:a16="http://schemas.microsoft.com/office/drawing/2014/main" id="{E9910C9E-4171-7F48-A2EB-23066FCD67F5}"/>
              </a:ext>
            </a:extLst>
          </p:cNvPr>
          <p:cNvSpPr>
            <a:spLocks noGrp="1"/>
          </p:cNvSpPr>
          <p:nvPr>
            <p:ph sz="quarter" idx="34" hasCustomPrompt="1"/>
          </p:nvPr>
        </p:nvSpPr>
        <p:spPr>
          <a:xfrm>
            <a:off x="8881729" y="4347480"/>
            <a:ext cx="2852737" cy="1731962"/>
          </a:xfrm>
          <a:prstGeom prst="rect">
            <a:avLst/>
          </a:prstGeom>
        </p:spPr>
        <p:txBody>
          <a:bodyPr/>
          <a:lstStyle>
            <a:lvl1pPr>
              <a:defRPr sz="1400"/>
            </a:lvl1pPr>
            <a:lvl2pPr marL="367997" marR="0" indent="-285750" algn="l" defTabSz="1214712" rtl="0" eaLnBrk="1" fontAlgn="base" latinLnBrk="0" hangingPunct="1">
              <a:lnSpc>
                <a:spcPct val="100000"/>
              </a:lnSpc>
              <a:spcBef>
                <a:spcPts val="0"/>
              </a:spcBef>
              <a:spcAft>
                <a:spcPts val="0"/>
              </a:spcAft>
              <a:buClrTx/>
              <a:buSzTx/>
              <a:buFont typeface="Arial" panose="020B0604020202020204" pitchFamily="34" charset="0"/>
              <a:buChar char="•"/>
              <a:tabLst/>
              <a:defRPr/>
            </a:lvl2pPr>
          </a:lstStyle>
          <a:p>
            <a:pPr lvl="0"/>
            <a:r>
              <a:rPr lang="en-US" dirty="0"/>
              <a:t>Dummy copy</a:t>
            </a:r>
          </a:p>
        </p:txBody>
      </p:sp>
    </p:spTree>
    <p:extLst>
      <p:ext uri="{BB962C8B-B14F-4D97-AF65-F5344CB8AC3E}">
        <p14:creationId xmlns:p14="http://schemas.microsoft.com/office/powerpoint/2010/main" val="17392304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3FA0B44-0365-2445-A321-4BFC220DAD6F}"/>
              </a:ext>
            </a:extLst>
          </p:cNvPr>
          <p:cNvSpPr>
            <a:spLocks noChangeArrowheads="1"/>
          </p:cNvSpPr>
          <p:nvPr userDrawn="1"/>
        </p:nvSpPr>
        <p:spPr bwMode="auto">
          <a:xfrm rot="2700000">
            <a:off x="5308975" y="1673887"/>
            <a:ext cx="931324" cy="936123"/>
          </a:xfrm>
          <a:prstGeom prst="rect">
            <a:avLst/>
          </a:prstGeom>
          <a:solidFill>
            <a:srgbClr val="B51E6A"/>
          </a:solidFill>
          <a:ln>
            <a:noFill/>
          </a:ln>
        </p:spPr>
        <p:txBody>
          <a:bodyPr vert="horz" wrap="square" lIns="121460" tIns="60731" rIns="121460" bIns="60731" numCol="1" anchor="t" anchorCtr="0" compatLnSpc="1">
            <a:prstTxWarp prst="textNoShape">
              <a:avLst/>
            </a:prstTxWarp>
          </a:bodyPr>
          <a:lstStyle/>
          <a:p>
            <a:endParaRPr lang="id-ID" sz="3187">
              <a:latin typeface="Calibri" panose="020F0502020204030204" pitchFamily="34" charset="0"/>
              <a:cs typeface="Calibri" panose="020F0502020204030204" pitchFamily="34" charset="0"/>
            </a:endParaRPr>
          </a:p>
        </p:txBody>
      </p:sp>
      <p:sp>
        <p:nvSpPr>
          <p:cNvPr id="11" name="Rectangle 5">
            <a:extLst>
              <a:ext uri="{FF2B5EF4-FFF2-40B4-BE49-F238E27FC236}">
                <a16:creationId xmlns:a16="http://schemas.microsoft.com/office/drawing/2014/main" id="{8F70224A-4AFC-7B4A-8196-9E107F1CB278}"/>
              </a:ext>
            </a:extLst>
          </p:cNvPr>
          <p:cNvSpPr>
            <a:spLocks noChangeArrowheads="1"/>
          </p:cNvSpPr>
          <p:nvPr userDrawn="1"/>
        </p:nvSpPr>
        <p:spPr bwMode="auto">
          <a:xfrm rot="2700000">
            <a:off x="6117144" y="2334129"/>
            <a:ext cx="931324" cy="936123"/>
          </a:xfrm>
          <a:prstGeom prst="rect">
            <a:avLst/>
          </a:prstGeom>
          <a:solidFill>
            <a:srgbClr val="814C8D"/>
          </a:solidFill>
          <a:ln>
            <a:noFill/>
          </a:ln>
        </p:spPr>
        <p:txBody>
          <a:bodyPr vert="horz" wrap="square" lIns="121460" tIns="60731" rIns="121460" bIns="60731" numCol="1" anchor="t" anchorCtr="0" compatLnSpc="1">
            <a:prstTxWarp prst="textNoShape">
              <a:avLst/>
            </a:prstTxWarp>
          </a:bodyPr>
          <a:lstStyle/>
          <a:p>
            <a:endParaRPr lang="id-ID" sz="3187">
              <a:latin typeface="Calibri" panose="020F0502020204030204" pitchFamily="34" charset="0"/>
              <a:cs typeface="Calibri" panose="020F0502020204030204" pitchFamily="34" charset="0"/>
            </a:endParaRPr>
          </a:p>
        </p:txBody>
      </p:sp>
      <p:sp>
        <p:nvSpPr>
          <p:cNvPr id="12" name="Rectangle 5">
            <a:extLst>
              <a:ext uri="{FF2B5EF4-FFF2-40B4-BE49-F238E27FC236}">
                <a16:creationId xmlns:a16="http://schemas.microsoft.com/office/drawing/2014/main" id="{092C341F-157A-B949-ACFD-BBC827BCDCA7}"/>
              </a:ext>
            </a:extLst>
          </p:cNvPr>
          <p:cNvSpPr>
            <a:spLocks noChangeArrowheads="1"/>
          </p:cNvSpPr>
          <p:nvPr userDrawn="1"/>
        </p:nvSpPr>
        <p:spPr bwMode="auto">
          <a:xfrm rot="2700000">
            <a:off x="5308976" y="4333330"/>
            <a:ext cx="931325" cy="936123"/>
          </a:xfrm>
          <a:prstGeom prst="rect">
            <a:avLst/>
          </a:prstGeom>
          <a:solidFill>
            <a:srgbClr val="C61E57"/>
          </a:solidFill>
          <a:ln>
            <a:noFill/>
          </a:ln>
        </p:spPr>
        <p:txBody>
          <a:bodyPr vert="horz" wrap="square" lIns="121460" tIns="60731" rIns="121460" bIns="60731" numCol="1" anchor="t" anchorCtr="0" compatLnSpc="1">
            <a:prstTxWarp prst="textNoShape">
              <a:avLst/>
            </a:prstTxWarp>
          </a:bodyPr>
          <a:lstStyle/>
          <a:p>
            <a:endParaRPr lang="id-ID" sz="3187">
              <a:latin typeface="Calibri" panose="020F0502020204030204" pitchFamily="34" charset="0"/>
              <a:cs typeface="Calibri" panose="020F0502020204030204" pitchFamily="34" charset="0"/>
            </a:endParaRPr>
          </a:p>
        </p:txBody>
      </p:sp>
      <p:sp>
        <p:nvSpPr>
          <p:cNvPr id="13" name="Rectangle 5">
            <a:extLst>
              <a:ext uri="{FF2B5EF4-FFF2-40B4-BE49-F238E27FC236}">
                <a16:creationId xmlns:a16="http://schemas.microsoft.com/office/drawing/2014/main" id="{182B9A8B-F632-244A-8C11-0F55E88485A8}"/>
              </a:ext>
            </a:extLst>
          </p:cNvPr>
          <p:cNvSpPr>
            <a:spLocks noChangeArrowheads="1"/>
          </p:cNvSpPr>
          <p:nvPr userDrawn="1"/>
        </p:nvSpPr>
        <p:spPr bwMode="auto">
          <a:xfrm rot="2700000">
            <a:off x="5308975" y="2999431"/>
            <a:ext cx="931324" cy="936123"/>
          </a:xfrm>
          <a:prstGeom prst="rect">
            <a:avLst/>
          </a:prstGeom>
          <a:solidFill>
            <a:srgbClr val="A7D9E2"/>
          </a:solidFill>
          <a:ln>
            <a:noFill/>
          </a:ln>
        </p:spPr>
        <p:txBody>
          <a:bodyPr vert="horz" wrap="square" lIns="121460" tIns="60731" rIns="121460" bIns="60731" numCol="1" anchor="t" anchorCtr="0" compatLnSpc="1">
            <a:prstTxWarp prst="textNoShape">
              <a:avLst/>
            </a:prstTxWarp>
          </a:bodyPr>
          <a:lstStyle/>
          <a:p>
            <a:endParaRPr lang="id-ID" sz="3187">
              <a:latin typeface="Calibri" panose="020F0502020204030204" pitchFamily="34" charset="0"/>
              <a:cs typeface="Calibri" panose="020F0502020204030204" pitchFamily="34" charset="0"/>
            </a:endParaRPr>
          </a:p>
        </p:txBody>
      </p:sp>
      <p:sp>
        <p:nvSpPr>
          <p:cNvPr id="14" name="Rectangle 5">
            <a:extLst>
              <a:ext uri="{FF2B5EF4-FFF2-40B4-BE49-F238E27FC236}">
                <a16:creationId xmlns:a16="http://schemas.microsoft.com/office/drawing/2014/main" id="{DDB73053-41DD-7446-8131-454FF848B829}"/>
              </a:ext>
            </a:extLst>
          </p:cNvPr>
          <p:cNvSpPr>
            <a:spLocks noChangeArrowheads="1"/>
          </p:cNvSpPr>
          <p:nvPr userDrawn="1"/>
        </p:nvSpPr>
        <p:spPr bwMode="auto">
          <a:xfrm rot="2700000">
            <a:off x="6117144" y="3664731"/>
            <a:ext cx="931324" cy="936123"/>
          </a:xfrm>
          <a:prstGeom prst="rect">
            <a:avLst/>
          </a:prstGeom>
          <a:solidFill>
            <a:srgbClr val="2492BE"/>
          </a:solidFill>
          <a:ln>
            <a:noFill/>
          </a:ln>
        </p:spPr>
        <p:txBody>
          <a:bodyPr vert="horz" wrap="square" lIns="121460" tIns="60731" rIns="121460" bIns="60731" numCol="1" anchor="t" anchorCtr="0" compatLnSpc="1">
            <a:prstTxWarp prst="textNoShape">
              <a:avLst/>
            </a:prstTxWarp>
          </a:bodyPr>
          <a:lstStyle/>
          <a:p>
            <a:endParaRPr lang="id-ID" sz="3187">
              <a:latin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849D3857-AA50-4146-BDD5-533A3761C94F}"/>
              </a:ext>
            </a:extLst>
          </p:cNvPr>
          <p:cNvSpPr txBox="1"/>
          <p:nvPr userDrawn="1"/>
        </p:nvSpPr>
        <p:spPr>
          <a:xfrm>
            <a:off x="5517803" y="1843818"/>
            <a:ext cx="525595" cy="502957"/>
          </a:xfrm>
          <a:prstGeom prst="rect">
            <a:avLst/>
          </a:prstGeom>
          <a:noFill/>
        </p:spPr>
        <p:txBody>
          <a:bodyPr wrap="square" rtlCol="0" anchor="ctr">
            <a:spAutoFit/>
          </a:bodyPr>
          <a:lstStyle/>
          <a:p>
            <a:pPr algn="ctr"/>
            <a:r>
              <a:rPr lang="en-US" sz="2657" dirty="0">
                <a:solidFill>
                  <a:schemeClr val="bg1"/>
                </a:solidFill>
                <a:latin typeface="Calibri" panose="020F0502020204030204" pitchFamily="34" charset="0"/>
                <a:ea typeface="FontAwesome"/>
                <a:cs typeface="Calibri" panose="020F0502020204030204" pitchFamily="34" charset="0"/>
                <a:sym typeface="FontAwesome"/>
              </a:rPr>
              <a:t></a:t>
            </a:r>
            <a:endParaRPr lang="en-US" sz="2657" dirty="0">
              <a:solidFill>
                <a:schemeClr val="bg1"/>
              </a:solidFill>
              <a:latin typeface="Calibri" panose="020F0502020204030204" pitchFamily="34" charset="0"/>
              <a:cs typeface="Calibri" panose="020F0502020204030204" pitchFamily="34" charset="0"/>
            </a:endParaRPr>
          </a:p>
        </p:txBody>
      </p:sp>
      <p:sp>
        <p:nvSpPr>
          <p:cNvPr id="24" name="TextBox 23">
            <a:extLst>
              <a:ext uri="{FF2B5EF4-FFF2-40B4-BE49-F238E27FC236}">
                <a16:creationId xmlns:a16="http://schemas.microsoft.com/office/drawing/2014/main" id="{7143200C-6EDF-264D-B802-FDC5BA3B7A4C}"/>
              </a:ext>
            </a:extLst>
          </p:cNvPr>
          <p:cNvSpPr txBox="1"/>
          <p:nvPr userDrawn="1"/>
        </p:nvSpPr>
        <p:spPr>
          <a:xfrm>
            <a:off x="6324182" y="2555772"/>
            <a:ext cx="525595" cy="502957"/>
          </a:xfrm>
          <a:prstGeom prst="rect">
            <a:avLst/>
          </a:prstGeom>
          <a:noFill/>
        </p:spPr>
        <p:txBody>
          <a:bodyPr wrap="square" rtlCol="0" anchor="ctr">
            <a:spAutoFit/>
          </a:bodyPr>
          <a:lstStyle/>
          <a:p>
            <a:pPr algn="ctr"/>
            <a:r>
              <a:rPr lang="en-US" sz="2657" dirty="0">
                <a:solidFill>
                  <a:schemeClr val="bg1"/>
                </a:solidFill>
                <a:latin typeface="Calibri" panose="020F0502020204030204" pitchFamily="34" charset="0"/>
                <a:ea typeface="FontAwesome"/>
                <a:cs typeface="Calibri" panose="020F0502020204030204" pitchFamily="34" charset="0"/>
                <a:sym typeface="FontAwesome"/>
              </a:rPr>
              <a:t></a:t>
            </a:r>
            <a:endParaRPr lang="en-US" sz="2657" dirty="0">
              <a:solidFill>
                <a:schemeClr val="bg1"/>
              </a:solidFill>
              <a:latin typeface="Calibri" panose="020F0502020204030204" pitchFamily="34" charset="0"/>
              <a:cs typeface="Calibri" panose="020F0502020204030204" pitchFamily="34" charset="0"/>
            </a:endParaRPr>
          </a:p>
        </p:txBody>
      </p:sp>
      <p:sp>
        <p:nvSpPr>
          <p:cNvPr id="25" name="TextBox 24">
            <a:extLst>
              <a:ext uri="{FF2B5EF4-FFF2-40B4-BE49-F238E27FC236}">
                <a16:creationId xmlns:a16="http://schemas.microsoft.com/office/drawing/2014/main" id="{DFFE58C1-35B7-2246-BD2D-2FD4ABE7CB7D}"/>
              </a:ext>
            </a:extLst>
          </p:cNvPr>
          <p:cNvSpPr txBox="1"/>
          <p:nvPr userDrawn="1"/>
        </p:nvSpPr>
        <p:spPr>
          <a:xfrm>
            <a:off x="5517803" y="3204936"/>
            <a:ext cx="525595" cy="502957"/>
          </a:xfrm>
          <a:prstGeom prst="rect">
            <a:avLst/>
          </a:prstGeom>
          <a:noFill/>
        </p:spPr>
        <p:txBody>
          <a:bodyPr wrap="square" rtlCol="0" anchor="ctr">
            <a:spAutoFit/>
          </a:bodyPr>
          <a:lstStyle/>
          <a:p>
            <a:pPr algn="ctr"/>
            <a:r>
              <a:rPr lang="en-US" sz="2657" dirty="0">
                <a:solidFill>
                  <a:schemeClr val="bg1"/>
                </a:solidFill>
                <a:latin typeface="Calibri" panose="020F0502020204030204" pitchFamily="34" charset="0"/>
                <a:ea typeface="FontAwesome"/>
                <a:cs typeface="Calibri" panose="020F0502020204030204" pitchFamily="34" charset="0"/>
                <a:sym typeface="FontAwesome"/>
              </a:rPr>
              <a:t></a:t>
            </a:r>
            <a:endParaRPr lang="en-US" sz="2657" dirty="0">
              <a:solidFill>
                <a:schemeClr val="bg1"/>
              </a:solidFill>
              <a:latin typeface="Calibri" panose="020F0502020204030204" pitchFamily="34" charset="0"/>
              <a:cs typeface="Calibri" panose="020F0502020204030204" pitchFamily="34" charset="0"/>
            </a:endParaRPr>
          </a:p>
        </p:txBody>
      </p:sp>
      <p:sp>
        <p:nvSpPr>
          <p:cNvPr id="26" name="TextBox 25">
            <a:extLst>
              <a:ext uri="{FF2B5EF4-FFF2-40B4-BE49-F238E27FC236}">
                <a16:creationId xmlns:a16="http://schemas.microsoft.com/office/drawing/2014/main" id="{F95C128D-4AE7-9E4C-BC47-18730957C058}"/>
              </a:ext>
            </a:extLst>
          </p:cNvPr>
          <p:cNvSpPr txBox="1"/>
          <p:nvPr userDrawn="1"/>
        </p:nvSpPr>
        <p:spPr>
          <a:xfrm>
            <a:off x="6324182" y="3916892"/>
            <a:ext cx="525595" cy="502957"/>
          </a:xfrm>
          <a:prstGeom prst="rect">
            <a:avLst/>
          </a:prstGeom>
          <a:noFill/>
        </p:spPr>
        <p:txBody>
          <a:bodyPr wrap="square" rtlCol="0" anchor="ctr">
            <a:spAutoFit/>
          </a:bodyPr>
          <a:lstStyle/>
          <a:p>
            <a:pPr algn="ctr"/>
            <a:r>
              <a:rPr lang="en-US" sz="2657" dirty="0">
                <a:solidFill>
                  <a:schemeClr val="bg1"/>
                </a:solidFill>
                <a:latin typeface="Calibri" panose="020F0502020204030204" pitchFamily="34" charset="0"/>
                <a:ea typeface="FontAwesome"/>
                <a:cs typeface="Calibri" panose="020F0502020204030204" pitchFamily="34" charset="0"/>
                <a:sym typeface="FontAwesome"/>
              </a:rPr>
              <a:t></a:t>
            </a:r>
            <a:endParaRPr lang="en-US" sz="2657" dirty="0">
              <a:solidFill>
                <a:schemeClr val="bg1"/>
              </a:solidFill>
              <a:latin typeface="Calibri" panose="020F0502020204030204" pitchFamily="34" charset="0"/>
              <a:cs typeface="Calibri" panose="020F0502020204030204" pitchFamily="34" charset="0"/>
            </a:endParaRPr>
          </a:p>
        </p:txBody>
      </p:sp>
      <p:sp>
        <p:nvSpPr>
          <p:cNvPr id="27" name="TextBox 26">
            <a:extLst>
              <a:ext uri="{FF2B5EF4-FFF2-40B4-BE49-F238E27FC236}">
                <a16:creationId xmlns:a16="http://schemas.microsoft.com/office/drawing/2014/main" id="{4380E485-E6D4-A249-A198-07BBC672369C}"/>
              </a:ext>
            </a:extLst>
          </p:cNvPr>
          <p:cNvSpPr txBox="1"/>
          <p:nvPr userDrawn="1"/>
        </p:nvSpPr>
        <p:spPr>
          <a:xfrm>
            <a:off x="5517803" y="4538857"/>
            <a:ext cx="525595" cy="502957"/>
          </a:xfrm>
          <a:prstGeom prst="rect">
            <a:avLst/>
          </a:prstGeom>
          <a:noFill/>
        </p:spPr>
        <p:txBody>
          <a:bodyPr wrap="square" rtlCol="0" anchor="ctr">
            <a:spAutoFit/>
          </a:bodyPr>
          <a:lstStyle/>
          <a:p>
            <a:pPr algn="ctr"/>
            <a:r>
              <a:rPr lang="en-US" sz="2657" dirty="0">
                <a:solidFill>
                  <a:schemeClr val="bg1"/>
                </a:solidFill>
                <a:latin typeface="Calibri" panose="020F0502020204030204" pitchFamily="34" charset="0"/>
                <a:ea typeface="FontAwesome"/>
                <a:cs typeface="Calibri" panose="020F0502020204030204" pitchFamily="34" charset="0"/>
                <a:sym typeface="FontAwesome"/>
              </a:rPr>
              <a:t></a:t>
            </a:r>
            <a:endParaRPr lang="en-US" sz="2657" dirty="0">
              <a:solidFill>
                <a:schemeClr val="bg1"/>
              </a:solidFill>
              <a:latin typeface="Calibri" panose="020F0502020204030204" pitchFamily="34" charset="0"/>
              <a:cs typeface="Calibri" panose="020F0502020204030204" pitchFamily="34" charset="0"/>
            </a:endParaRPr>
          </a:p>
        </p:txBody>
      </p:sp>
      <p:sp>
        <p:nvSpPr>
          <p:cNvPr id="29" name="Text Placeholder 3">
            <a:extLst>
              <a:ext uri="{FF2B5EF4-FFF2-40B4-BE49-F238E27FC236}">
                <a16:creationId xmlns:a16="http://schemas.microsoft.com/office/drawing/2014/main" id="{D345A7AF-B16F-C945-8CDC-148A483EDF63}"/>
              </a:ext>
            </a:extLst>
          </p:cNvPr>
          <p:cNvSpPr>
            <a:spLocks noGrp="1"/>
          </p:cNvSpPr>
          <p:nvPr>
            <p:ph type="body" sz="quarter" idx="13" hasCustomPrompt="1"/>
          </p:nvPr>
        </p:nvSpPr>
        <p:spPr>
          <a:xfrm>
            <a:off x="611189" y="204949"/>
            <a:ext cx="10958702" cy="353459"/>
          </a:xfrm>
          <a:prstGeom prst="rect">
            <a:avLst/>
          </a:prstGeom>
        </p:spPr>
        <p:txBody>
          <a:bodyPr/>
          <a:lstStyle>
            <a:lvl1pPr marL="0" indent="0" algn="ctr">
              <a:buNone/>
              <a:defRPr sz="2400" cap="all" baseline="0">
                <a:solidFill>
                  <a:srgbClr val="B51E6A"/>
                </a:solidFill>
                <a:latin typeface="Calibri" panose="020F0502020204030204" pitchFamily="34" charset="0"/>
                <a:cs typeface="Calibri" panose="020F0502020204030204" pitchFamily="34" charset="0"/>
              </a:defRPr>
            </a:lvl1pPr>
          </a:lstStyle>
          <a:p>
            <a:r>
              <a:rPr lang="en-US" dirty="0"/>
              <a:t>TITLE</a:t>
            </a:r>
          </a:p>
        </p:txBody>
      </p:sp>
      <p:cxnSp>
        <p:nvCxnSpPr>
          <p:cNvPr id="30" name="Straight Connector 29">
            <a:extLst>
              <a:ext uri="{FF2B5EF4-FFF2-40B4-BE49-F238E27FC236}">
                <a16:creationId xmlns:a16="http://schemas.microsoft.com/office/drawing/2014/main" id="{104CEB38-AA7D-4D47-862C-1F0A99179828}"/>
              </a:ext>
            </a:extLst>
          </p:cNvPr>
          <p:cNvCxnSpPr>
            <a:cxnSpLocks/>
          </p:cNvCxnSpPr>
          <p:nvPr userDrawn="1"/>
        </p:nvCxnSpPr>
        <p:spPr>
          <a:xfrm>
            <a:off x="4549058" y="629379"/>
            <a:ext cx="2949678"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D07B1E3E-037A-954A-8D9D-085D8B8F3643}"/>
              </a:ext>
            </a:extLst>
          </p:cNvPr>
          <p:cNvSpPr>
            <a:spLocks noGrp="1"/>
          </p:cNvSpPr>
          <p:nvPr>
            <p:ph sz="quarter" idx="14" hasCustomPrompt="1"/>
          </p:nvPr>
        </p:nvSpPr>
        <p:spPr>
          <a:xfrm>
            <a:off x="2320361" y="1907586"/>
            <a:ext cx="2379134" cy="347133"/>
          </a:xfrm>
          <a:prstGeom prst="rect">
            <a:avLst/>
          </a:prstGeom>
        </p:spPr>
        <p:txBody>
          <a:bodyPr/>
          <a:lstStyle>
            <a:lvl1pPr marL="0" indent="0" algn="r">
              <a:buNone/>
              <a:defRPr sz="1600" baseline="0">
                <a:solidFill>
                  <a:srgbClr val="C61E57"/>
                </a:solidFill>
              </a:defRPr>
            </a:lvl1pPr>
            <a:lvl2pPr>
              <a:defRPr sz="1328"/>
            </a:lvl2pPr>
            <a:lvl3pPr>
              <a:defRPr sz="1328"/>
            </a:lvl3pPr>
            <a:lvl4pPr>
              <a:defRPr sz="1328"/>
            </a:lvl4pPr>
            <a:lvl5pPr>
              <a:defRPr sz="1328"/>
            </a:lvl5pPr>
          </a:lstStyle>
          <a:p>
            <a:pPr lvl="0"/>
            <a:r>
              <a:rPr lang="en-US" dirty="0"/>
              <a:t>Sub title Example here</a:t>
            </a:r>
          </a:p>
        </p:txBody>
      </p:sp>
      <p:sp>
        <p:nvSpPr>
          <p:cNvPr id="32" name="Content Placeholder 5">
            <a:extLst>
              <a:ext uri="{FF2B5EF4-FFF2-40B4-BE49-F238E27FC236}">
                <a16:creationId xmlns:a16="http://schemas.microsoft.com/office/drawing/2014/main" id="{D17D6074-DFEF-554F-9C52-C5B76A4D55E4}"/>
              </a:ext>
            </a:extLst>
          </p:cNvPr>
          <p:cNvSpPr>
            <a:spLocks noGrp="1"/>
          </p:cNvSpPr>
          <p:nvPr>
            <p:ph sz="quarter" idx="16" hasCustomPrompt="1"/>
          </p:nvPr>
        </p:nvSpPr>
        <p:spPr>
          <a:xfrm>
            <a:off x="2320361" y="3197124"/>
            <a:ext cx="2379134" cy="347133"/>
          </a:xfrm>
          <a:prstGeom prst="rect">
            <a:avLst/>
          </a:prstGeom>
        </p:spPr>
        <p:txBody>
          <a:bodyPr/>
          <a:lstStyle>
            <a:lvl1pPr marL="0" indent="0" algn="r">
              <a:buNone/>
              <a:defRPr sz="1600" baseline="0">
                <a:solidFill>
                  <a:srgbClr val="C61E57"/>
                </a:solidFill>
              </a:defRPr>
            </a:lvl1pPr>
            <a:lvl2pPr>
              <a:defRPr sz="1328"/>
            </a:lvl2pPr>
            <a:lvl3pPr>
              <a:defRPr sz="1328"/>
            </a:lvl3pPr>
            <a:lvl4pPr>
              <a:defRPr sz="1328"/>
            </a:lvl4pPr>
            <a:lvl5pPr>
              <a:defRPr sz="1328"/>
            </a:lvl5pPr>
          </a:lstStyle>
          <a:p>
            <a:pPr lvl="0"/>
            <a:r>
              <a:rPr lang="en-US" dirty="0"/>
              <a:t>Sub title Example here</a:t>
            </a:r>
          </a:p>
        </p:txBody>
      </p:sp>
      <p:sp>
        <p:nvSpPr>
          <p:cNvPr id="33" name="Content Placeholder 5">
            <a:extLst>
              <a:ext uri="{FF2B5EF4-FFF2-40B4-BE49-F238E27FC236}">
                <a16:creationId xmlns:a16="http://schemas.microsoft.com/office/drawing/2014/main" id="{102D9749-C55C-6D41-8C75-16967D24A425}"/>
              </a:ext>
            </a:extLst>
          </p:cNvPr>
          <p:cNvSpPr>
            <a:spLocks noGrp="1"/>
          </p:cNvSpPr>
          <p:nvPr>
            <p:ph sz="quarter" idx="17" hasCustomPrompt="1"/>
          </p:nvPr>
        </p:nvSpPr>
        <p:spPr>
          <a:xfrm>
            <a:off x="1514008" y="3666047"/>
            <a:ext cx="3185488" cy="750702"/>
          </a:xfrm>
          <a:prstGeom prst="rect">
            <a:avLst/>
          </a:prstGeom>
        </p:spPr>
        <p:txBody>
          <a:bodyPr/>
          <a:lstStyle>
            <a:lvl1pPr marL="0" indent="0">
              <a:buNone/>
              <a:defRPr sz="1400" baseline="0">
                <a:solidFill>
                  <a:schemeClr val="bg1">
                    <a:lumMod val="50000"/>
                  </a:schemeClr>
                </a:solidFill>
              </a:defRPr>
            </a:lvl1pPr>
            <a:lvl2pPr>
              <a:defRPr sz="1328"/>
            </a:lvl2pPr>
            <a:lvl3pPr>
              <a:defRPr sz="1328"/>
            </a:lvl3pPr>
            <a:lvl4pPr>
              <a:defRPr sz="1328"/>
            </a:lvl4pPr>
            <a:lvl5pPr>
              <a:defRPr sz="1328"/>
            </a:lvl5pPr>
          </a:lstStyle>
          <a:p>
            <a:pPr algn="r"/>
            <a:r>
              <a:rPr lang="en-US" sz="1328" dirty="0" err="1">
                <a:latin typeface="Calibri" panose="020F0502020204030204" pitchFamily="34" charset="0"/>
                <a:cs typeface="Calibri" panose="020F0502020204030204" pitchFamily="34" charset="0"/>
              </a:rPr>
              <a:t>Fusce</a:t>
            </a:r>
            <a:r>
              <a:rPr lang="en-US" sz="1328" dirty="0">
                <a:latin typeface="Calibri" panose="020F0502020204030204" pitchFamily="34" charset="0"/>
                <a:cs typeface="Calibri" panose="020F0502020204030204" pitchFamily="34" charset="0"/>
              </a:rPr>
              <a:t> </a:t>
            </a:r>
            <a:r>
              <a:rPr lang="en-US" sz="1328" dirty="0" err="1">
                <a:latin typeface="Calibri" panose="020F0502020204030204" pitchFamily="34" charset="0"/>
                <a:cs typeface="Calibri" panose="020F0502020204030204" pitchFamily="34" charset="0"/>
              </a:rPr>
              <a:t>diam</a:t>
            </a:r>
            <a:r>
              <a:rPr lang="en-US" sz="1328" dirty="0">
                <a:latin typeface="Calibri" panose="020F0502020204030204" pitchFamily="34" charset="0"/>
                <a:cs typeface="Calibri" panose="020F0502020204030204" pitchFamily="34" charset="0"/>
              </a:rPr>
              <a:t> </a:t>
            </a:r>
            <a:r>
              <a:rPr lang="en-US" sz="1328" dirty="0" err="1">
                <a:latin typeface="Calibri" panose="020F0502020204030204" pitchFamily="34" charset="0"/>
                <a:cs typeface="Calibri" panose="020F0502020204030204" pitchFamily="34" charset="0"/>
              </a:rPr>
              <a:t>tortor</a:t>
            </a:r>
            <a:r>
              <a:rPr lang="en-US" sz="1328" dirty="0">
                <a:latin typeface="Calibri" panose="020F0502020204030204" pitchFamily="34" charset="0"/>
                <a:cs typeface="Calibri" panose="020F0502020204030204" pitchFamily="34" charset="0"/>
              </a:rPr>
              <a:t>, </a:t>
            </a:r>
            <a:r>
              <a:rPr lang="en-US" sz="1328" dirty="0" err="1">
                <a:latin typeface="Calibri" panose="020F0502020204030204" pitchFamily="34" charset="0"/>
                <a:cs typeface="Calibri" panose="020F0502020204030204" pitchFamily="34" charset="0"/>
              </a:rPr>
              <a:t>mattis</a:t>
            </a:r>
            <a:r>
              <a:rPr lang="en-US" sz="1328" dirty="0">
                <a:latin typeface="Calibri" panose="020F0502020204030204" pitchFamily="34" charset="0"/>
                <a:cs typeface="Calibri" panose="020F0502020204030204" pitchFamily="34" charset="0"/>
              </a:rPr>
              <a:t> </a:t>
            </a:r>
            <a:r>
              <a:rPr lang="en-US" sz="1328" dirty="0" err="1">
                <a:latin typeface="Calibri" panose="020F0502020204030204" pitchFamily="34" charset="0"/>
                <a:cs typeface="Calibri" panose="020F0502020204030204" pitchFamily="34" charset="0"/>
              </a:rPr>
              <a:t>quis</a:t>
            </a:r>
            <a:r>
              <a:rPr lang="en-US" sz="1328" dirty="0">
                <a:latin typeface="Calibri" panose="020F0502020204030204" pitchFamily="34" charset="0"/>
                <a:cs typeface="Calibri" panose="020F0502020204030204" pitchFamily="34" charset="0"/>
              </a:rPr>
              <a:t> </a:t>
            </a:r>
            <a:r>
              <a:rPr lang="en-US" sz="1328" dirty="0" err="1">
                <a:latin typeface="Calibri" panose="020F0502020204030204" pitchFamily="34" charset="0"/>
                <a:cs typeface="Calibri" panose="020F0502020204030204" pitchFamily="34" charset="0"/>
              </a:rPr>
              <a:t>dapibus</a:t>
            </a:r>
            <a:r>
              <a:rPr lang="en-US" sz="1328" dirty="0">
                <a:latin typeface="Calibri" panose="020F0502020204030204" pitchFamily="34" charset="0"/>
                <a:cs typeface="Calibri" panose="020F0502020204030204" pitchFamily="34" charset="0"/>
              </a:rPr>
              <a:t> vitae, </a:t>
            </a:r>
            <a:r>
              <a:rPr lang="en-US" sz="1328" dirty="0" err="1">
                <a:latin typeface="Calibri" panose="020F0502020204030204" pitchFamily="34" charset="0"/>
                <a:cs typeface="Calibri" panose="020F0502020204030204" pitchFamily="34" charset="0"/>
              </a:rPr>
              <a:t>euismod</a:t>
            </a:r>
            <a:r>
              <a:rPr lang="en-US" sz="1328" dirty="0">
                <a:latin typeface="Calibri" panose="020F0502020204030204" pitchFamily="34" charset="0"/>
                <a:cs typeface="Calibri" panose="020F0502020204030204" pitchFamily="34" charset="0"/>
              </a:rPr>
              <a:t> non </a:t>
            </a:r>
            <a:r>
              <a:rPr lang="en-US" sz="1328" dirty="0" err="1">
                <a:latin typeface="Calibri" panose="020F0502020204030204" pitchFamily="34" charset="0"/>
                <a:cs typeface="Calibri" panose="020F0502020204030204" pitchFamily="34" charset="0"/>
              </a:rPr>
              <a:t>purus</a:t>
            </a:r>
            <a:r>
              <a:rPr lang="en-US" sz="1328" dirty="0">
                <a:latin typeface="Calibri" panose="020F0502020204030204" pitchFamily="34" charset="0"/>
                <a:cs typeface="Calibri" panose="020F0502020204030204" pitchFamily="34" charset="0"/>
              </a:rPr>
              <a:t>.</a:t>
            </a:r>
          </a:p>
        </p:txBody>
      </p:sp>
      <p:sp>
        <p:nvSpPr>
          <p:cNvPr id="34" name="Content Placeholder 5">
            <a:extLst>
              <a:ext uri="{FF2B5EF4-FFF2-40B4-BE49-F238E27FC236}">
                <a16:creationId xmlns:a16="http://schemas.microsoft.com/office/drawing/2014/main" id="{7F45DB05-D787-EA40-B8A9-9D834D31DA1F}"/>
              </a:ext>
            </a:extLst>
          </p:cNvPr>
          <p:cNvSpPr>
            <a:spLocks noGrp="1"/>
          </p:cNvSpPr>
          <p:nvPr>
            <p:ph sz="quarter" idx="18" hasCustomPrompt="1"/>
          </p:nvPr>
        </p:nvSpPr>
        <p:spPr>
          <a:xfrm>
            <a:off x="2320361" y="4662508"/>
            <a:ext cx="2379134" cy="347133"/>
          </a:xfrm>
          <a:prstGeom prst="rect">
            <a:avLst/>
          </a:prstGeom>
        </p:spPr>
        <p:txBody>
          <a:bodyPr/>
          <a:lstStyle>
            <a:lvl1pPr marL="0" indent="0" algn="r">
              <a:buNone/>
              <a:defRPr sz="1600" baseline="0">
                <a:solidFill>
                  <a:srgbClr val="C61E57"/>
                </a:solidFill>
              </a:defRPr>
            </a:lvl1pPr>
            <a:lvl2pPr>
              <a:defRPr sz="1328"/>
            </a:lvl2pPr>
            <a:lvl3pPr>
              <a:defRPr sz="1328"/>
            </a:lvl3pPr>
            <a:lvl4pPr>
              <a:defRPr sz="1328"/>
            </a:lvl4pPr>
            <a:lvl5pPr>
              <a:defRPr sz="1328"/>
            </a:lvl5pPr>
          </a:lstStyle>
          <a:p>
            <a:pPr lvl="0"/>
            <a:r>
              <a:rPr lang="en-US" dirty="0"/>
              <a:t>Sub title Example here</a:t>
            </a:r>
          </a:p>
        </p:txBody>
      </p:sp>
      <p:sp>
        <p:nvSpPr>
          <p:cNvPr id="35" name="Content Placeholder 5">
            <a:extLst>
              <a:ext uri="{FF2B5EF4-FFF2-40B4-BE49-F238E27FC236}">
                <a16:creationId xmlns:a16="http://schemas.microsoft.com/office/drawing/2014/main" id="{2424F5F2-A1E4-D448-82DB-2A9A88F5A8CE}"/>
              </a:ext>
            </a:extLst>
          </p:cNvPr>
          <p:cNvSpPr>
            <a:spLocks noGrp="1"/>
          </p:cNvSpPr>
          <p:nvPr>
            <p:ph sz="quarter" idx="19" hasCustomPrompt="1"/>
          </p:nvPr>
        </p:nvSpPr>
        <p:spPr>
          <a:xfrm>
            <a:off x="1967856" y="5131431"/>
            <a:ext cx="2731639" cy="347133"/>
          </a:xfrm>
          <a:prstGeom prst="rect">
            <a:avLst/>
          </a:prstGeom>
        </p:spPr>
        <p:txBody>
          <a:bodyPr/>
          <a:lstStyle>
            <a:lvl1pPr marL="0" indent="0">
              <a:buNone/>
              <a:defRPr sz="1200" baseline="0">
                <a:solidFill>
                  <a:schemeClr val="bg1">
                    <a:lumMod val="50000"/>
                  </a:schemeClr>
                </a:solidFill>
              </a:defRPr>
            </a:lvl1pPr>
            <a:lvl2pPr>
              <a:defRPr sz="1328"/>
            </a:lvl2pPr>
            <a:lvl3pPr>
              <a:defRPr sz="1328"/>
            </a:lvl3pPr>
            <a:lvl4pPr>
              <a:defRPr sz="1328"/>
            </a:lvl4pPr>
            <a:lvl5pPr>
              <a:defRPr sz="1328"/>
            </a:lvl5pPr>
          </a:lstStyle>
          <a:p>
            <a:pPr algn="r"/>
            <a:r>
              <a:rPr lang="en-US" sz="1328" dirty="0" err="1">
                <a:latin typeface="Calibri" panose="020F0502020204030204" pitchFamily="34" charset="0"/>
                <a:cs typeface="Calibri" panose="020F0502020204030204" pitchFamily="34" charset="0"/>
              </a:rPr>
              <a:t>Fusce</a:t>
            </a:r>
            <a:r>
              <a:rPr lang="en-US" sz="1328" dirty="0">
                <a:latin typeface="Calibri" panose="020F0502020204030204" pitchFamily="34" charset="0"/>
                <a:cs typeface="Calibri" panose="020F0502020204030204" pitchFamily="34" charset="0"/>
              </a:rPr>
              <a:t> </a:t>
            </a:r>
            <a:r>
              <a:rPr lang="en-US" sz="1328" dirty="0" err="1">
                <a:latin typeface="Calibri" panose="020F0502020204030204" pitchFamily="34" charset="0"/>
                <a:cs typeface="Calibri" panose="020F0502020204030204" pitchFamily="34" charset="0"/>
              </a:rPr>
              <a:t>diam</a:t>
            </a:r>
            <a:r>
              <a:rPr lang="en-US" sz="1328" dirty="0">
                <a:latin typeface="Calibri" panose="020F0502020204030204" pitchFamily="34" charset="0"/>
                <a:cs typeface="Calibri" panose="020F0502020204030204" pitchFamily="34" charset="0"/>
              </a:rPr>
              <a:t> </a:t>
            </a:r>
            <a:r>
              <a:rPr lang="en-US" sz="1328" dirty="0" err="1">
                <a:latin typeface="Calibri" panose="020F0502020204030204" pitchFamily="34" charset="0"/>
                <a:cs typeface="Calibri" panose="020F0502020204030204" pitchFamily="34" charset="0"/>
              </a:rPr>
              <a:t>tortor</a:t>
            </a:r>
            <a:r>
              <a:rPr lang="en-US" sz="1328" dirty="0">
                <a:latin typeface="Calibri" panose="020F0502020204030204" pitchFamily="34" charset="0"/>
                <a:cs typeface="Calibri" panose="020F0502020204030204" pitchFamily="34" charset="0"/>
              </a:rPr>
              <a:t>, </a:t>
            </a:r>
            <a:r>
              <a:rPr lang="en-US" sz="1328" dirty="0" err="1">
                <a:latin typeface="Calibri" panose="020F0502020204030204" pitchFamily="34" charset="0"/>
                <a:cs typeface="Calibri" panose="020F0502020204030204" pitchFamily="34" charset="0"/>
              </a:rPr>
              <a:t>mattis</a:t>
            </a:r>
            <a:r>
              <a:rPr lang="en-US" sz="1328" dirty="0">
                <a:latin typeface="Calibri" panose="020F0502020204030204" pitchFamily="34" charset="0"/>
                <a:cs typeface="Calibri" panose="020F0502020204030204" pitchFamily="34" charset="0"/>
              </a:rPr>
              <a:t> </a:t>
            </a:r>
            <a:r>
              <a:rPr lang="en-US" sz="1328" dirty="0" err="1">
                <a:latin typeface="Calibri" panose="020F0502020204030204" pitchFamily="34" charset="0"/>
                <a:cs typeface="Calibri" panose="020F0502020204030204" pitchFamily="34" charset="0"/>
              </a:rPr>
              <a:t>quis</a:t>
            </a:r>
            <a:r>
              <a:rPr lang="en-US" sz="1328" dirty="0">
                <a:latin typeface="Calibri" panose="020F0502020204030204" pitchFamily="34" charset="0"/>
                <a:cs typeface="Calibri" panose="020F0502020204030204" pitchFamily="34" charset="0"/>
              </a:rPr>
              <a:t> </a:t>
            </a:r>
            <a:r>
              <a:rPr lang="en-US" sz="1328" dirty="0" err="1">
                <a:latin typeface="Calibri" panose="020F0502020204030204" pitchFamily="34" charset="0"/>
                <a:cs typeface="Calibri" panose="020F0502020204030204" pitchFamily="34" charset="0"/>
              </a:rPr>
              <a:t>dapibus</a:t>
            </a:r>
            <a:r>
              <a:rPr lang="en-US" sz="1328" dirty="0">
                <a:latin typeface="Calibri" panose="020F0502020204030204" pitchFamily="34" charset="0"/>
                <a:cs typeface="Calibri" panose="020F0502020204030204" pitchFamily="34" charset="0"/>
              </a:rPr>
              <a:t> vitae, </a:t>
            </a:r>
            <a:r>
              <a:rPr lang="en-US" sz="1328" dirty="0" err="1">
                <a:latin typeface="Calibri" panose="020F0502020204030204" pitchFamily="34" charset="0"/>
                <a:cs typeface="Calibri" panose="020F0502020204030204" pitchFamily="34" charset="0"/>
              </a:rPr>
              <a:t>euismod</a:t>
            </a:r>
            <a:r>
              <a:rPr lang="en-US" sz="1328" dirty="0">
                <a:latin typeface="Calibri" panose="020F0502020204030204" pitchFamily="34" charset="0"/>
                <a:cs typeface="Calibri" panose="020F0502020204030204" pitchFamily="34" charset="0"/>
              </a:rPr>
              <a:t> non </a:t>
            </a:r>
            <a:r>
              <a:rPr lang="en-US" sz="1328" dirty="0" err="1">
                <a:latin typeface="Calibri" panose="020F0502020204030204" pitchFamily="34" charset="0"/>
                <a:cs typeface="Calibri" panose="020F0502020204030204" pitchFamily="34" charset="0"/>
              </a:rPr>
              <a:t>purus</a:t>
            </a:r>
            <a:r>
              <a:rPr lang="en-US" sz="1328" dirty="0">
                <a:latin typeface="Calibri" panose="020F0502020204030204" pitchFamily="34" charset="0"/>
                <a:cs typeface="Calibri" panose="020F0502020204030204" pitchFamily="34" charset="0"/>
              </a:rPr>
              <a:t>.</a:t>
            </a:r>
          </a:p>
        </p:txBody>
      </p:sp>
      <p:sp>
        <p:nvSpPr>
          <p:cNvPr id="44" name="Content Placeholder 43">
            <a:extLst>
              <a:ext uri="{FF2B5EF4-FFF2-40B4-BE49-F238E27FC236}">
                <a16:creationId xmlns:a16="http://schemas.microsoft.com/office/drawing/2014/main" id="{2D92B52D-60FD-C44C-A4AB-99149E97F034}"/>
              </a:ext>
            </a:extLst>
          </p:cNvPr>
          <p:cNvSpPr>
            <a:spLocks noGrp="1"/>
          </p:cNvSpPr>
          <p:nvPr>
            <p:ph sz="quarter" idx="20" hasCustomPrompt="1"/>
          </p:nvPr>
        </p:nvSpPr>
        <p:spPr>
          <a:xfrm>
            <a:off x="7385052" y="2540728"/>
            <a:ext cx="2461682" cy="533400"/>
          </a:xfrm>
          <a:prstGeom prst="rect">
            <a:avLst/>
          </a:prstGeom>
        </p:spPr>
        <p:txBody>
          <a:bodyPr/>
          <a:lstStyle>
            <a:lvl1pPr marL="0" indent="0" algn="l" defTabSz="1214712" rtl="0" eaLnBrk="1" latinLnBrk="0" hangingPunct="1">
              <a:lnSpc>
                <a:spcPct val="90000"/>
              </a:lnSpc>
              <a:spcBef>
                <a:spcPts val="1328"/>
              </a:spcBef>
              <a:buFont typeface="Arial" panose="020B0604020202020204" pitchFamily="34" charset="0"/>
              <a:buNone/>
              <a:defRPr lang="en-US" sz="1600" kern="1200" baseline="0" dirty="0">
                <a:solidFill>
                  <a:srgbClr val="B51E6A"/>
                </a:solidFill>
                <a:latin typeface="Calibri" panose="020F0502020204030204" pitchFamily="34" charset="0"/>
                <a:ea typeface="+mn-ea"/>
                <a:cs typeface="Calibri" panose="020F0502020204030204" pitchFamily="34" charset="0"/>
              </a:defRPr>
            </a:lvl1pPr>
            <a:lvl2pPr>
              <a:defRPr sz="1328"/>
            </a:lvl2pPr>
            <a:lvl3pPr>
              <a:defRPr sz="1328"/>
            </a:lvl3pPr>
            <a:lvl4pPr>
              <a:defRPr sz="1328"/>
            </a:lvl4pPr>
            <a:lvl5pPr>
              <a:defRPr sz="1328"/>
            </a:lvl5pPr>
          </a:lstStyle>
          <a:p>
            <a:pPr lvl="0"/>
            <a:r>
              <a:rPr lang="en-US" dirty="0"/>
              <a:t>Sub title Example here</a:t>
            </a:r>
          </a:p>
        </p:txBody>
      </p:sp>
      <p:sp>
        <p:nvSpPr>
          <p:cNvPr id="53" name="Content Placeholder 43">
            <a:extLst>
              <a:ext uri="{FF2B5EF4-FFF2-40B4-BE49-F238E27FC236}">
                <a16:creationId xmlns:a16="http://schemas.microsoft.com/office/drawing/2014/main" id="{B184FE40-BEBE-D144-AC3D-877B48DCE456}"/>
              </a:ext>
            </a:extLst>
          </p:cNvPr>
          <p:cNvSpPr>
            <a:spLocks noGrp="1"/>
          </p:cNvSpPr>
          <p:nvPr>
            <p:ph sz="quarter" idx="21" hasCustomPrompt="1"/>
          </p:nvPr>
        </p:nvSpPr>
        <p:spPr>
          <a:xfrm>
            <a:off x="7385052" y="2927589"/>
            <a:ext cx="2461682" cy="533400"/>
          </a:xfrm>
          <a:prstGeom prst="rect">
            <a:avLst/>
          </a:prstGeom>
        </p:spPr>
        <p:txBody>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lang="en-US" sz="1200" kern="1200" baseline="0" dirty="0">
                <a:solidFill>
                  <a:schemeClr val="bg1">
                    <a:lumMod val="50000"/>
                  </a:schemeClr>
                </a:solidFill>
                <a:latin typeface="Calibri" panose="020F0502020204030204" pitchFamily="34" charset="0"/>
                <a:ea typeface="+mn-ea"/>
                <a:cs typeface="Calibri" panose="020F0502020204030204" pitchFamily="34" charset="0"/>
              </a:defRPr>
            </a:lvl1pPr>
            <a:lvl2pPr>
              <a:defRPr sz="1328"/>
            </a:lvl2pPr>
            <a:lvl3pPr>
              <a:defRPr sz="1328"/>
            </a:lvl3pPr>
            <a:lvl4pPr>
              <a:defRPr sz="1328"/>
            </a:lvl4pPr>
            <a:lvl5pPr>
              <a:defRPr sz="1328"/>
            </a:lvl5pPr>
          </a:lstStyle>
          <a:p>
            <a:pPr marL="0" marR="0" lvl="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a:pPr>
            <a:r>
              <a:rPr lang="en-US" dirty="0"/>
              <a:t>Dummy copy Dummy copy Dummy copy Dummy copy </a:t>
            </a:r>
          </a:p>
        </p:txBody>
      </p:sp>
      <p:sp>
        <p:nvSpPr>
          <p:cNvPr id="54" name="Content Placeholder 43">
            <a:extLst>
              <a:ext uri="{FF2B5EF4-FFF2-40B4-BE49-F238E27FC236}">
                <a16:creationId xmlns:a16="http://schemas.microsoft.com/office/drawing/2014/main" id="{C07AAE33-A8BC-E243-909E-ADEC0BDF61BC}"/>
              </a:ext>
            </a:extLst>
          </p:cNvPr>
          <p:cNvSpPr>
            <a:spLocks noGrp="1"/>
          </p:cNvSpPr>
          <p:nvPr>
            <p:ph sz="quarter" idx="22" hasCustomPrompt="1"/>
          </p:nvPr>
        </p:nvSpPr>
        <p:spPr>
          <a:xfrm>
            <a:off x="7385052" y="3947497"/>
            <a:ext cx="2461682" cy="533400"/>
          </a:xfrm>
          <a:prstGeom prst="rect">
            <a:avLst/>
          </a:prstGeom>
        </p:spPr>
        <p:txBody>
          <a:bodyPr/>
          <a:lstStyle>
            <a:lvl1pPr marL="0" indent="0" algn="l" defTabSz="1214712" rtl="0" eaLnBrk="1" latinLnBrk="0" hangingPunct="1">
              <a:lnSpc>
                <a:spcPct val="90000"/>
              </a:lnSpc>
              <a:spcBef>
                <a:spcPts val="1328"/>
              </a:spcBef>
              <a:buFont typeface="Arial" panose="020B0604020202020204" pitchFamily="34" charset="0"/>
              <a:buNone/>
              <a:defRPr lang="en-US" sz="1600" kern="1200" baseline="0" dirty="0">
                <a:solidFill>
                  <a:srgbClr val="B51E6A"/>
                </a:solidFill>
                <a:latin typeface="Calibri" panose="020F0502020204030204" pitchFamily="34" charset="0"/>
                <a:ea typeface="+mn-ea"/>
                <a:cs typeface="Calibri" panose="020F0502020204030204" pitchFamily="34" charset="0"/>
              </a:defRPr>
            </a:lvl1pPr>
            <a:lvl2pPr>
              <a:defRPr sz="1328"/>
            </a:lvl2pPr>
            <a:lvl3pPr>
              <a:defRPr sz="1328"/>
            </a:lvl3pPr>
            <a:lvl4pPr>
              <a:defRPr sz="1328"/>
            </a:lvl4pPr>
            <a:lvl5pPr>
              <a:defRPr sz="1328"/>
            </a:lvl5pPr>
          </a:lstStyle>
          <a:p>
            <a:pPr lvl="0"/>
            <a:r>
              <a:rPr lang="en-US" dirty="0"/>
              <a:t>Sub title Example here</a:t>
            </a:r>
          </a:p>
        </p:txBody>
      </p:sp>
      <p:sp>
        <p:nvSpPr>
          <p:cNvPr id="55" name="Content Placeholder 43">
            <a:extLst>
              <a:ext uri="{FF2B5EF4-FFF2-40B4-BE49-F238E27FC236}">
                <a16:creationId xmlns:a16="http://schemas.microsoft.com/office/drawing/2014/main" id="{80E5D62C-933B-A74A-8CC2-93E9C431849A}"/>
              </a:ext>
            </a:extLst>
          </p:cNvPr>
          <p:cNvSpPr>
            <a:spLocks noGrp="1"/>
          </p:cNvSpPr>
          <p:nvPr>
            <p:ph sz="quarter" idx="23" hasCustomPrompt="1"/>
          </p:nvPr>
        </p:nvSpPr>
        <p:spPr>
          <a:xfrm>
            <a:off x="7385052" y="4334358"/>
            <a:ext cx="2461682" cy="533400"/>
          </a:xfrm>
          <a:prstGeom prst="rect">
            <a:avLst/>
          </a:prstGeom>
        </p:spPr>
        <p:txBody>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lang="en-US" sz="1200" kern="1200" baseline="0" dirty="0">
                <a:solidFill>
                  <a:schemeClr val="bg1">
                    <a:lumMod val="50000"/>
                  </a:schemeClr>
                </a:solidFill>
                <a:latin typeface="Calibri" panose="020F0502020204030204" pitchFamily="34" charset="0"/>
                <a:ea typeface="+mn-ea"/>
                <a:cs typeface="Calibri" panose="020F0502020204030204" pitchFamily="34" charset="0"/>
              </a:defRPr>
            </a:lvl1pPr>
            <a:lvl2pPr>
              <a:defRPr sz="1328"/>
            </a:lvl2pPr>
            <a:lvl3pPr>
              <a:defRPr sz="1328"/>
            </a:lvl3pPr>
            <a:lvl4pPr>
              <a:defRPr sz="1328"/>
            </a:lvl4pPr>
            <a:lvl5pPr>
              <a:defRPr sz="1328"/>
            </a:lvl5pPr>
          </a:lstStyle>
          <a:p>
            <a:pPr marL="0" marR="0" lvl="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a:pPr>
            <a:r>
              <a:rPr lang="en-US" dirty="0"/>
              <a:t>Dummy copy Dummy copy Dummy copy Dummy copy </a:t>
            </a:r>
          </a:p>
        </p:txBody>
      </p:sp>
      <p:sp>
        <p:nvSpPr>
          <p:cNvPr id="2" name="Date Placeholder 1">
            <a:extLst>
              <a:ext uri="{FF2B5EF4-FFF2-40B4-BE49-F238E27FC236}">
                <a16:creationId xmlns:a16="http://schemas.microsoft.com/office/drawing/2014/main" id="{1692F812-6FF9-6B4F-B4B9-FA2E642D24EF}"/>
              </a:ext>
            </a:extLst>
          </p:cNvPr>
          <p:cNvSpPr>
            <a:spLocks noGrp="1"/>
          </p:cNvSpPr>
          <p:nvPr>
            <p:ph type="dt" sz="half" idx="24"/>
          </p:nvPr>
        </p:nvSpPr>
        <p:spPr/>
        <p:txBody>
          <a:bodyPr/>
          <a:lstStyle/>
          <a:p>
            <a:fld id="{D97C9332-06A4-8741-8892-83C10379AC79}" type="datetime1">
              <a:rPr lang="en-IN" smtClean="0"/>
              <a:t>19-06-2019</a:t>
            </a:fld>
            <a:r>
              <a:rPr lang="en-US"/>
              <a:t> </a:t>
            </a:r>
            <a:r>
              <a:rPr lang="en-US" altLang="en-US"/>
              <a:t>| </a:t>
            </a:r>
            <a:r>
              <a:rPr lang="en-IN" altLang="en-US"/>
              <a:t>© Mphasis 2018  Proprietary and confidential information</a:t>
            </a:r>
            <a:endParaRPr lang="en-US" dirty="0"/>
          </a:p>
        </p:txBody>
      </p:sp>
      <p:sp>
        <p:nvSpPr>
          <p:cNvPr id="7" name="Slide Number Placeholder 6">
            <a:extLst>
              <a:ext uri="{FF2B5EF4-FFF2-40B4-BE49-F238E27FC236}">
                <a16:creationId xmlns:a16="http://schemas.microsoft.com/office/drawing/2014/main" id="{42687A6F-A863-1847-8DFC-BABF85C70A7E}"/>
              </a:ext>
            </a:extLst>
          </p:cNvPr>
          <p:cNvSpPr>
            <a:spLocks noGrp="1"/>
          </p:cNvSpPr>
          <p:nvPr>
            <p:ph type="sldNum" sz="quarter" idx="25"/>
          </p:nvPr>
        </p:nvSpPr>
        <p:spPr/>
        <p:txBody>
          <a:bodyPr/>
          <a:lstStyle/>
          <a:p>
            <a:fld id="{1755F6D2-49A6-E64A-811B-3E9DE07970BF}" type="slidenum">
              <a:rPr lang="en-US" smtClean="0"/>
              <a:pPr/>
              <a:t>‹#›</a:t>
            </a:fld>
            <a:endParaRPr lang="en-US" dirty="0"/>
          </a:p>
        </p:txBody>
      </p:sp>
      <p:sp>
        <p:nvSpPr>
          <p:cNvPr id="36" name="Content Placeholder 5">
            <a:extLst>
              <a:ext uri="{FF2B5EF4-FFF2-40B4-BE49-F238E27FC236}">
                <a16:creationId xmlns:a16="http://schemas.microsoft.com/office/drawing/2014/main" id="{099EE972-B614-1049-BF33-2AF64E6400CA}"/>
              </a:ext>
            </a:extLst>
          </p:cNvPr>
          <p:cNvSpPr>
            <a:spLocks noGrp="1"/>
          </p:cNvSpPr>
          <p:nvPr>
            <p:ph sz="quarter" idx="26" hasCustomPrompt="1"/>
          </p:nvPr>
        </p:nvSpPr>
        <p:spPr>
          <a:xfrm>
            <a:off x="1514008" y="2361903"/>
            <a:ext cx="3185488" cy="750702"/>
          </a:xfrm>
          <a:prstGeom prst="rect">
            <a:avLst/>
          </a:prstGeom>
        </p:spPr>
        <p:txBody>
          <a:bodyPr/>
          <a:lstStyle>
            <a:lvl1pPr marL="0" indent="0">
              <a:buNone/>
              <a:defRPr sz="1400" baseline="0">
                <a:solidFill>
                  <a:schemeClr val="bg1">
                    <a:lumMod val="50000"/>
                  </a:schemeClr>
                </a:solidFill>
              </a:defRPr>
            </a:lvl1pPr>
            <a:lvl2pPr>
              <a:defRPr sz="1328"/>
            </a:lvl2pPr>
            <a:lvl3pPr>
              <a:defRPr sz="1328"/>
            </a:lvl3pPr>
            <a:lvl4pPr>
              <a:defRPr sz="1328"/>
            </a:lvl4pPr>
            <a:lvl5pPr>
              <a:defRPr sz="1328"/>
            </a:lvl5pPr>
          </a:lstStyle>
          <a:p>
            <a:pPr algn="r"/>
            <a:r>
              <a:rPr lang="en-US" sz="1328" dirty="0" err="1">
                <a:latin typeface="Calibri" panose="020F0502020204030204" pitchFamily="34" charset="0"/>
                <a:cs typeface="Calibri" panose="020F0502020204030204" pitchFamily="34" charset="0"/>
              </a:rPr>
              <a:t>Fusce</a:t>
            </a:r>
            <a:r>
              <a:rPr lang="en-US" sz="1328" dirty="0">
                <a:latin typeface="Calibri" panose="020F0502020204030204" pitchFamily="34" charset="0"/>
                <a:cs typeface="Calibri" panose="020F0502020204030204" pitchFamily="34" charset="0"/>
              </a:rPr>
              <a:t> </a:t>
            </a:r>
            <a:r>
              <a:rPr lang="en-US" sz="1328" dirty="0" err="1">
                <a:latin typeface="Calibri" panose="020F0502020204030204" pitchFamily="34" charset="0"/>
                <a:cs typeface="Calibri" panose="020F0502020204030204" pitchFamily="34" charset="0"/>
              </a:rPr>
              <a:t>diam</a:t>
            </a:r>
            <a:r>
              <a:rPr lang="en-US" sz="1328" dirty="0">
                <a:latin typeface="Calibri" panose="020F0502020204030204" pitchFamily="34" charset="0"/>
                <a:cs typeface="Calibri" panose="020F0502020204030204" pitchFamily="34" charset="0"/>
              </a:rPr>
              <a:t> </a:t>
            </a:r>
            <a:r>
              <a:rPr lang="en-US" sz="1328" dirty="0" err="1">
                <a:latin typeface="Calibri" panose="020F0502020204030204" pitchFamily="34" charset="0"/>
                <a:cs typeface="Calibri" panose="020F0502020204030204" pitchFamily="34" charset="0"/>
              </a:rPr>
              <a:t>tortor</a:t>
            </a:r>
            <a:r>
              <a:rPr lang="en-US" sz="1328" dirty="0">
                <a:latin typeface="Calibri" panose="020F0502020204030204" pitchFamily="34" charset="0"/>
                <a:cs typeface="Calibri" panose="020F0502020204030204" pitchFamily="34" charset="0"/>
              </a:rPr>
              <a:t>, </a:t>
            </a:r>
            <a:r>
              <a:rPr lang="en-US" sz="1328" dirty="0" err="1">
                <a:latin typeface="Calibri" panose="020F0502020204030204" pitchFamily="34" charset="0"/>
                <a:cs typeface="Calibri" panose="020F0502020204030204" pitchFamily="34" charset="0"/>
              </a:rPr>
              <a:t>mattis</a:t>
            </a:r>
            <a:r>
              <a:rPr lang="en-US" sz="1328" dirty="0">
                <a:latin typeface="Calibri" panose="020F0502020204030204" pitchFamily="34" charset="0"/>
                <a:cs typeface="Calibri" panose="020F0502020204030204" pitchFamily="34" charset="0"/>
              </a:rPr>
              <a:t> </a:t>
            </a:r>
            <a:r>
              <a:rPr lang="en-US" sz="1328" dirty="0" err="1">
                <a:latin typeface="Calibri" panose="020F0502020204030204" pitchFamily="34" charset="0"/>
                <a:cs typeface="Calibri" panose="020F0502020204030204" pitchFamily="34" charset="0"/>
              </a:rPr>
              <a:t>quis</a:t>
            </a:r>
            <a:r>
              <a:rPr lang="en-US" sz="1328" dirty="0">
                <a:latin typeface="Calibri" panose="020F0502020204030204" pitchFamily="34" charset="0"/>
                <a:cs typeface="Calibri" panose="020F0502020204030204" pitchFamily="34" charset="0"/>
              </a:rPr>
              <a:t> </a:t>
            </a:r>
            <a:r>
              <a:rPr lang="en-US" sz="1328" dirty="0" err="1">
                <a:latin typeface="Calibri" panose="020F0502020204030204" pitchFamily="34" charset="0"/>
                <a:cs typeface="Calibri" panose="020F0502020204030204" pitchFamily="34" charset="0"/>
              </a:rPr>
              <a:t>dapibus</a:t>
            </a:r>
            <a:r>
              <a:rPr lang="en-US" sz="1328" dirty="0">
                <a:latin typeface="Calibri" panose="020F0502020204030204" pitchFamily="34" charset="0"/>
                <a:cs typeface="Calibri" panose="020F0502020204030204" pitchFamily="34" charset="0"/>
              </a:rPr>
              <a:t> vitae, </a:t>
            </a:r>
            <a:r>
              <a:rPr lang="en-US" sz="1328" dirty="0" err="1">
                <a:latin typeface="Calibri" panose="020F0502020204030204" pitchFamily="34" charset="0"/>
                <a:cs typeface="Calibri" panose="020F0502020204030204" pitchFamily="34" charset="0"/>
              </a:rPr>
              <a:t>euismod</a:t>
            </a:r>
            <a:r>
              <a:rPr lang="en-US" sz="1328" dirty="0">
                <a:latin typeface="Calibri" panose="020F0502020204030204" pitchFamily="34" charset="0"/>
                <a:cs typeface="Calibri" panose="020F0502020204030204" pitchFamily="34" charset="0"/>
              </a:rPr>
              <a:t> non </a:t>
            </a:r>
            <a:r>
              <a:rPr lang="en-US" sz="1328" dirty="0" err="1">
                <a:latin typeface="Calibri" panose="020F0502020204030204" pitchFamily="34" charset="0"/>
                <a:cs typeface="Calibri" panose="020F0502020204030204" pitchFamily="34" charset="0"/>
              </a:rPr>
              <a:t>purus</a:t>
            </a:r>
            <a:r>
              <a:rPr lang="en-US" sz="1328"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60437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300"/>
                                  </p:stCondLst>
                                  <p:childTnLst>
                                    <p:set>
                                      <p:cBhvr>
                                        <p:cTn id="6" dur="1" fill="hold">
                                          <p:stCondLst>
                                            <p:cond delay="0"/>
                                          </p:stCondLst>
                                        </p:cTn>
                                        <p:tgtEl>
                                          <p:spTgt spid="15"/>
                                        </p:tgtEl>
                                        <p:attrNameLst>
                                          <p:attrName>style.visibility</p:attrName>
                                        </p:attrNameLst>
                                      </p:cBhvr>
                                      <p:to>
                                        <p:strVal val="visible"/>
                                      </p:to>
                                    </p:set>
                                    <p:anim calcmode="lin" valueType="num">
                                      <p:cBhvr>
                                        <p:cTn id="7" dur="400" fill="hold"/>
                                        <p:tgtEl>
                                          <p:spTgt spid="15"/>
                                        </p:tgtEl>
                                        <p:attrNameLst>
                                          <p:attrName>ppt_w</p:attrName>
                                        </p:attrNameLst>
                                      </p:cBhvr>
                                      <p:tavLst>
                                        <p:tav tm="0">
                                          <p:val>
                                            <p:fltVal val="0"/>
                                          </p:val>
                                        </p:tav>
                                        <p:tav tm="100000">
                                          <p:val>
                                            <p:strVal val="#ppt_w"/>
                                          </p:val>
                                        </p:tav>
                                      </p:tavLst>
                                    </p:anim>
                                    <p:anim calcmode="lin" valueType="num">
                                      <p:cBhvr>
                                        <p:cTn id="8" dur="400" fill="hold"/>
                                        <p:tgtEl>
                                          <p:spTgt spid="15"/>
                                        </p:tgtEl>
                                        <p:attrNameLst>
                                          <p:attrName>ppt_h</p:attrName>
                                        </p:attrNameLst>
                                      </p:cBhvr>
                                      <p:tavLst>
                                        <p:tav tm="0">
                                          <p:val>
                                            <p:fltVal val="0"/>
                                          </p:val>
                                        </p:tav>
                                        <p:tav tm="100000">
                                          <p:val>
                                            <p:strVal val="#ppt_h"/>
                                          </p:val>
                                        </p:tav>
                                      </p:tavLst>
                                    </p:anim>
                                    <p:animEffect transition="in" filter="fade">
                                      <p:cBhvr>
                                        <p:cTn id="9" dur="400"/>
                                        <p:tgtEl>
                                          <p:spTgt spid="15"/>
                                        </p:tgtEl>
                                      </p:cBhvr>
                                    </p:animEffect>
                                  </p:childTnLst>
                                </p:cTn>
                              </p:par>
                              <p:par>
                                <p:cTn id="10" presetID="53" presetClass="entr" presetSubtype="16" fill="hold" grpId="0" nodeType="withEffect">
                                  <p:stCondLst>
                                    <p:cond delay="300"/>
                                  </p:stCondLst>
                                  <p:childTnLst>
                                    <p:set>
                                      <p:cBhvr>
                                        <p:cTn id="11" dur="1" fill="hold">
                                          <p:stCondLst>
                                            <p:cond delay="0"/>
                                          </p:stCondLst>
                                        </p:cTn>
                                        <p:tgtEl>
                                          <p:spTgt spid="24"/>
                                        </p:tgtEl>
                                        <p:attrNameLst>
                                          <p:attrName>style.visibility</p:attrName>
                                        </p:attrNameLst>
                                      </p:cBhvr>
                                      <p:to>
                                        <p:strVal val="visible"/>
                                      </p:to>
                                    </p:set>
                                    <p:anim calcmode="lin" valueType="num">
                                      <p:cBhvr>
                                        <p:cTn id="12" dur="400" fill="hold"/>
                                        <p:tgtEl>
                                          <p:spTgt spid="24"/>
                                        </p:tgtEl>
                                        <p:attrNameLst>
                                          <p:attrName>ppt_w</p:attrName>
                                        </p:attrNameLst>
                                      </p:cBhvr>
                                      <p:tavLst>
                                        <p:tav tm="0">
                                          <p:val>
                                            <p:fltVal val="0"/>
                                          </p:val>
                                        </p:tav>
                                        <p:tav tm="100000">
                                          <p:val>
                                            <p:strVal val="#ppt_w"/>
                                          </p:val>
                                        </p:tav>
                                      </p:tavLst>
                                    </p:anim>
                                    <p:anim calcmode="lin" valueType="num">
                                      <p:cBhvr>
                                        <p:cTn id="13" dur="400" fill="hold"/>
                                        <p:tgtEl>
                                          <p:spTgt spid="24"/>
                                        </p:tgtEl>
                                        <p:attrNameLst>
                                          <p:attrName>ppt_h</p:attrName>
                                        </p:attrNameLst>
                                      </p:cBhvr>
                                      <p:tavLst>
                                        <p:tav tm="0">
                                          <p:val>
                                            <p:fltVal val="0"/>
                                          </p:val>
                                        </p:tav>
                                        <p:tav tm="100000">
                                          <p:val>
                                            <p:strVal val="#ppt_h"/>
                                          </p:val>
                                        </p:tav>
                                      </p:tavLst>
                                    </p:anim>
                                    <p:animEffect transition="in" filter="fade">
                                      <p:cBhvr>
                                        <p:cTn id="14" dur="400"/>
                                        <p:tgtEl>
                                          <p:spTgt spid="24"/>
                                        </p:tgtEl>
                                      </p:cBhvr>
                                    </p:animEffect>
                                  </p:childTnLst>
                                </p:cTn>
                              </p:par>
                              <p:par>
                                <p:cTn id="15" presetID="53" presetClass="entr" presetSubtype="16" fill="hold" grpId="0" nodeType="withEffect">
                                  <p:stCondLst>
                                    <p:cond delay="300"/>
                                  </p:stCondLst>
                                  <p:childTnLst>
                                    <p:set>
                                      <p:cBhvr>
                                        <p:cTn id="16" dur="1" fill="hold">
                                          <p:stCondLst>
                                            <p:cond delay="0"/>
                                          </p:stCondLst>
                                        </p:cTn>
                                        <p:tgtEl>
                                          <p:spTgt spid="25"/>
                                        </p:tgtEl>
                                        <p:attrNameLst>
                                          <p:attrName>style.visibility</p:attrName>
                                        </p:attrNameLst>
                                      </p:cBhvr>
                                      <p:to>
                                        <p:strVal val="visible"/>
                                      </p:to>
                                    </p:set>
                                    <p:anim calcmode="lin" valueType="num">
                                      <p:cBhvr>
                                        <p:cTn id="17" dur="400" fill="hold"/>
                                        <p:tgtEl>
                                          <p:spTgt spid="25"/>
                                        </p:tgtEl>
                                        <p:attrNameLst>
                                          <p:attrName>ppt_w</p:attrName>
                                        </p:attrNameLst>
                                      </p:cBhvr>
                                      <p:tavLst>
                                        <p:tav tm="0">
                                          <p:val>
                                            <p:fltVal val="0"/>
                                          </p:val>
                                        </p:tav>
                                        <p:tav tm="100000">
                                          <p:val>
                                            <p:strVal val="#ppt_w"/>
                                          </p:val>
                                        </p:tav>
                                      </p:tavLst>
                                    </p:anim>
                                    <p:anim calcmode="lin" valueType="num">
                                      <p:cBhvr>
                                        <p:cTn id="18" dur="400" fill="hold"/>
                                        <p:tgtEl>
                                          <p:spTgt spid="25"/>
                                        </p:tgtEl>
                                        <p:attrNameLst>
                                          <p:attrName>ppt_h</p:attrName>
                                        </p:attrNameLst>
                                      </p:cBhvr>
                                      <p:tavLst>
                                        <p:tav tm="0">
                                          <p:val>
                                            <p:fltVal val="0"/>
                                          </p:val>
                                        </p:tav>
                                        <p:tav tm="100000">
                                          <p:val>
                                            <p:strVal val="#ppt_h"/>
                                          </p:val>
                                        </p:tav>
                                      </p:tavLst>
                                    </p:anim>
                                    <p:animEffect transition="in" filter="fade">
                                      <p:cBhvr>
                                        <p:cTn id="19" dur="400"/>
                                        <p:tgtEl>
                                          <p:spTgt spid="25"/>
                                        </p:tgtEl>
                                      </p:cBhvr>
                                    </p:animEffect>
                                  </p:childTnLst>
                                </p:cTn>
                              </p:par>
                              <p:par>
                                <p:cTn id="20" presetID="53" presetClass="entr" presetSubtype="16" fill="hold" grpId="0" nodeType="withEffect">
                                  <p:stCondLst>
                                    <p:cond delay="300"/>
                                  </p:stCondLst>
                                  <p:childTnLst>
                                    <p:set>
                                      <p:cBhvr>
                                        <p:cTn id="21" dur="1" fill="hold">
                                          <p:stCondLst>
                                            <p:cond delay="0"/>
                                          </p:stCondLst>
                                        </p:cTn>
                                        <p:tgtEl>
                                          <p:spTgt spid="26"/>
                                        </p:tgtEl>
                                        <p:attrNameLst>
                                          <p:attrName>style.visibility</p:attrName>
                                        </p:attrNameLst>
                                      </p:cBhvr>
                                      <p:to>
                                        <p:strVal val="visible"/>
                                      </p:to>
                                    </p:set>
                                    <p:anim calcmode="lin" valueType="num">
                                      <p:cBhvr>
                                        <p:cTn id="22" dur="400" fill="hold"/>
                                        <p:tgtEl>
                                          <p:spTgt spid="26"/>
                                        </p:tgtEl>
                                        <p:attrNameLst>
                                          <p:attrName>ppt_w</p:attrName>
                                        </p:attrNameLst>
                                      </p:cBhvr>
                                      <p:tavLst>
                                        <p:tav tm="0">
                                          <p:val>
                                            <p:fltVal val="0"/>
                                          </p:val>
                                        </p:tav>
                                        <p:tav tm="100000">
                                          <p:val>
                                            <p:strVal val="#ppt_w"/>
                                          </p:val>
                                        </p:tav>
                                      </p:tavLst>
                                    </p:anim>
                                    <p:anim calcmode="lin" valueType="num">
                                      <p:cBhvr>
                                        <p:cTn id="23" dur="400" fill="hold"/>
                                        <p:tgtEl>
                                          <p:spTgt spid="26"/>
                                        </p:tgtEl>
                                        <p:attrNameLst>
                                          <p:attrName>ppt_h</p:attrName>
                                        </p:attrNameLst>
                                      </p:cBhvr>
                                      <p:tavLst>
                                        <p:tav tm="0">
                                          <p:val>
                                            <p:fltVal val="0"/>
                                          </p:val>
                                        </p:tav>
                                        <p:tav tm="100000">
                                          <p:val>
                                            <p:strVal val="#ppt_h"/>
                                          </p:val>
                                        </p:tav>
                                      </p:tavLst>
                                    </p:anim>
                                    <p:animEffect transition="in" filter="fade">
                                      <p:cBhvr>
                                        <p:cTn id="24" dur="400"/>
                                        <p:tgtEl>
                                          <p:spTgt spid="26"/>
                                        </p:tgtEl>
                                      </p:cBhvr>
                                    </p:animEffect>
                                  </p:childTnLst>
                                </p:cTn>
                              </p:par>
                              <p:par>
                                <p:cTn id="25" presetID="53" presetClass="entr" presetSubtype="16" fill="hold" grpId="0" nodeType="withEffect">
                                  <p:stCondLst>
                                    <p:cond delay="300"/>
                                  </p:stCondLst>
                                  <p:childTnLst>
                                    <p:set>
                                      <p:cBhvr>
                                        <p:cTn id="26" dur="1" fill="hold">
                                          <p:stCondLst>
                                            <p:cond delay="0"/>
                                          </p:stCondLst>
                                        </p:cTn>
                                        <p:tgtEl>
                                          <p:spTgt spid="27"/>
                                        </p:tgtEl>
                                        <p:attrNameLst>
                                          <p:attrName>style.visibility</p:attrName>
                                        </p:attrNameLst>
                                      </p:cBhvr>
                                      <p:to>
                                        <p:strVal val="visible"/>
                                      </p:to>
                                    </p:set>
                                    <p:anim calcmode="lin" valueType="num">
                                      <p:cBhvr>
                                        <p:cTn id="27" dur="400" fill="hold"/>
                                        <p:tgtEl>
                                          <p:spTgt spid="27"/>
                                        </p:tgtEl>
                                        <p:attrNameLst>
                                          <p:attrName>ppt_w</p:attrName>
                                        </p:attrNameLst>
                                      </p:cBhvr>
                                      <p:tavLst>
                                        <p:tav tm="0">
                                          <p:val>
                                            <p:fltVal val="0"/>
                                          </p:val>
                                        </p:tav>
                                        <p:tav tm="100000">
                                          <p:val>
                                            <p:strVal val="#ppt_w"/>
                                          </p:val>
                                        </p:tav>
                                      </p:tavLst>
                                    </p:anim>
                                    <p:anim calcmode="lin" valueType="num">
                                      <p:cBhvr>
                                        <p:cTn id="28" dur="400" fill="hold"/>
                                        <p:tgtEl>
                                          <p:spTgt spid="27"/>
                                        </p:tgtEl>
                                        <p:attrNameLst>
                                          <p:attrName>ppt_h</p:attrName>
                                        </p:attrNameLst>
                                      </p:cBhvr>
                                      <p:tavLst>
                                        <p:tav tm="0">
                                          <p:val>
                                            <p:fltVal val="0"/>
                                          </p:val>
                                        </p:tav>
                                        <p:tav tm="100000">
                                          <p:val>
                                            <p:strVal val="#ppt_h"/>
                                          </p:val>
                                        </p:tav>
                                      </p:tavLst>
                                    </p:anim>
                                    <p:animEffect transition="in" filter="fade">
                                      <p:cBhvr>
                                        <p:cTn id="29" dur="400"/>
                                        <p:tgtEl>
                                          <p:spTgt spid="27"/>
                                        </p:tgtEl>
                                      </p:cBhvr>
                                    </p:animEffect>
                                  </p:childTnLst>
                                </p:cTn>
                              </p:par>
                              <p:par>
                                <p:cTn id="30" presetID="53" presetClass="entr" presetSubtype="16" fill="hold" grpId="0" nodeType="withEffect">
                                  <p:stCondLst>
                                    <p:cond delay="300"/>
                                  </p:stCondLst>
                                  <p:childTnLst>
                                    <p:set>
                                      <p:cBhvr>
                                        <p:cTn id="31" dur="1" fill="hold">
                                          <p:stCondLst>
                                            <p:cond delay="0"/>
                                          </p:stCondLst>
                                        </p:cTn>
                                        <p:tgtEl>
                                          <p:spTgt spid="10"/>
                                        </p:tgtEl>
                                        <p:attrNameLst>
                                          <p:attrName>style.visibility</p:attrName>
                                        </p:attrNameLst>
                                      </p:cBhvr>
                                      <p:to>
                                        <p:strVal val="visible"/>
                                      </p:to>
                                    </p:set>
                                    <p:anim calcmode="lin" valueType="num">
                                      <p:cBhvr>
                                        <p:cTn id="32" dur="800" fill="hold"/>
                                        <p:tgtEl>
                                          <p:spTgt spid="10"/>
                                        </p:tgtEl>
                                        <p:attrNameLst>
                                          <p:attrName>ppt_w</p:attrName>
                                        </p:attrNameLst>
                                      </p:cBhvr>
                                      <p:tavLst>
                                        <p:tav tm="0">
                                          <p:val>
                                            <p:fltVal val="0"/>
                                          </p:val>
                                        </p:tav>
                                        <p:tav tm="100000">
                                          <p:val>
                                            <p:strVal val="#ppt_w"/>
                                          </p:val>
                                        </p:tav>
                                      </p:tavLst>
                                    </p:anim>
                                    <p:anim calcmode="lin" valueType="num">
                                      <p:cBhvr>
                                        <p:cTn id="33" dur="800" fill="hold"/>
                                        <p:tgtEl>
                                          <p:spTgt spid="10"/>
                                        </p:tgtEl>
                                        <p:attrNameLst>
                                          <p:attrName>ppt_h</p:attrName>
                                        </p:attrNameLst>
                                      </p:cBhvr>
                                      <p:tavLst>
                                        <p:tav tm="0">
                                          <p:val>
                                            <p:fltVal val="0"/>
                                          </p:val>
                                        </p:tav>
                                        <p:tav tm="100000">
                                          <p:val>
                                            <p:strVal val="#ppt_h"/>
                                          </p:val>
                                        </p:tav>
                                      </p:tavLst>
                                    </p:anim>
                                    <p:animEffect transition="in" filter="fade">
                                      <p:cBhvr>
                                        <p:cTn id="34" dur="800"/>
                                        <p:tgtEl>
                                          <p:spTgt spid="10"/>
                                        </p:tgtEl>
                                      </p:cBhvr>
                                    </p:animEffect>
                                  </p:childTnLst>
                                </p:cTn>
                              </p:par>
                              <p:par>
                                <p:cTn id="35" presetID="53" presetClass="entr" presetSubtype="16" fill="hold" grpId="0" nodeType="withEffect">
                                  <p:stCondLst>
                                    <p:cond delay="300"/>
                                  </p:stCondLst>
                                  <p:childTnLst>
                                    <p:set>
                                      <p:cBhvr>
                                        <p:cTn id="36" dur="1" fill="hold">
                                          <p:stCondLst>
                                            <p:cond delay="0"/>
                                          </p:stCondLst>
                                        </p:cTn>
                                        <p:tgtEl>
                                          <p:spTgt spid="11"/>
                                        </p:tgtEl>
                                        <p:attrNameLst>
                                          <p:attrName>style.visibility</p:attrName>
                                        </p:attrNameLst>
                                      </p:cBhvr>
                                      <p:to>
                                        <p:strVal val="visible"/>
                                      </p:to>
                                    </p:set>
                                    <p:anim calcmode="lin" valueType="num">
                                      <p:cBhvr>
                                        <p:cTn id="37" dur="800" fill="hold"/>
                                        <p:tgtEl>
                                          <p:spTgt spid="11"/>
                                        </p:tgtEl>
                                        <p:attrNameLst>
                                          <p:attrName>ppt_w</p:attrName>
                                        </p:attrNameLst>
                                      </p:cBhvr>
                                      <p:tavLst>
                                        <p:tav tm="0">
                                          <p:val>
                                            <p:fltVal val="0"/>
                                          </p:val>
                                        </p:tav>
                                        <p:tav tm="100000">
                                          <p:val>
                                            <p:strVal val="#ppt_w"/>
                                          </p:val>
                                        </p:tav>
                                      </p:tavLst>
                                    </p:anim>
                                    <p:anim calcmode="lin" valueType="num">
                                      <p:cBhvr>
                                        <p:cTn id="38" dur="800" fill="hold"/>
                                        <p:tgtEl>
                                          <p:spTgt spid="11"/>
                                        </p:tgtEl>
                                        <p:attrNameLst>
                                          <p:attrName>ppt_h</p:attrName>
                                        </p:attrNameLst>
                                      </p:cBhvr>
                                      <p:tavLst>
                                        <p:tav tm="0">
                                          <p:val>
                                            <p:fltVal val="0"/>
                                          </p:val>
                                        </p:tav>
                                        <p:tav tm="100000">
                                          <p:val>
                                            <p:strVal val="#ppt_h"/>
                                          </p:val>
                                        </p:tav>
                                      </p:tavLst>
                                    </p:anim>
                                    <p:animEffect transition="in" filter="fade">
                                      <p:cBhvr>
                                        <p:cTn id="39" dur="800"/>
                                        <p:tgtEl>
                                          <p:spTgt spid="11"/>
                                        </p:tgtEl>
                                      </p:cBhvr>
                                    </p:animEffect>
                                  </p:childTnLst>
                                </p:cTn>
                              </p:par>
                              <p:par>
                                <p:cTn id="40" presetID="53" presetClass="entr" presetSubtype="16" fill="hold" grpId="0" nodeType="withEffect">
                                  <p:stCondLst>
                                    <p:cond delay="300"/>
                                  </p:stCondLst>
                                  <p:childTnLst>
                                    <p:set>
                                      <p:cBhvr>
                                        <p:cTn id="41" dur="1" fill="hold">
                                          <p:stCondLst>
                                            <p:cond delay="0"/>
                                          </p:stCondLst>
                                        </p:cTn>
                                        <p:tgtEl>
                                          <p:spTgt spid="13"/>
                                        </p:tgtEl>
                                        <p:attrNameLst>
                                          <p:attrName>style.visibility</p:attrName>
                                        </p:attrNameLst>
                                      </p:cBhvr>
                                      <p:to>
                                        <p:strVal val="visible"/>
                                      </p:to>
                                    </p:set>
                                    <p:anim calcmode="lin" valueType="num">
                                      <p:cBhvr>
                                        <p:cTn id="42" dur="800" fill="hold"/>
                                        <p:tgtEl>
                                          <p:spTgt spid="13"/>
                                        </p:tgtEl>
                                        <p:attrNameLst>
                                          <p:attrName>ppt_w</p:attrName>
                                        </p:attrNameLst>
                                      </p:cBhvr>
                                      <p:tavLst>
                                        <p:tav tm="0">
                                          <p:val>
                                            <p:fltVal val="0"/>
                                          </p:val>
                                        </p:tav>
                                        <p:tav tm="100000">
                                          <p:val>
                                            <p:strVal val="#ppt_w"/>
                                          </p:val>
                                        </p:tav>
                                      </p:tavLst>
                                    </p:anim>
                                    <p:anim calcmode="lin" valueType="num">
                                      <p:cBhvr>
                                        <p:cTn id="43" dur="800" fill="hold"/>
                                        <p:tgtEl>
                                          <p:spTgt spid="13"/>
                                        </p:tgtEl>
                                        <p:attrNameLst>
                                          <p:attrName>ppt_h</p:attrName>
                                        </p:attrNameLst>
                                      </p:cBhvr>
                                      <p:tavLst>
                                        <p:tav tm="0">
                                          <p:val>
                                            <p:fltVal val="0"/>
                                          </p:val>
                                        </p:tav>
                                        <p:tav tm="100000">
                                          <p:val>
                                            <p:strVal val="#ppt_h"/>
                                          </p:val>
                                        </p:tav>
                                      </p:tavLst>
                                    </p:anim>
                                    <p:animEffect transition="in" filter="fade">
                                      <p:cBhvr>
                                        <p:cTn id="44" dur="800"/>
                                        <p:tgtEl>
                                          <p:spTgt spid="13"/>
                                        </p:tgtEl>
                                      </p:cBhvr>
                                    </p:animEffect>
                                  </p:childTnLst>
                                </p:cTn>
                              </p:par>
                              <p:par>
                                <p:cTn id="45" presetID="53" presetClass="entr" presetSubtype="16" fill="hold" grpId="0" nodeType="withEffect">
                                  <p:stCondLst>
                                    <p:cond delay="300"/>
                                  </p:stCondLst>
                                  <p:childTnLst>
                                    <p:set>
                                      <p:cBhvr>
                                        <p:cTn id="46" dur="1" fill="hold">
                                          <p:stCondLst>
                                            <p:cond delay="0"/>
                                          </p:stCondLst>
                                        </p:cTn>
                                        <p:tgtEl>
                                          <p:spTgt spid="14"/>
                                        </p:tgtEl>
                                        <p:attrNameLst>
                                          <p:attrName>style.visibility</p:attrName>
                                        </p:attrNameLst>
                                      </p:cBhvr>
                                      <p:to>
                                        <p:strVal val="visible"/>
                                      </p:to>
                                    </p:set>
                                    <p:anim calcmode="lin" valueType="num">
                                      <p:cBhvr>
                                        <p:cTn id="47" dur="800" fill="hold"/>
                                        <p:tgtEl>
                                          <p:spTgt spid="14"/>
                                        </p:tgtEl>
                                        <p:attrNameLst>
                                          <p:attrName>ppt_w</p:attrName>
                                        </p:attrNameLst>
                                      </p:cBhvr>
                                      <p:tavLst>
                                        <p:tav tm="0">
                                          <p:val>
                                            <p:fltVal val="0"/>
                                          </p:val>
                                        </p:tav>
                                        <p:tav tm="100000">
                                          <p:val>
                                            <p:strVal val="#ppt_w"/>
                                          </p:val>
                                        </p:tav>
                                      </p:tavLst>
                                    </p:anim>
                                    <p:anim calcmode="lin" valueType="num">
                                      <p:cBhvr>
                                        <p:cTn id="48" dur="800" fill="hold"/>
                                        <p:tgtEl>
                                          <p:spTgt spid="14"/>
                                        </p:tgtEl>
                                        <p:attrNameLst>
                                          <p:attrName>ppt_h</p:attrName>
                                        </p:attrNameLst>
                                      </p:cBhvr>
                                      <p:tavLst>
                                        <p:tav tm="0">
                                          <p:val>
                                            <p:fltVal val="0"/>
                                          </p:val>
                                        </p:tav>
                                        <p:tav tm="100000">
                                          <p:val>
                                            <p:strVal val="#ppt_h"/>
                                          </p:val>
                                        </p:tav>
                                      </p:tavLst>
                                    </p:anim>
                                    <p:animEffect transition="in" filter="fade">
                                      <p:cBhvr>
                                        <p:cTn id="49" dur="800"/>
                                        <p:tgtEl>
                                          <p:spTgt spid="14"/>
                                        </p:tgtEl>
                                      </p:cBhvr>
                                    </p:animEffect>
                                  </p:childTnLst>
                                </p:cTn>
                              </p:par>
                              <p:par>
                                <p:cTn id="50" presetID="53" presetClass="entr" presetSubtype="16" fill="hold" grpId="0" nodeType="withEffect">
                                  <p:stCondLst>
                                    <p:cond delay="300"/>
                                  </p:stCondLst>
                                  <p:childTnLst>
                                    <p:set>
                                      <p:cBhvr>
                                        <p:cTn id="51" dur="1" fill="hold">
                                          <p:stCondLst>
                                            <p:cond delay="0"/>
                                          </p:stCondLst>
                                        </p:cTn>
                                        <p:tgtEl>
                                          <p:spTgt spid="12"/>
                                        </p:tgtEl>
                                        <p:attrNameLst>
                                          <p:attrName>style.visibility</p:attrName>
                                        </p:attrNameLst>
                                      </p:cBhvr>
                                      <p:to>
                                        <p:strVal val="visible"/>
                                      </p:to>
                                    </p:set>
                                    <p:anim calcmode="lin" valueType="num">
                                      <p:cBhvr>
                                        <p:cTn id="52" dur="800" fill="hold"/>
                                        <p:tgtEl>
                                          <p:spTgt spid="12"/>
                                        </p:tgtEl>
                                        <p:attrNameLst>
                                          <p:attrName>ppt_w</p:attrName>
                                        </p:attrNameLst>
                                      </p:cBhvr>
                                      <p:tavLst>
                                        <p:tav tm="0">
                                          <p:val>
                                            <p:fltVal val="0"/>
                                          </p:val>
                                        </p:tav>
                                        <p:tav tm="100000">
                                          <p:val>
                                            <p:strVal val="#ppt_w"/>
                                          </p:val>
                                        </p:tav>
                                      </p:tavLst>
                                    </p:anim>
                                    <p:anim calcmode="lin" valueType="num">
                                      <p:cBhvr>
                                        <p:cTn id="53" dur="800" fill="hold"/>
                                        <p:tgtEl>
                                          <p:spTgt spid="12"/>
                                        </p:tgtEl>
                                        <p:attrNameLst>
                                          <p:attrName>ppt_h</p:attrName>
                                        </p:attrNameLst>
                                      </p:cBhvr>
                                      <p:tavLst>
                                        <p:tav tm="0">
                                          <p:val>
                                            <p:fltVal val="0"/>
                                          </p:val>
                                        </p:tav>
                                        <p:tav tm="100000">
                                          <p:val>
                                            <p:strVal val="#ppt_h"/>
                                          </p:val>
                                        </p:tav>
                                      </p:tavLst>
                                    </p:anim>
                                    <p:animEffect transition="in" filter="fade">
                                      <p:cBhvr>
                                        <p:cTn id="54" dur="8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p:bldP spid="24" grpId="0"/>
      <p:bldP spid="25" grpId="0"/>
      <p:bldP spid="26" grpId="0"/>
      <p:bldP spid="27" grpId="0"/>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pic>
        <p:nvPicPr>
          <p:cNvPr id="6" name="Picture Placeholder 6" descr="2.jpg">
            <a:extLst>
              <a:ext uri="{FF2B5EF4-FFF2-40B4-BE49-F238E27FC236}">
                <a16:creationId xmlns:a16="http://schemas.microsoft.com/office/drawing/2014/main" id="{814860D1-BA3F-8249-9014-FA50AC5991FC}"/>
              </a:ext>
            </a:extLst>
          </p:cNvPr>
          <p:cNvPicPr>
            <a:picLocks noChangeAspect="1"/>
          </p:cNvPicPr>
          <p:nvPr userDrawn="1"/>
        </p:nvPicPr>
        <p:blipFill>
          <a:blip r:embed="rId2">
            <a:extLst>
              <a:ext uri="{28A0092B-C50C-407E-A947-70E740481C1C}">
                <a14:useLocalDpi xmlns:a14="http://schemas.microsoft.com/office/drawing/2010/main" val="0"/>
              </a:ext>
            </a:extLst>
          </a:blip>
          <a:srcRect t="12500" b="12500"/>
          <a:stretch>
            <a:fillRect/>
          </a:stretch>
        </p:blipFill>
        <p:spPr>
          <a:xfrm>
            <a:off x="-6844" y="-9163"/>
            <a:ext cx="12192000" cy="6858000"/>
          </a:xfrm>
          <a:prstGeom prst="rect">
            <a:avLst/>
          </a:prstGeom>
        </p:spPr>
      </p:pic>
      <p:sp>
        <p:nvSpPr>
          <p:cNvPr id="7" name="Rounded Rectangle 6">
            <a:extLst>
              <a:ext uri="{FF2B5EF4-FFF2-40B4-BE49-F238E27FC236}">
                <a16:creationId xmlns:a16="http://schemas.microsoft.com/office/drawing/2014/main" id="{972D545C-E698-A945-847B-35CFA1D61EB3}"/>
              </a:ext>
            </a:extLst>
          </p:cNvPr>
          <p:cNvSpPr/>
          <p:nvPr userDrawn="1"/>
        </p:nvSpPr>
        <p:spPr>
          <a:xfrm>
            <a:off x="4569888" y="2772175"/>
            <a:ext cx="3072398" cy="3024680"/>
          </a:xfrm>
          <a:prstGeom prst="roundRect">
            <a:avLst>
              <a:gd name="adj" fmla="val 3045"/>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187"/>
          </a:p>
        </p:txBody>
      </p:sp>
      <p:sp>
        <p:nvSpPr>
          <p:cNvPr id="8" name="Rounded Rectangle 7">
            <a:extLst>
              <a:ext uri="{FF2B5EF4-FFF2-40B4-BE49-F238E27FC236}">
                <a16:creationId xmlns:a16="http://schemas.microsoft.com/office/drawing/2014/main" id="{F6592730-9082-0D48-B742-1A4991DFD08B}"/>
              </a:ext>
            </a:extLst>
          </p:cNvPr>
          <p:cNvSpPr/>
          <p:nvPr userDrawn="1"/>
        </p:nvSpPr>
        <p:spPr>
          <a:xfrm>
            <a:off x="5768215" y="5063083"/>
            <a:ext cx="675745"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187"/>
          </a:p>
        </p:txBody>
      </p:sp>
      <p:sp>
        <p:nvSpPr>
          <p:cNvPr id="9" name="Rounded Rectangle 8">
            <a:extLst>
              <a:ext uri="{FF2B5EF4-FFF2-40B4-BE49-F238E27FC236}">
                <a16:creationId xmlns:a16="http://schemas.microsoft.com/office/drawing/2014/main" id="{E5460C34-646D-E545-A724-7D37328FCD8B}"/>
              </a:ext>
            </a:extLst>
          </p:cNvPr>
          <p:cNvSpPr/>
          <p:nvPr userDrawn="1"/>
        </p:nvSpPr>
        <p:spPr>
          <a:xfrm>
            <a:off x="5557730" y="5063083"/>
            <a:ext cx="1875494" cy="530577"/>
          </a:xfrm>
          <a:prstGeom prst="roundRect">
            <a:avLst>
              <a:gd name="adj" fmla="val 11111"/>
            </a:avLst>
          </a:prstGeom>
          <a:solidFill>
            <a:srgbClr val="B51E6A"/>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187"/>
          </a:p>
        </p:txBody>
      </p:sp>
      <p:sp>
        <p:nvSpPr>
          <p:cNvPr id="20" name="Text Placeholder 5">
            <a:extLst>
              <a:ext uri="{FF2B5EF4-FFF2-40B4-BE49-F238E27FC236}">
                <a16:creationId xmlns:a16="http://schemas.microsoft.com/office/drawing/2014/main" id="{A3F209CD-3E6C-DB45-8E51-E1C8DE39EBBA}"/>
              </a:ext>
            </a:extLst>
          </p:cNvPr>
          <p:cNvSpPr txBox="1">
            <a:spLocks/>
          </p:cNvSpPr>
          <p:nvPr userDrawn="1"/>
        </p:nvSpPr>
        <p:spPr>
          <a:xfrm>
            <a:off x="4802397" y="3051382"/>
            <a:ext cx="2607381" cy="353913"/>
          </a:xfrm>
          <a:prstGeom prst="rect">
            <a:avLst/>
          </a:prstGeom>
        </p:spPr>
        <p:txBody>
          <a:bodyPr lIns="91095" tIns="45548" rIns="91095" bIns="45548">
            <a:noAutofit/>
          </a:bodyPr>
          <a:lstStyle>
            <a:lvl1pPr marL="0" indent="0" algn="l" defTabSz="685783" rtl="0" eaLnBrk="1" latinLnBrk="0" hangingPunct="1">
              <a:lnSpc>
                <a:spcPct val="90000"/>
              </a:lnSpc>
              <a:spcBef>
                <a:spcPts val="750"/>
              </a:spcBef>
              <a:buFont typeface="Arial" panose="020B0604020202020204" pitchFamily="34" charset="0"/>
              <a:buNone/>
              <a:defRPr sz="900" kern="1200" cap="all">
                <a:solidFill>
                  <a:schemeClr val="tx1">
                    <a:lumMod val="75000"/>
                    <a:lumOff val="25000"/>
                  </a:schemeClr>
                </a:solidFill>
                <a:latin typeface="Lato Black"/>
                <a:ea typeface="Open Sans Light" panose="020B0306030504020204" pitchFamily="34" charset="0"/>
                <a:cs typeface="Lato Black"/>
              </a:defRPr>
            </a:lvl1pPr>
            <a:lvl2pPr marL="514337"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Open Sans Light" panose="020B0306030504020204" pitchFamily="34" charset="0"/>
                <a:cs typeface="Open Sans Light" panose="020B03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Open Sans Light" panose="020B0306030504020204" pitchFamily="34" charset="0"/>
                <a:cs typeface="Open Sans Light" panose="020B03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gn="ctr"/>
            <a:r>
              <a:rPr lang="en-US" sz="1328" dirty="0">
                <a:solidFill>
                  <a:srgbClr val="B51E6A"/>
                </a:solidFill>
                <a:latin typeface="+mn-lt"/>
              </a:rPr>
              <a:t>FOLLOW US</a:t>
            </a:r>
          </a:p>
        </p:txBody>
      </p:sp>
      <p:pic>
        <p:nvPicPr>
          <p:cNvPr id="21" name="Picture 20">
            <a:extLst>
              <a:ext uri="{FF2B5EF4-FFF2-40B4-BE49-F238E27FC236}">
                <a16:creationId xmlns:a16="http://schemas.microsoft.com/office/drawing/2014/main" id="{0E1FD598-B273-A749-8E53-C3679F79E367}"/>
              </a:ext>
            </a:extLst>
          </p:cNvPr>
          <p:cNvPicPr>
            <a:picLocks noChangeAspect="1"/>
          </p:cNvPicPr>
          <p:nvPr userDrawn="1"/>
        </p:nvPicPr>
        <p:blipFill rotWithShape="1">
          <a:blip r:embed="rId3"/>
          <a:srcRect l="40266" t="17921" r="39881" b="19160"/>
          <a:stretch/>
        </p:blipFill>
        <p:spPr>
          <a:xfrm>
            <a:off x="5644433" y="420559"/>
            <a:ext cx="923309" cy="1399853"/>
          </a:xfrm>
          <a:prstGeom prst="rect">
            <a:avLst/>
          </a:prstGeom>
        </p:spPr>
      </p:pic>
      <p:sp>
        <p:nvSpPr>
          <p:cNvPr id="22" name="Content Placeholder 21">
            <a:extLst>
              <a:ext uri="{FF2B5EF4-FFF2-40B4-BE49-F238E27FC236}">
                <a16:creationId xmlns:a16="http://schemas.microsoft.com/office/drawing/2014/main" id="{66CA826B-6C53-F94A-8E50-3D5B53C75395}"/>
              </a:ext>
            </a:extLst>
          </p:cNvPr>
          <p:cNvSpPr>
            <a:spLocks noGrp="1"/>
          </p:cNvSpPr>
          <p:nvPr>
            <p:ph sz="quarter" idx="13" hasCustomPrompt="1"/>
          </p:nvPr>
        </p:nvSpPr>
        <p:spPr>
          <a:xfrm>
            <a:off x="4908357" y="1957966"/>
            <a:ext cx="2395460" cy="446617"/>
          </a:xfrm>
          <a:prstGeom prst="rect">
            <a:avLst/>
          </a:prstGeom>
        </p:spPr>
        <p:txBody>
          <a:bodyPr/>
          <a:lstStyle>
            <a:lvl1pPr marL="0" indent="0" algn="ctr">
              <a:buNone/>
              <a:defRPr sz="2391" baseline="0">
                <a:solidFill>
                  <a:schemeClr val="bg1">
                    <a:lumMod val="50000"/>
                  </a:schemeClr>
                </a:solidFill>
              </a:defRPr>
            </a:lvl1pPr>
            <a:lvl2pPr marL="607355" indent="0">
              <a:buNone/>
              <a:defRPr sz="1328"/>
            </a:lvl2pPr>
            <a:lvl3pPr marL="1214712" indent="0">
              <a:buNone/>
              <a:defRPr sz="1328"/>
            </a:lvl3pPr>
            <a:lvl4pPr marL="1822068" indent="0">
              <a:buNone/>
              <a:defRPr sz="1328"/>
            </a:lvl4pPr>
            <a:lvl5pPr marL="2429423" indent="0">
              <a:buNone/>
              <a:defRPr sz="1328"/>
            </a:lvl5pPr>
          </a:lstStyle>
          <a:p>
            <a:pPr lvl="0"/>
            <a:r>
              <a:rPr lang="en-US" dirty="0"/>
              <a:t>CONTACT US</a:t>
            </a:r>
          </a:p>
        </p:txBody>
      </p:sp>
      <p:sp>
        <p:nvSpPr>
          <p:cNvPr id="23" name="Content Placeholder 21">
            <a:extLst>
              <a:ext uri="{FF2B5EF4-FFF2-40B4-BE49-F238E27FC236}">
                <a16:creationId xmlns:a16="http://schemas.microsoft.com/office/drawing/2014/main" id="{D933DF7A-99C5-3A40-B321-D72BD932333D}"/>
              </a:ext>
            </a:extLst>
          </p:cNvPr>
          <p:cNvSpPr>
            <a:spLocks noGrp="1"/>
          </p:cNvSpPr>
          <p:nvPr>
            <p:ph sz="quarter" idx="14" hasCustomPrompt="1"/>
          </p:nvPr>
        </p:nvSpPr>
        <p:spPr>
          <a:xfrm>
            <a:off x="5622584" y="5107994"/>
            <a:ext cx="1807287" cy="446617"/>
          </a:xfrm>
          <a:prstGeom prst="rect">
            <a:avLst/>
          </a:prstGeom>
        </p:spPr>
        <p:txBody>
          <a:bodyPr/>
          <a:lstStyle>
            <a:lvl1pPr marL="0" indent="0">
              <a:buNone/>
              <a:defRPr sz="1328">
                <a:solidFill>
                  <a:schemeClr val="bg1">
                    <a:lumMod val="50000"/>
                  </a:schemeClr>
                </a:solidFill>
                <a:latin typeface="+mn-lt"/>
              </a:defRPr>
            </a:lvl1pPr>
            <a:lvl2pPr marL="607355" indent="0">
              <a:buNone/>
              <a:defRPr sz="1328"/>
            </a:lvl2pPr>
            <a:lvl3pPr marL="1214712" indent="0">
              <a:buNone/>
              <a:defRPr sz="1328"/>
            </a:lvl3pPr>
            <a:lvl4pPr marL="1822068" indent="0">
              <a:buNone/>
              <a:defRPr sz="1328"/>
            </a:lvl4pPr>
            <a:lvl5pPr marL="2429423" indent="0">
              <a:buNone/>
              <a:defRPr sz="1328"/>
            </a:lvl5pPr>
          </a:lstStyle>
          <a:p>
            <a:pPr algn="ctr"/>
            <a:r>
              <a:rPr lang="en-US" dirty="0">
                <a:solidFill>
                  <a:schemeClr val="bg1"/>
                </a:solidFill>
                <a:latin typeface="Lato Bold"/>
                <a:cs typeface="Lato Bold"/>
              </a:rPr>
              <a:t>Number</a:t>
            </a:r>
          </a:p>
        </p:txBody>
      </p:sp>
      <p:sp>
        <p:nvSpPr>
          <p:cNvPr id="24" name="Content Placeholder 21">
            <a:extLst>
              <a:ext uri="{FF2B5EF4-FFF2-40B4-BE49-F238E27FC236}">
                <a16:creationId xmlns:a16="http://schemas.microsoft.com/office/drawing/2014/main" id="{3DE5018B-D1CC-5447-85EA-EC7D47CAA95B}"/>
              </a:ext>
            </a:extLst>
          </p:cNvPr>
          <p:cNvSpPr>
            <a:spLocks noGrp="1"/>
          </p:cNvSpPr>
          <p:nvPr>
            <p:ph sz="quarter" idx="15" hasCustomPrompt="1"/>
          </p:nvPr>
        </p:nvSpPr>
        <p:spPr>
          <a:xfrm>
            <a:off x="4767444" y="4243966"/>
            <a:ext cx="2677287" cy="446617"/>
          </a:xfrm>
          <a:prstGeom prst="rect">
            <a:avLst/>
          </a:prstGeom>
        </p:spPr>
        <p:txBody>
          <a:bodyPr/>
          <a:lstStyle>
            <a:lvl1pPr marL="0" indent="0">
              <a:buNone/>
              <a:defRPr sz="1200" baseline="0">
                <a:solidFill>
                  <a:schemeClr val="bg1">
                    <a:lumMod val="50000"/>
                  </a:schemeClr>
                </a:solidFill>
              </a:defRPr>
            </a:lvl1pPr>
            <a:lvl2pPr marL="607355" indent="0">
              <a:buNone/>
              <a:defRPr sz="1328"/>
            </a:lvl2pPr>
            <a:lvl3pPr marL="1214712" indent="0">
              <a:buNone/>
              <a:defRPr sz="1328"/>
            </a:lvl3pPr>
            <a:lvl4pPr marL="1822068" indent="0">
              <a:buNone/>
              <a:defRPr sz="1328"/>
            </a:lvl4pPr>
            <a:lvl5pPr marL="2429423" indent="0">
              <a:buNone/>
              <a:defRPr sz="1328"/>
            </a:lvl5pPr>
          </a:lstStyle>
          <a:p>
            <a:pPr algn="ctr"/>
            <a:r>
              <a:rPr lang="en-US" b="1" dirty="0"/>
              <a:t>Address</a:t>
            </a:r>
            <a:endParaRPr lang="en-US" dirty="0"/>
          </a:p>
        </p:txBody>
      </p:sp>
      <p:grpSp>
        <p:nvGrpSpPr>
          <p:cNvPr id="15" name="Group 14">
            <a:extLst>
              <a:ext uri="{FF2B5EF4-FFF2-40B4-BE49-F238E27FC236}">
                <a16:creationId xmlns:a16="http://schemas.microsoft.com/office/drawing/2014/main" id="{29E10E36-B4FE-EE4F-ABBD-6B78144A7B17}"/>
              </a:ext>
            </a:extLst>
          </p:cNvPr>
          <p:cNvGrpSpPr/>
          <p:nvPr userDrawn="1"/>
        </p:nvGrpSpPr>
        <p:grpSpPr>
          <a:xfrm>
            <a:off x="5017787" y="3487257"/>
            <a:ext cx="2176600" cy="638043"/>
            <a:chOff x="5043597" y="3487257"/>
            <a:chExt cx="2176600" cy="638043"/>
          </a:xfrm>
        </p:grpSpPr>
        <p:cxnSp>
          <p:nvCxnSpPr>
            <p:cNvPr id="10" name="Straight Connector 9">
              <a:extLst>
                <a:ext uri="{FF2B5EF4-FFF2-40B4-BE49-F238E27FC236}">
                  <a16:creationId xmlns:a16="http://schemas.microsoft.com/office/drawing/2014/main" id="{0D31820A-DD73-7E4D-B283-9AB9C85B3AB6}"/>
                </a:ext>
              </a:extLst>
            </p:cNvPr>
            <p:cNvCxnSpPr/>
            <p:nvPr userDrawn="1"/>
          </p:nvCxnSpPr>
          <p:spPr>
            <a:xfrm>
              <a:off x="5640756" y="3606829"/>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73A9758-1889-534B-A91C-E1CF96566C0E}"/>
                </a:ext>
              </a:extLst>
            </p:cNvPr>
            <p:cNvCxnSpPr/>
            <p:nvPr userDrawn="1"/>
          </p:nvCxnSpPr>
          <p:spPr>
            <a:xfrm>
              <a:off x="6521287" y="3606829"/>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25" name="Picture 24">
              <a:hlinkClick r:id="rId4"/>
              <a:extLst>
                <a:ext uri="{FF2B5EF4-FFF2-40B4-BE49-F238E27FC236}">
                  <a16:creationId xmlns:a16="http://schemas.microsoft.com/office/drawing/2014/main" id="{92745C1D-07AF-984E-947B-3C14BD2C6851}"/>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043597" y="3610539"/>
              <a:ext cx="430233" cy="430233"/>
            </a:xfrm>
            <a:prstGeom prst="rect">
              <a:avLst/>
            </a:prstGeom>
          </p:spPr>
        </p:pic>
        <p:pic>
          <p:nvPicPr>
            <p:cNvPr id="26" name="Picture 25">
              <a:hlinkClick r:id="rId6"/>
              <a:extLst>
                <a:ext uri="{FF2B5EF4-FFF2-40B4-BE49-F238E27FC236}">
                  <a16:creationId xmlns:a16="http://schemas.microsoft.com/office/drawing/2014/main" id="{F6AC0155-D17C-0F44-9228-A1007BEDB0B5}"/>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5892800" y="3611911"/>
              <a:ext cx="406400" cy="406400"/>
            </a:xfrm>
            <a:prstGeom prst="rect">
              <a:avLst/>
            </a:prstGeom>
          </p:spPr>
        </p:pic>
        <p:pic>
          <p:nvPicPr>
            <p:cNvPr id="27" name="Picture 26">
              <a:hlinkClick r:id="rId8"/>
              <a:extLst>
                <a:ext uri="{FF2B5EF4-FFF2-40B4-BE49-F238E27FC236}">
                  <a16:creationId xmlns:a16="http://schemas.microsoft.com/office/drawing/2014/main" id="{E153DD54-C6D3-914D-BE61-72789B883B1A}"/>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6582154" y="3487257"/>
              <a:ext cx="638043" cy="638043"/>
            </a:xfrm>
            <a:prstGeom prst="rect">
              <a:avLst/>
            </a:prstGeom>
          </p:spPr>
        </p:pic>
      </p:grpSp>
      <p:sp>
        <p:nvSpPr>
          <p:cNvPr id="28" name="Rounded Rectangle 27">
            <a:extLst>
              <a:ext uri="{FF2B5EF4-FFF2-40B4-BE49-F238E27FC236}">
                <a16:creationId xmlns:a16="http://schemas.microsoft.com/office/drawing/2014/main" id="{C100A5BD-B1D8-6F40-867C-2FCDED8191FE}"/>
              </a:ext>
            </a:extLst>
          </p:cNvPr>
          <p:cNvSpPr/>
          <p:nvPr userDrawn="1"/>
        </p:nvSpPr>
        <p:spPr>
          <a:xfrm>
            <a:off x="4802397" y="5063082"/>
            <a:ext cx="675745"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187"/>
          </a:p>
        </p:txBody>
      </p:sp>
    </p:spTree>
    <p:extLst>
      <p:ext uri="{BB962C8B-B14F-4D97-AF65-F5344CB8AC3E}">
        <p14:creationId xmlns:p14="http://schemas.microsoft.com/office/powerpoint/2010/main" val="1858485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40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600"/>
                                        <p:tgtEl>
                                          <p:spTgt spid="20">
                                            <p:txEl>
                                              <p:pRg st="0" end="0"/>
                                            </p:txEl>
                                          </p:spTgt>
                                        </p:tgtEl>
                                      </p:cBhvr>
                                    </p:animEffect>
                                    <p:anim calcmode="lin" valueType="num">
                                      <p:cBhvr>
                                        <p:cTn id="8" dur="6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9" dur="540" decel="100000" fill="hold"/>
                                        <p:tgtEl>
                                          <p:spTgt spid="20">
                                            <p:txEl>
                                              <p:pRg st="0" end="0"/>
                                            </p:txEl>
                                          </p:spTgt>
                                        </p:tgtEl>
                                        <p:attrNameLst>
                                          <p:attrName>ppt_y</p:attrName>
                                        </p:attrNameLst>
                                      </p:cBhvr>
                                      <p:tavLst>
                                        <p:tav tm="0">
                                          <p:val>
                                            <p:strVal val="#ppt_y+1"/>
                                          </p:val>
                                        </p:tav>
                                        <p:tav tm="100000">
                                          <p:val>
                                            <p:strVal val="#ppt_y-.03"/>
                                          </p:val>
                                        </p:tav>
                                      </p:tavLst>
                                    </p:anim>
                                    <p:anim calcmode="lin" valueType="num">
                                      <p:cBhvr>
                                        <p:cTn id="10" dur="60" accel="100000" fill="hold">
                                          <p:stCondLst>
                                            <p:cond delay="540"/>
                                          </p:stCondLst>
                                        </p:cTn>
                                        <p:tgtEl>
                                          <p:spTgt spid="20">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37" presetClass="entr" presetSubtype="0" fill="hold" nodeType="withEffect">
                  <p:stCondLst>
                    <p:cond delay="300"/>
                  </p:stCondLst>
                  <p:childTnLst>
                    <p:set>
                      <p:cBhvr>
                        <p:cTn dur="1" fill="hold">
                          <p:stCondLst>
                            <p:cond delay="0"/>
                          </p:stCondLst>
                        </p:cTn>
                        <p:tgtEl>
                          <p:spTgt spid="20"/>
                        </p:tgtEl>
                        <p:attrNameLst>
                          <p:attrName>style.visibility</p:attrName>
                        </p:attrNameLst>
                      </p:cBhvr>
                      <p:to>
                        <p:strVal val="visible"/>
                      </p:to>
                    </p:set>
                    <p:animEffect transition="in" filter="fade">
                      <p:cBhvr>
                        <p:cTn dur="600"/>
                        <p:tgtEl>
                          <p:spTgt spid="20"/>
                        </p:tgtEl>
                      </p:cBhvr>
                    </p:animEffect>
                    <p:anim calcmode="lin" valueType="num">
                      <p:cBhvr>
                        <p:cTn dur="600" fill="hold"/>
                        <p:tgtEl>
                          <p:spTgt spid="20"/>
                        </p:tgtEl>
                        <p:attrNameLst>
                          <p:attrName>ppt_x</p:attrName>
                        </p:attrNameLst>
                      </p:cBhvr>
                      <p:tavLst>
                        <p:tav tm="0">
                          <p:val>
                            <p:strVal val="#ppt_x"/>
                          </p:val>
                        </p:tav>
                        <p:tav tm="100000">
                          <p:val>
                            <p:strVal val="#ppt_x"/>
                          </p:val>
                        </p:tav>
                      </p:tavLst>
                    </p:anim>
                    <p:anim calcmode="lin" valueType="num">
                      <p:cBhvr>
                        <p:cTn dur="540" decel="100000" fill="hold"/>
                        <p:tgtEl>
                          <p:spTgt spid="20"/>
                        </p:tgtEl>
                        <p:attrNameLst>
                          <p:attrName>ppt_y</p:attrName>
                        </p:attrNameLst>
                      </p:cBhvr>
                      <p:tavLst>
                        <p:tav tm="0">
                          <p:val>
                            <p:strVal val="#ppt_y+1"/>
                          </p:val>
                        </p:tav>
                        <p:tav tm="100000">
                          <p:val>
                            <p:strVal val="#ppt_y-.03"/>
                          </p:val>
                        </p:tav>
                      </p:tavLst>
                    </p:anim>
                    <p:anim calcmode="lin" valueType="num">
                      <p:cBhvr>
                        <p:cTn dur="60" accel="100000" fill="hold">
                          <p:stCondLst>
                            <p:cond delay="540"/>
                          </p:stCondLst>
                        </p:cTn>
                        <p:tgtEl>
                          <p:spTgt spid="20"/>
                        </p:tgtEl>
                        <p:attrNameLst>
                          <p:attrName>ppt_y</p:attrName>
                        </p:attrNameLst>
                      </p:cBhvr>
                      <p:tavLst>
                        <p:tav tm="0">
                          <p:val>
                            <p:strVal val="#ppt_y-.03"/>
                          </p:val>
                        </p:tav>
                        <p:tav tm="100000">
                          <p:val>
                            <p:strVal val="#ppt_y"/>
                          </p:val>
                        </p:tav>
                      </p:tavLst>
                    </p:anim>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 concept image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1DF95-F8E2-FC44-B604-CCFF31FC03F0}"/>
              </a:ext>
            </a:extLst>
          </p:cNvPr>
          <p:cNvSpPr>
            <a:spLocks/>
          </p:cNvSpPr>
          <p:nvPr userDrawn="1"/>
        </p:nvSpPr>
        <p:spPr bwMode="auto">
          <a:xfrm>
            <a:off x="901314" y="2675313"/>
            <a:ext cx="5375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eaLnBrk="0" hangingPunct="0">
              <a:defRPr>
                <a:solidFill>
                  <a:schemeClr val="tx1"/>
                </a:solidFill>
                <a:latin typeface="Arial" pitchFamily="34" charset="0"/>
                <a:ea typeface="ＭＳ Ｐゴシック" pitchFamily="34" charset="-128"/>
              </a:defRPr>
            </a:lvl1pPr>
            <a:lvl2pPr marL="742950" indent="-285750" algn="r" eaLnBrk="0" hangingPunct="0">
              <a:defRPr>
                <a:solidFill>
                  <a:schemeClr val="tx1"/>
                </a:solidFill>
                <a:latin typeface="Arial" pitchFamily="34" charset="0"/>
                <a:ea typeface="ＭＳ Ｐゴシック" pitchFamily="34" charset="-128"/>
              </a:defRPr>
            </a:lvl2pPr>
            <a:lvl3pPr marL="1143000" indent="-228600" algn="r" eaLnBrk="0" hangingPunct="0">
              <a:defRPr>
                <a:solidFill>
                  <a:schemeClr val="tx1"/>
                </a:solidFill>
                <a:latin typeface="Arial" pitchFamily="34" charset="0"/>
                <a:ea typeface="ＭＳ Ｐゴシック" pitchFamily="34" charset="-128"/>
              </a:defRPr>
            </a:lvl3pPr>
            <a:lvl4pPr marL="1600200" indent="-228600" algn="r" eaLnBrk="0" hangingPunct="0">
              <a:defRPr>
                <a:solidFill>
                  <a:schemeClr val="tx1"/>
                </a:solidFill>
                <a:latin typeface="Arial" pitchFamily="34" charset="0"/>
                <a:ea typeface="ＭＳ Ｐゴシック" pitchFamily="34" charset="-128"/>
              </a:defRPr>
            </a:lvl4pPr>
            <a:lvl5pPr marL="2057400" indent="-228600" algn="r" eaLnBrk="0" hangingPunct="0">
              <a:defRPr>
                <a:solidFill>
                  <a:schemeClr val="tx1"/>
                </a:solidFill>
                <a:latin typeface="Arial" pitchFamily="34" charset="0"/>
                <a:ea typeface="ＭＳ Ｐゴシック" pitchFamily="34" charset="-128"/>
              </a:defRPr>
            </a:lvl5pPr>
            <a:lvl6pPr marL="25146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l" eaLnBrk="1" hangingPunct="1">
              <a:lnSpc>
                <a:spcPct val="80000"/>
              </a:lnSpc>
              <a:defRPr/>
            </a:pPr>
            <a:r>
              <a:rPr lang="en-US" altLang="en-US" sz="3200" b="1" dirty="0">
                <a:solidFill>
                  <a:schemeClr val="bg1"/>
                </a:solidFill>
                <a:latin typeface="Calibri" panose="020F0502020204030204" pitchFamily="34" charset="0"/>
                <a:cs typeface="Calibri" panose="020F0502020204030204" pitchFamily="34" charset="0"/>
              </a:rPr>
              <a:t>THANK YOU</a:t>
            </a:r>
          </a:p>
        </p:txBody>
      </p:sp>
      <p:sp>
        <p:nvSpPr>
          <p:cNvPr id="3" name="Subtitle 2">
            <a:extLst>
              <a:ext uri="{FF2B5EF4-FFF2-40B4-BE49-F238E27FC236}">
                <a16:creationId xmlns:a16="http://schemas.microsoft.com/office/drawing/2014/main" id="{4E8AEE9E-2EBE-5F41-9322-B90C8044E634}"/>
              </a:ext>
            </a:extLst>
          </p:cNvPr>
          <p:cNvSpPr txBox="1">
            <a:spLocks/>
          </p:cNvSpPr>
          <p:nvPr userDrawn="1"/>
        </p:nvSpPr>
        <p:spPr>
          <a:xfrm>
            <a:off x="901314" y="3666084"/>
            <a:ext cx="11051200" cy="1371600"/>
          </a:xfrm>
          <a:prstGeom prst="rect">
            <a:avLst/>
          </a:prstGeom>
        </p:spPr>
        <p:txBody>
          <a:bodyPr lIns="121853" tIns="60926" rIns="121853" bIns="60926">
            <a:norm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algn="r" eaLnBrk="0" fontAlgn="base" hangingPunct="0">
              <a:spcBef>
                <a:spcPct val="0"/>
              </a:spcBef>
              <a:spcAft>
                <a:spcPct val="0"/>
              </a:spcAft>
              <a:defRPr>
                <a:solidFill>
                  <a:schemeClr val="tx1"/>
                </a:solidFill>
                <a:latin typeface="Arial" charset="0"/>
                <a:ea typeface="ＭＳ Ｐゴシック" charset="0"/>
              </a:defRPr>
            </a:lvl6pPr>
            <a:lvl7pPr marL="2971800" indent="-228600" algn="r" eaLnBrk="0" fontAlgn="base" hangingPunct="0">
              <a:spcBef>
                <a:spcPct val="0"/>
              </a:spcBef>
              <a:spcAft>
                <a:spcPct val="0"/>
              </a:spcAft>
              <a:defRPr>
                <a:solidFill>
                  <a:schemeClr val="tx1"/>
                </a:solidFill>
                <a:latin typeface="Arial" charset="0"/>
                <a:ea typeface="ＭＳ Ｐゴシック" charset="0"/>
              </a:defRPr>
            </a:lvl7pPr>
            <a:lvl8pPr marL="3429000" indent="-228600" algn="r" eaLnBrk="0" fontAlgn="base" hangingPunct="0">
              <a:spcBef>
                <a:spcPct val="0"/>
              </a:spcBef>
              <a:spcAft>
                <a:spcPct val="0"/>
              </a:spcAft>
              <a:defRPr>
                <a:solidFill>
                  <a:schemeClr val="tx1"/>
                </a:solidFill>
                <a:latin typeface="Arial" charset="0"/>
                <a:ea typeface="ＭＳ Ｐゴシック" charset="0"/>
              </a:defRPr>
            </a:lvl8pPr>
            <a:lvl9pPr marL="3886200" indent="-228600" algn="r" eaLnBrk="0" fontAlgn="base" hangingPunct="0">
              <a:spcBef>
                <a:spcPct val="0"/>
              </a:spcBef>
              <a:spcAft>
                <a:spcPct val="0"/>
              </a:spcAft>
              <a:defRPr>
                <a:solidFill>
                  <a:schemeClr val="tx1"/>
                </a:solidFill>
                <a:latin typeface="Arial" charset="0"/>
                <a:ea typeface="ＭＳ Ｐゴシック" charset="0"/>
              </a:defRPr>
            </a:lvl9pPr>
          </a:lstStyle>
          <a:p>
            <a:pPr algn="just"/>
            <a:r>
              <a:rPr lang="en-GB" sz="1200" b="1" dirty="0">
                <a:solidFill>
                  <a:schemeClr val="bg1"/>
                </a:solidFill>
                <a:latin typeface="Calibri" panose="020F0502020204030204" pitchFamily="34" charset="0"/>
                <a:cs typeface="Calibri" panose="020F0502020204030204" pitchFamily="34" charset="0"/>
              </a:rPr>
              <a:t>About </a:t>
            </a:r>
            <a:r>
              <a:rPr lang="en-GB" sz="1200" b="1" dirty="0" err="1">
                <a:solidFill>
                  <a:schemeClr val="bg1"/>
                </a:solidFill>
                <a:latin typeface="Calibri" panose="020F0502020204030204" pitchFamily="34" charset="0"/>
                <a:cs typeface="Calibri" panose="020F0502020204030204" pitchFamily="34" charset="0"/>
              </a:rPr>
              <a:t>Mphasis</a:t>
            </a:r>
            <a:endParaRPr lang="en-GB" sz="1200" dirty="0">
              <a:solidFill>
                <a:schemeClr val="bg1"/>
              </a:solidFill>
              <a:latin typeface="Calibri" panose="020F0502020204030204" pitchFamily="34" charset="0"/>
              <a:cs typeface="Calibri" panose="020F0502020204030204" pitchFamily="34" charset="0"/>
            </a:endParaRPr>
          </a:p>
          <a:p>
            <a:pPr algn="just"/>
            <a:r>
              <a:rPr lang="en-US" sz="1200" u="sng" dirty="0" err="1">
                <a:latin typeface="Calibri" panose="020F0502020204030204" pitchFamily="34" charset="0"/>
                <a:cs typeface="Calibri" panose="020F0502020204030204" pitchFamily="34" charset="0"/>
                <a:hlinkClick r:id="rId2"/>
              </a:rPr>
              <a:t>Mphasis</a:t>
            </a:r>
            <a:r>
              <a:rPr lang="en-US" sz="1200" dirty="0">
                <a:latin typeface="Calibri" panose="020F0502020204030204" pitchFamily="34" charset="0"/>
                <a:cs typeface="Calibri" panose="020F0502020204030204" pitchFamily="34" charset="0"/>
              </a:rPr>
              <a:t> </a:t>
            </a:r>
            <a:r>
              <a:rPr lang="en-GB" sz="1200" dirty="0">
                <a:solidFill>
                  <a:schemeClr val="bg1"/>
                </a:solidFill>
                <a:latin typeface="Calibri" panose="020F0502020204030204" pitchFamily="34" charset="0"/>
                <a:cs typeface="Calibri" panose="020F0502020204030204" pitchFamily="34" charset="0"/>
              </a:rPr>
              <a:t>(BSE: 526299; NSE: MPHASIS) applies next-generation technology to help enterprises transform businesses globally. Customer centricity is foundational to </a:t>
            </a:r>
            <a:r>
              <a:rPr lang="en-GB" sz="1200" dirty="0" err="1">
                <a:solidFill>
                  <a:schemeClr val="bg1"/>
                </a:solidFill>
                <a:latin typeface="Calibri" panose="020F0502020204030204" pitchFamily="34" charset="0"/>
                <a:cs typeface="Calibri" panose="020F0502020204030204" pitchFamily="34" charset="0"/>
              </a:rPr>
              <a:t>Mphasis</a:t>
            </a:r>
            <a:r>
              <a:rPr lang="en-GB" sz="1200" dirty="0">
                <a:solidFill>
                  <a:schemeClr val="bg1"/>
                </a:solidFill>
                <a:latin typeface="Calibri" panose="020F0502020204030204" pitchFamily="34" charset="0"/>
                <a:cs typeface="Calibri" panose="020F0502020204030204" pitchFamily="34" charset="0"/>
              </a:rPr>
              <a:t> and is reflected in the </a:t>
            </a:r>
            <a:r>
              <a:rPr lang="en-GB" sz="1200" dirty="0" err="1">
                <a:solidFill>
                  <a:schemeClr val="bg1"/>
                </a:solidFill>
                <a:latin typeface="Calibri" panose="020F0502020204030204" pitchFamily="34" charset="0"/>
                <a:cs typeface="Calibri" panose="020F0502020204030204" pitchFamily="34" charset="0"/>
              </a:rPr>
              <a:t>Mphasis</a:t>
            </a:r>
            <a:r>
              <a:rPr lang="en-GB" sz="1200" dirty="0">
                <a:solidFill>
                  <a:schemeClr val="bg1"/>
                </a:solidFill>
                <a:latin typeface="Calibri" panose="020F0502020204030204" pitchFamily="34" charset="0"/>
                <a:cs typeface="Calibri" panose="020F0502020204030204" pitchFamily="34" charset="0"/>
              </a:rPr>
              <a:t>’ </a:t>
            </a:r>
            <a:r>
              <a:rPr lang="en-US" sz="1200" u="sng" dirty="0">
                <a:latin typeface="Calibri" panose="020F0502020204030204" pitchFamily="34" charset="0"/>
                <a:cs typeface="Calibri" panose="020F0502020204030204" pitchFamily="34" charset="0"/>
                <a:hlinkClick r:id="rId3"/>
              </a:rPr>
              <a:t>Front2Back</a:t>
            </a:r>
            <a:r>
              <a:rPr lang="en-US" sz="1200" dirty="0">
                <a:solidFill>
                  <a:schemeClr val="bg1"/>
                </a:solidFill>
                <a:latin typeface="Calibri" panose="020F0502020204030204" pitchFamily="34" charset="0"/>
                <a:cs typeface="Calibri" panose="020F0502020204030204" pitchFamily="34" charset="0"/>
              </a:rPr>
              <a:t>™ Transformation </a:t>
            </a:r>
            <a:r>
              <a:rPr lang="en-GB" sz="1200" dirty="0">
                <a:solidFill>
                  <a:schemeClr val="bg1"/>
                </a:solidFill>
                <a:latin typeface="Calibri" panose="020F0502020204030204" pitchFamily="34" charset="0"/>
                <a:cs typeface="Calibri" panose="020F0502020204030204" pitchFamily="34" charset="0"/>
              </a:rPr>
              <a:t>approach. Front2Back™ uses the exponential power of cloud and cognitive to provide hyper-personalized </a:t>
            </a:r>
          </a:p>
          <a:p>
            <a:pPr algn="just"/>
            <a:r>
              <a:rPr lang="en-GB" sz="1200" dirty="0">
                <a:solidFill>
                  <a:schemeClr val="bg1"/>
                </a:solidFill>
                <a:latin typeface="Calibri" panose="020F0502020204030204" pitchFamily="34" charset="0"/>
                <a:cs typeface="Calibri" panose="020F0502020204030204" pitchFamily="34" charset="0"/>
              </a:rPr>
              <a:t>(C=</a:t>
            </a:r>
            <a:r>
              <a:rPr lang="en-GB" sz="1200" u="sng" dirty="0">
                <a:latin typeface="Calibri" panose="020F0502020204030204" pitchFamily="34" charset="0"/>
                <a:cs typeface="Calibri" panose="020F0502020204030204" pitchFamily="34" charset="0"/>
                <a:hlinkClick r:id="rId3"/>
              </a:rPr>
              <a:t>X2C</a:t>
            </a:r>
            <a:r>
              <a:rPr lang="en-US" sz="1200" u="sng" baseline="30000" dirty="0">
                <a:latin typeface="Calibri" panose="020F0502020204030204" pitchFamily="34" charset="0"/>
                <a:cs typeface="Calibri" panose="020F0502020204030204" pitchFamily="34" charset="0"/>
                <a:hlinkClick r:id="rId3"/>
              </a:rPr>
              <a:t>2 </a:t>
            </a:r>
            <a:r>
              <a:rPr lang="en-US" sz="1200" u="sng" baseline="-25000" dirty="0">
                <a:latin typeface="Calibri" panose="020F0502020204030204" pitchFamily="34" charset="0"/>
                <a:cs typeface="Calibri" panose="020F0502020204030204" pitchFamily="34" charset="0"/>
                <a:hlinkClick r:id="rId3"/>
              </a:rPr>
              <a:t>TM</a:t>
            </a:r>
            <a:r>
              <a:rPr lang="en-GB" sz="1200" dirty="0">
                <a:solidFill>
                  <a:schemeClr val="bg1"/>
                </a:solidFill>
                <a:latin typeface="Calibri" panose="020F0502020204030204" pitchFamily="34" charset="0"/>
                <a:cs typeface="Calibri" panose="020F0502020204030204" pitchFamily="34" charset="0"/>
              </a:rPr>
              <a:t>=1) digital experience to clients and their end customers. </a:t>
            </a:r>
            <a:r>
              <a:rPr lang="en-GB" sz="1200" dirty="0" err="1">
                <a:solidFill>
                  <a:schemeClr val="bg1"/>
                </a:solidFill>
                <a:latin typeface="Calibri" panose="020F0502020204030204" pitchFamily="34" charset="0"/>
                <a:cs typeface="Calibri" panose="020F0502020204030204" pitchFamily="34" charset="0"/>
              </a:rPr>
              <a:t>Mphasis</a:t>
            </a:r>
            <a:r>
              <a:rPr lang="en-GB" sz="1200" dirty="0">
                <a:solidFill>
                  <a:schemeClr val="bg1"/>
                </a:solidFill>
                <a:latin typeface="Calibri" panose="020F0502020204030204" pitchFamily="34" charset="0"/>
                <a:cs typeface="Calibri" panose="020F0502020204030204" pitchFamily="34" charset="0"/>
              </a:rPr>
              <a:t>’ Service Transformation approach helps ‘shrink the core’ through the application of digital technologies across legacy environments within an enterprise, enabling businesses to stay ahead in a changing world. </a:t>
            </a:r>
            <a:r>
              <a:rPr lang="en-GB" sz="1200" dirty="0" err="1">
                <a:solidFill>
                  <a:schemeClr val="bg1"/>
                </a:solidFill>
                <a:latin typeface="Calibri" panose="020F0502020204030204" pitchFamily="34" charset="0"/>
                <a:cs typeface="Calibri" panose="020F0502020204030204" pitchFamily="34" charset="0"/>
              </a:rPr>
              <a:t>Mphasis</a:t>
            </a:r>
            <a:r>
              <a:rPr lang="en-GB" sz="1200" dirty="0">
                <a:solidFill>
                  <a:schemeClr val="bg1"/>
                </a:solidFill>
                <a:latin typeface="Calibri" panose="020F0502020204030204" pitchFamily="34" charset="0"/>
                <a:cs typeface="Calibri" panose="020F0502020204030204" pitchFamily="34" charset="0"/>
              </a:rPr>
              <a:t>’ core reference architectures and tools, speed and innovation with domain expertise and specialization are key to building strong relationships with marquee clients. Click</a:t>
            </a:r>
            <a:r>
              <a:rPr lang="en-GB" sz="1200" dirty="0">
                <a:latin typeface="Calibri" panose="020F0502020204030204" pitchFamily="34" charset="0"/>
                <a:cs typeface="Calibri" panose="020F0502020204030204" pitchFamily="34" charset="0"/>
              </a:rPr>
              <a:t> </a:t>
            </a:r>
            <a:r>
              <a:rPr lang="en-US" sz="1200" u="sng" dirty="0">
                <a:latin typeface="Calibri" panose="020F0502020204030204" pitchFamily="34" charset="0"/>
                <a:cs typeface="Calibri" panose="020F0502020204030204" pitchFamily="34" charset="0"/>
                <a:hlinkClick r:id="rId2"/>
              </a:rPr>
              <a:t>here</a:t>
            </a:r>
            <a:r>
              <a:rPr lang="en-GB" sz="1200" dirty="0">
                <a:latin typeface="Calibri" panose="020F0502020204030204" pitchFamily="34" charset="0"/>
                <a:cs typeface="Calibri" panose="020F0502020204030204" pitchFamily="34" charset="0"/>
              </a:rPr>
              <a:t> </a:t>
            </a:r>
            <a:r>
              <a:rPr lang="en-GB" sz="1200" dirty="0">
                <a:solidFill>
                  <a:schemeClr val="bg1"/>
                </a:solidFill>
                <a:latin typeface="Calibri" panose="020F0502020204030204" pitchFamily="34" charset="0"/>
                <a:cs typeface="Calibri" panose="020F0502020204030204" pitchFamily="34" charset="0"/>
              </a:rPr>
              <a:t>to know</a:t>
            </a:r>
          </a:p>
          <a:p>
            <a:pPr algn="just" eaLnBrk="1" hangingPunct="1">
              <a:spcBef>
                <a:spcPct val="20000"/>
              </a:spcBef>
              <a:buFont typeface="Arial" charset="0"/>
              <a:buNone/>
              <a:defRPr/>
            </a:pPr>
            <a:endParaRPr lang="en-US" sz="1200" dirty="0">
              <a:solidFill>
                <a:schemeClr val="bg1"/>
              </a:solidFill>
              <a:latin typeface="Calibri" panose="020F0502020204030204" pitchFamily="34" charset="0"/>
              <a:ea typeface="ヒラギノ角ゴ Pro W3" charset="0"/>
              <a:cs typeface="Calibri" panose="020F0502020204030204" pitchFamily="34" charset="0"/>
            </a:endParaRPr>
          </a:p>
        </p:txBody>
      </p:sp>
      <p:sp>
        <p:nvSpPr>
          <p:cNvPr id="4" name="Subtitle 2">
            <a:extLst>
              <a:ext uri="{FF2B5EF4-FFF2-40B4-BE49-F238E27FC236}">
                <a16:creationId xmlns:a16="http://schemas.microsoft.com/office/drawing/2014/main" id="{1230EAD7-EF60-924B-865C-8C70CD72A124}"/>
              </a:ext>
            </a:extLst>
          </p:cNvPr>
          <p:cNvSpPr txBox="1">
            <a:spLocks/>
          </p:cNvSpPr>
          <p:nvPr userDrawn="1"/>
        </p:nvSpPr>
        <p:spPr>
          <a:xfrm>
            <a:off x="901314" y="5157310"/>
            <a:ext cx="11051200" cy="1143000"/>
          </a:xfrm>
          <a:prstGeom prst="rect">
            <a:avLst/>
          </a:prstGeom>
        </p:spPr>
        <p:txBody>
          <a:bodyPr lIns="121853" tIns="60926" rIns="121853" bIns="60926">
            <a:norm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algn="r" eaLnBrk="0" fontAlgn="base" hangingPunct="0">
              <a:spcBef>
                <a:spcPct val="0"/>
              </a:spcBef>
              <a:spcAft>
                <a:spcPct val="0"/>
              </a:spcAft>
              <a:defRPr>
                <a:solidFill>
                  <a:schemeClr val="tx1"/>
                </a:solidFill>
                <a:latin typeface="Arial" charset="0"/>
                <a:ea typeface="ＭＳ Ｐゴシック" charset="0"/>
              </a:defRPr>
            </a:lvl6pPr>
            <a:lvl7pPr marL="2971800" indent="-228600" algn="r" eaLnBrk="0" fontAlgn="base" hangingPunct="0">
              <a:spcBef>
                <a:spcPct val="0"/>
              </a:spcBef>
              <a:spcAft>
                <a:spcPct val="0"/>
              </a:spcAft>
              <a:defRPr>
                <a:solidFill>
                  <a:schemeClr val="tx1"/>
                </a:solidFill>
                <a:latin typeface="Arial" charset="0"/>
                <a:ea typeface="ＭＳ Ｐゴシック" charset="0"/>
              </a:defRPr>
            </a:lvl7pPr>
            <a:lvl8pPr marL="3429000" indent="-228600" algn="r" eaLnBrk="0" fontAlgn="base" hangingPunct="0">
              <a:spcBef>
                <a:spcPct val="0"/>
              </a:spcBef>
              <a:spcAft>
                <a:spcPct val="0"/>
              </a:spcAft>
              <a:defRPr>
                <a:solidFill>
                  <a:schemeClr val="tx1"/>
                </a:solidFill>
                <a:latin typeface="Arial" charset="0"/>
                <a:ea typeface="ＭＳ Ｐゴシック" charset="0"/>
              </a:defRPr>
            </a:lvl8pPr>
            <a:lvl9pPr marL="3886200" indent="-228600" algn="r" eaLnBrk="0" fontAlgn="base" hangingPunct="0">
              <a:spcBef>
                <a:spcPct val="0"/>
              </a:spcBef>
              <a:spcAft>
                <a:spcPct val="0"/>
              </a:spcAft>
              <a:defRPr>
                <a:solidFill>
                  <a:schemeClr val="tx1"/>
                </a:solidFill>
                <a:latin typeface="Arial" charset="0"/>
                <a:ea typeface="ＭＳ Ｐゴシック" charset="0"/>
              </a:defRPr>
            </a:lvl9pPr>
          </a:lstStyle>
          <a:p>
            <a:pPr marL="0" marR="0" indent="0" algn="just" defTabSz="1218529" rtl="0" eaLnBrk="1" fontAlgn="base" latinLnBrk="0" hangingPunct="1">
              <a:lnSpc>
                <a:spcPct val="100000"/>
              </a:lnSpc>
              <a:spcBef>
                <a:spcPct val="20000"/>
              </a:spcBef>
              <a:spcAft>
                <a:spcPct val="0"/>
              </a:spcAft>
              <a:buClrTx/>
              <a:buSzTx/>
              <a:buFont typeface="Arial" charset="0"/>
              <a:buNone/>
              <a:tabLst/>
              <a:defRPr/>
            </a:pPr>
            <a:r>
              <a:rPr lang="en-US" sz="1200" b="1" dirty="0">
                <a:solidFill>
                  <a:schemeClr val="bg1"/>
                </a:solidFill>
                <a:latin typeface="Calibri" panose="020F0502020204030204" pitchFamily="34" charset="0"/>
                <a:ea typeface="ヒラギノ角ゴ Pro W3" charset="0"/>
                <a:cs typeface="Calibri" panose="020F0502020204030204" pitchFamily="34" charset="0"/>
              </a:rPr>
              <a:t>Important Confidentiality Notice</a:t>
            </a:r>
            <a:endParaRPr lang="en-US" sz="1200" dirty="0">
              <a:solidFill>
                <a:schemeClr val="bg1"/>
              </a:solidFill>
              <a:latin typeface="Calibri" panose="020F0502020204030204" pitchFamily="34" charset="0"/>
              <a:ea typeface="ヒラギノ角ゴ Pro W3" charset="0"/>
              <a:cs typeface="Calibri" panose="020F0502020204030204" pitchFamily="34" charset="0"/>
            </a:endParaRPr>
          </a:p>
          <a:p>
            <a:pPr algn="just" eaLnBrk="1" hangingPunct="1">
              <a:spcBef>
                <a:spcPct val="20000"/>
              </a:spcBef>
              <a:buFont typeface="Arial" charset="0"/>
              <a:buNone/>
              <a:defRPr/>
            </a:pPr>
            <a:r>
              <a:rPr lang="en-US" sz="1100" dirty="0">
                <a:solidFill>
                  <a:schemeClr val="bg1"/>
                </a:solidFill>
                <a:latin typeface="Calibri" panose="020F0502020204030204" pitchFamily="34" charset="0"/>
                <a:ea typeface="ヒラギノ角ゴ Pro W3" charset="0"/>
                <a:cs typeface="Calibri" panose="020F0502020204030204" pitchFamily="34" charset="0"/>
              </a:rPr>
              <a:t>This document is the property of, and is proprietary to </a:t>
            </a:r>
            <a:r>
              <a:rPr lang="en-US" sz="1100" dirty="0" err="1">
                <a:solidFill>
                  <a:schemeClr val="bg1"/>
                </a:solidFill>
                <a:latin typeface="Calibri" panose="020F0502020204030204" pitchFamily="34" charset="0"/>
                <a:ea typeface="ヒラギノ角ゴ Pro W3" charset="0"/>
                <a:cs typeface="Calibri" panose="020F0502020204030204" pitchFamily="34" charset="0"/>
              </a:rPr>
              <a:t>Mphasis</a:t>
            </a:r>
            <a:r>
              <a:rPr lang="en-US" sz="1100" dirty="0">
                <a:solidFill>
                  <a:schemeClr val="bg1"/>
                </a:solidFill>
                <a:latin typeface="Calibri" panose="020F0502020204030204" pitchFamily="34" charset="0"/>
                <a:ea typeface="ヒラギノ角ゴ Pro W3" charset="0"/>
                <a:cs typeface="Calibri" panose="020F0502020204030204" pitchFamily="34" charset="0"/>
              </a:rPr>
              <a:t>, and identified as “Confidential”. Those parties to whom it is distributed shall exercise the same degree of custody and care afforded their own such information. It is not to be disclosed, in whole or in part to any third parties, without the express written authorization of </a:t>
            </a:r>
            <a:r>
              <a:rPr lang="en-US" sz="1100" dirty="0" err="1">
                <a:solidFill>
                  <a:schemeClr val="bg1"/>
                </a:solidFill>
                <a:latin typeface="Calibri" panose="020F0502020204030204" pitchFamily="34" charset="0"/>
                <a:ea typeface="ヒラギノ角ゴ Pro W3" charset="0"/>
                <a:cs typeface="Calibri" panose="020F0502020204030204" pitchFamily="34" charset="0"/>
              </a:rPr>
              <a:t>Mphasis</a:t>
            </a:r>
            <a:r>
              <a:rPr lang="en-US" sz="1100" dirty="0">
                <a:solidFill>
                  <a:schemeClr val="bg1"/>
                </a:solidFill>
                <a:latin typeface="Calibri" panose="020F0502020204030204" pitchFamily="34" charset="0"/>
                <a:ea typeface="ヒラギノ角ゴ Pro W3" charset="0"/>
                <a:cs typeface="Calibri" panose="020F0502020204030204" pitchFamily="34" charset="0"/>
              </a:rPr>
              <a:t>. It is not to be duplicated or used, in whole or in part, for any purpose other than the evaluation of, and response to, </a:t>
            </a:r>
            <a:r>
              <a:rPr lang="en-US" sz="1100" dirty="0" err="1">
                <a:solidFill>
                  <a:schemeClr val="bg1"/>
                </a:solidFill>
                <a:latin typeface="Calibri" panose="020F0502020204030204" pitchFamily="34" charset="0"/>
                <a:ea typeface="ヒラギノ角ゴ Pro W3" charset="0"/>
                <a:cs typeface="Calibri" panose="020F0502020204030204" pitchFamily="34" charset="0"/>
              </a:rPr>
              <a:t>Mphasis</a:t>
            </a:r>
            <a:r>
              <a:rPr lang="en-US" sz="1100" dirty="0">
                <a:solidFill>
                  <a:schemeClr val="bg1"/>
                </a:solidFill>
                <a:latin typeface="Calibri" panose="020F0502020204030204" pitchFamily="34" charset="0"/>
                <a:ea typeface="ヒラギノ角ゴ Pro W3" charset="0"/>
                <a:cs typeface="Calibri" panose="020F0502020204030204" pitchFamily="34" charset="0"/>
              </a:rPr>
              <a:t>’ proposal or bid, or the performance and execution of a contract awarded to </a:t>
            </a:r>
            <a:r>
              <a:rPr lang="en-US" sz="1100" dirty="0" err="1">
                <a:solidFill>
                  <a:schemeClr val="bg1"/>
                </a:solidFill>
                <a:latin typeface="Calibri" panose="020F0502020204030204" pitchFamily="34" charset="0"/>
                <a:ea typeface="ヒラギノ角ゴ Pro W3" charset="0"/>
                <a:cs typeface="Calibri" panose="020F0502020204030204" pitchFamily="34" charset="0"/>
              </a:rPr>
              <a:t>Mphasis</a:t>
            </a:r>
            <a:r>
              <a:rPr lang="en-US" sz="1100" dirty="0">
                <a:solidFill>
                  <a:schemeClr val="bg1"/>
                </a:solidFill>
                <a:latin typeface="Calibri" panose="020F0502020204030204" pitchFamily="34" charset="0"/>
                <a:ea typeface="ヒラギノ角ゴ Pro W3" charset="0"/>
                <a:cs typeface="Calibri" panose="020F0502020204030204" pitchFamily="34" charset="0"/>
              </a:rPr>
              <a:t>. This document will be returned to </a:t>
            </a:r>
            <a:r>
              <a:rPr lang="en-US" sz="1100" dirty="0" err="1">
                <a:solidFill>
                  <a:schemeClr val="bg1"/>
                </a:solidFill>
                <a:latin typeface="Calibri" panose="020F0502020204030204" pitchFamily="34" charset="0"/>
                <a:ea typeface="ヒラギノ角ゴ Pro W3" charset="0"/>
                <a:cs typeface="Calibri" panose="020F0502020204030204" pitchFamily="34" charset="0"/>
              </a:rPr>
              <a:t>Mphasis</a:t>
            </a:r>
            <a:r>
              <a:rPr lang="en-US" sz="1100" dirty="0">
                <a:solidFill>
                  <a:schemeClr val="bg1"/>
                </a:solidFill>
                <a:latin typeface="Calibri" panose="020F0502020204030204" pitchFamily="34" charset="0"/>
                <a:ea typeface="ヒラギノ角ゴ Pro W3" charset="0"/>
                <a:cs typeface="Calibri" panose="020F0502020204030204" pitchFamily="34" charset="0"/>
              </a:rPr>
              <a:t> upon request.</a:t>
            </a:r>
          </a:p>
        </p:txBody>
      </p:sp>
    </p:spTree>
    <p:extLst>
      <p:ext uri="{BB962C8B-B14F-4D97-AF65-F5344CB8AC3E}">
        <p14:creationId xmlns:p14="http://schemas.microsoft.com/office/powerpoint/2010/main" val="1237538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CB357-715E-8D4D-BFB1-1635F8078ED9}"/>
              </a:ext>
            </a:extLst>
          </p:cNvPr>
          <p:cNvSpPr>
            <a:spLocks noGrp="1"/>
          </p:cNvSpPr>
          <p:nvPr>
            <p:ph type="ctrTitle" hasCustomPrompt="1"/>
          </p:nvPr>
        </p:nvSpPr>
        <p:spPr>
          <a:xfrm>
            <a:off x="6913755" y="2289719"/>
            <a:ext cx="3754245" cy="1219715"/>
          </a:xfrm>
        </p:spPr>
        <p:txBody>
          <a:bodyPr anchor="b">
            <a:normAutofit/>
          </a:bodyPr>
          <a:lstStyle>
            <a:lvl1pPr algn="l">
              <a:defRPr sz="3189" cap="all" baseline="0">
                <a:solidFill>
                  <a:schemeClr val="bg1"/>
                </a:solidFill>
                <a:latin typeface="+mn-lt"/>
              </a:defRPr>
            </a:lvl1pPr>
          </a:lstStyle>
          <a:p>
            <a:r>
              <a:rPr lang="en-US" dirty="0"/>
              <a:t>CLIENT NAME</a:t>
            </a:r>
          </a:p>
        </p:txBody>
      </p:sp>
      <p:cxnSp>
        <p:nvCxnSpPr>
          <p:cNvPr id="13" name="Straight Connector 12">
            <a:extLst>
              <a:ext uri="{FF2B5EF4-FFF2-40B4-BE49-F238E27FC236}">
                <a16:creationId xmlns:a16="http://schemas.microsoft.com/office/drawing/2014/main" id="{D2605301-A720-3D43-AD34-36B56C0B0EF3}"/>
              </a:ext>
            </a:extLst>
          </p:cNvPr>
          <p:cNvCxnSpPr/>
          <p:nvPr userDrawn="1"/>
        </p:nvCxnSpPr>
        <p:spPr>
          <a:xfrm>
            <a:off x="6393365" y="1858538"/>
            <a:ext cx="0" cy="3419708"/>
          </a:xfrm>
          <a:prstGeom prst="line">
            <a:avLst/>
          </a:prstGeom>
          <a:ln>
            <a:solidFill>
              <a:srgbClr val="B51E6A"/>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EEB6B890-5D8E-1541-9056-A4FD101080F8}"/>
              </a:ext>
            </a:extLst>
          </p:cNvPr>
          <p:cNvPicPr>
            <a:picLocks noChangeAspect="1"/>
          </p:cNvPicPr>
          <p:nvPr userDrawn="1"/>
        </p:nvPicPr>
        <p:blipFill rotWithShape="1">
          <a:blip r:embed="rId2"/>
          <a:srcRect l="19132" t="26563" r="18876" b="28529"/>
          <a:stretch/>
        </p:blipFill>
        <p:spPr>
          <a:xfrm>
            <a:off x="1886590" y="2864799"/>
            <a:ext cx="3720443" cy="1289270"/>
          </a:xfrm>
          <a:prstGeom prst="rect">
            <a:avLst/>
          </a:prstGeom>
        </p:spPr>
      </p:pic>
      <p:sp>
        <p:nvSpPr>
          <p:cNvPr id="5" name="Picture Placeholder 4">
            <a:extLst>
              <a:ext uri="{FF2B5EF4-FFF2-40B4-BE49-F238E27FC236}">
                <a16:creationId xmlns:a16="http://schemas.microsoft.com/office/drawing/2014/main" id="{E5AC41B4-7C6E-1540-8F2A-F2BF17053B4A}"/>
              </a:ext>
            </a:extLst>
          </p:cNvPr>
          <p:cNvSpPr>
            <a:spLocks noGrp="1"/>
          </p:cNvSpPr>
          <p:nvPr>
            <p:ph type="pic" sz="quarter" idx="10" hasCustomPrompt="1"/>
          </p:nvPr>
        </p:nvSpPr>
        <p:spPr>
          <a:xfrm>
            <a:off x="7063319" y="3509435"/>
            <a:ext cx="2228850" cy="1352551"/>
          </a:xfrm>
          <a:prstGeom prst="rect">
            <a:avLst/>
          </a:prstGeom>
        </p:spPr>
        <p:txBody>
          <a:bodyPr/>
          <a:lstStyle>
            <a:lvl1pPr marL="0" indent="0" algn="ctr">
              <a:buNone/>
              <a:defRPr sz="1328"/>
            </a:lvl1pPr>
          </a:lstStyle>
          <a:p>
            <a:r>
              <a:rPr lang="en-US" dirty="0"/>
              <a:t>Client Logo</a:t>
            </a:r>
          </a:p>
        </p:txBody>
      </p:sp>
    </p:spTree>
    <p:extLst>
      <p:ext uri="{BB962C8B-B14F-4D97-AF65-F5344CB8AC3E}">
        <p14:creationId xmlns:p14="http://schemas.microsoft.com/office/powerpoint/2010/main" val="4054894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50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pic>
        <p:nvPicPr>
          <p:cNvPr id="6" name="Picture Placeholder 6" descr="2.jpg">
            <a:extLst>
              <a:ext uri="{FF2B5EF4-FFF2-40B4-BE49-F238E27FC236}">
                <a16:creationId xmlns:a16="http://schemas.microsoft.com/office/drawing/2014/main" id="{814860D1-BA3F-8249-9014-FA50AC5991FC}"/>
              </a:ext>
            </a:extLst>
          </p:cNvPr>
          <p:cNvPicPr>
            <a:picLocks noChangeAspect="1"/>
          </p:cNvPicPr>
          <p:nvPr userDrawn="1"/>
        </p:nvPicPr>
        <p:blipFill>
          <a:blip r:embed="rId2">
            <a:extLst>
              <a:ext uri="{28A0092B-C50C-407E-A947-70E740481C1C}">
                <a14:useLocalDpi xmlns:a14="http://schemas.microsoft.com/office/drawing/2010/main" val="0"/>
              </a:ext>
            </a:extLst>
          </a:blip>
          <a:srcRect t="12500" b="12500"/>
          <a:stretch>
            <a:fillRect/>
          </a:stretch>
        </p:blipFill>
        <p:spPr>
          <a:xfrm>
            <a:off x="-6844" y="-9163"/>
            <a:ext cx="12192000" cy="6858000"/>
          </a:xfrm>
          <a:prstGeom prst="rect">
            <a:avLst/>
          </a:prstGeom>
        </p:spPr>
      </p:pic>
      <p:sp>
        <p:nvSpPr>
          <p:cNvPr id="7" name="Rounded Rectangle 6">
            <a:extLst>
              <a:ext uri="{FF2B5EF4-FFF2-40B4-BE49-F238E27FC236}">
                <a16:creationId xmlns:a16="http://schemas.microsoft.com/office/drawing/2014/main" id="{972D545C-E698-A945-847B-35CFA1D61EB3}"/>
              </a:ext>
            </a:extLst>
          </p:cNvPr>
          <p:cNvSpPr/>
          <p:nvPr userDrawn="1"/>
        </p:nvSpPr>
        <p:spPr>
          <a:xfrm>
            <a:off x="4569888" y="2772175"/>
            <a:ext cx="3072398" cy="3024680"/>
          </a:xfrm>
          <a:prstGeom prst="roundRect">
            <a:avLst>
              <a:gd name="adj" fmla="val 3045"/>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187"/>
          </a:p>
        </p:txBody>
      </p:sp>
      <p:sp>
        <p:nvSpPr>
          <p:cNvPr id="8" name="Rounded Rectangle 7">
            <a:extLst>
              <a:ext uri="{FF2B5EF4-FFF2-40B4-BE49-F238E27FC236}">
                <a16:creationId xmlns:a16="http://schemas.microsoft.com/office/drawing/2014/main" id="{F6592730-9082-0D48-B742-1A4991DFD08B}"/>
              </a:ext>
            </a:extLst>
          </p:cNvPr>
          <p:cNvSpPr/>
          <p:nvPr userDrawn="1"/>
        </p:nvSpPr>
        <p:spPr>
          <a:xfrm>
            <a:off x="5768215" y="5063083"/>
            <a:ext cx="675745"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187"/>
          </a:p>
        </p:txBody>
      </p:sp>
      <p:sp>
        <p:nvSpPr>
          <p:cNvPr id="9" name="Rounded Rectangle 8">
            <a:extLst>
              <a:ext uri="{FF2B5EF4-FFF2-40B4-BE49-F238E27FC236}">
                <a16:creationId xmlns:a16="http://schemas.microsoft.com/office/drawing/2014/main" id="{E5460C34-646D-E545-A724-7D37328FCD8B}"/>
              </a:ext>
            </a:extLst>
          </p:cNvPr>
          <p:cNvSpPr/>
          <p:nvPr userDrawn="1"/>
        </p:nvSpPr>
        <p:spPr>
          <a:xfrm>
            <a:off x="5557730" y="5063083"/>
            <a:ext cx="1875494" cy="530577"/>
          </a:xfrm>
          <a:prstGeom prst="roundRect">
            <a:avLst>
              <a:gd name="adj" fmla="val 11111"/>
            </a:avLst>
          </a:prstGeom>
          <a:solidFill>
            <a:srgbClr val="B51E6A"/>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187"/>
          </a:p>
        </p:txBody>
      </p:sp>
      <p:sp>
        <p:nvSpPr>
          <p:cNvPr id="20" name="Text Placeholder 5">
            <a:extLst>
              <a:ext uri="{FF2B5EF4-FFF2-40B4-BE49-F238E27FC236}">
                <a16:creationId xmlns:a16="http://schemas.microsoft.com/office/drawing/2014/main" id="{A3F209CD-3E6C-DB45-8E51-E1C8DE39EBBA}"/>
              </a:ext>
            </a:extLst>
          </p:cNvPr>
          <p:cNvSpPr txBox="1">
            <a:spLocks/>
          </p:cNvSpPr>
          <p:nvPr userDrawn="1"/>
        </p:nvSpPr>
        <p:spPr>
          <a:xfrm>
            <a:off x="4802397" y="3142823"/>
            <a:ext cx="2607381" cy="214729"/>
          </a:xfrm>
          <a:prstGeom prst="rect">
            <a:avLst/>
          </a:prstGeom>
        </p:spPr>
        <p:txBody>
          <a:bodyPr lIns="91095" tIns="45548" rIns="91095" bIns="45548">
            <a:noAutofit/>
          </a:bodyPr>
          <a:lstStyle>
            <a:lvl1pPr marL="0" indent="0" algn="l" defTabSz="685783" rtl="0" eaLnBrk="1" latinLnBrk="0" hangingPunct="1">
              <a:lnSpc>
                <a:spcPct val="90000"/>
              </a:lnSpc>
              <a:spcBef>
                <a:spcPts val="750"/>
              </a:spcBef>
              <a:buFont typeface="Arial" panose="020B0604020202020204" pitchFamily="34" charset="0"/>
              <a:buNone/>
              <a:defRPr sz="900" kern="1200" cap="all">
                <a:solidFill>
                  <a:schemeClr val="tx1">
                    <a:lumMod val="75000"/>
                    <a:lumOff val="25000"/>
                  </a:schemeClr>
                </a:solidFill>
                <a:latin typeface="Lato Black"/>
                <a:ea typeface="Open Sans Light" panose="020B0306030504020204" pitchFamily="34" charset="0"/>
                <a:cs typeface="Lato Black"/>
              </a:defRPr>
            </a:lvl1pPr>
            <a:lvl2pPr marL="514337"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Open Sans Light" panose="020B0306030504020204" pitchFamily="34" charset="0"/>
                <a:cs typeface="Open Sans Light" panose="020B03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Open Sans Light" panose="020B0306030504020204" pitchFamily="34" charset="0"/>
                <a:cs typeface="Open Sans Light" panose="020B03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gn="ctr"/>
            <a:r>
              <a:rPr lang="en-US" sz="1328" dirty="0">
                <a:solidFill>
                  <a:srgbClr val="B51E6A"/>
                </a:solidFill>
                <a:latin typeface="+mn-lt"/>
              </a:rPr>
              <a:t>FOLLOW US</a:t>
            </a:r>
          </a:p>
        </p:txBody>
      </p:sp>
      <p:pic>
        <p:nvPicPr>
          <p:cNvPr id="21" name="Picture 20">
            <a:extLst>
              <a:ext uri="{FF2B5EF4-FFF2-40B4-BE49-F238E27FC236}">
                <a16:creationId xmlns:a16="http://schemas.microsoft.com/office/drawing/2014/main" id="{0E1FD598-B273-A749-8E53-C3679F79E367}"/>
              </a:ext>
            </a:extLst>
          </p:cNvPr>
          <p:cNvPicPr>
            <a:picLocks noChangeAspect="1"/>
          </p:cNvPicPr>
          <p:nvPr userDrawn="1"/>
        </p:nvPicPr>
        <p:blipFill rotWithShape="1">
          <a:blip r:embed="rId3"/>
          <a:srcRect l="40266" t="17921" r="39881" b="19160"/>
          <a:stretch/>
        </p:blipFill>
        <p:spPr>
          <a:xfrm>
            <a:off x="5644433" y="420559"/>
            <a:ext cx="923309" cy="1399853"/>
          </a:xfrm>
          <a:prstGeom prst="rect">
            <a:avLst/>
          </a:prstGeom>
        </p:spPr>
      </p:pic>
      <p:sp>
        <p:nvSpPr>
          <p:cNvPr id="22" name="Content Placeholder 21">
            <a:extLst>
              <a:ext uri="{FF2B5EF4-FFF2-40B4-BE49-F238E27FC236}">
                <a16:creationId xmlns:a16="http://schemas.microsoft.com/office/drawing/2014/main" id="{66CA826B-6C53-F94A-8E50-3D5B53C75395}"/>
              </a:ext>
            </a:extLst>
          </p:cNvPr>
          <p:cNvSpPr>
            <a:spLocks noGrp="1"/>
          </p:cNvSpPr>
          <p:nvPr>
            <p:ph sz="quarter" idx="13" hasCustomPrompt="1"/>
          </p:nvPr>
        </p:nvSpPr>
        <p:spPr>
          <a:xfrm>
            <a:off x="4908357" y="1957966"/>
            <a:ext cx="2395460" cy="446617"/>
          </a:xfrm>
          <a:prstGeom prst="rect">
            <a:avLst/>
          </a:prstGeom>
        </p:spPr>
        <p:txBody>
          <a:bodyPr/>
          <a:lstStyle>
            <a:lvl1pPr marL="0" indent="0" algn="ctr">
              <a:buNone/>
              <a:defRPr sz="2391" baseline="0">
                <a:solidFill>
                  <a:schemeClr val="bg1">
                    <a:lumMod val="50000"/>
                  </a:schemeClr>
                </a:solidFill>
              </a:defRPr>
            </a:lvl1pPr>
            <a:lvl2pPr marL="607355" indent="0">
              <a:buNone/>
              <a:defRPr sz="1328"/>
            </a:lvl2pPr>
            <a:lvl3pPr marL="1214712" indent="0">
              <a:buNone/>
              <a:defRPr sz="1328"/>
            </a:lvl3pPr>
            <a:lvl4pPr marL="1822068" indent="0">
              <a:buNone/>
              <a:defRPr sz="1328"/>
            </a:lvl4pPr>
            <a:lvl5pPr marL="2429423" indent="0">
              <a:buNone/>
              <a:defRPr sz="1328"/>
            </a:lvl5pPr>
          </a:lstStyle>
          <a:p>
            <a:pPr lvl="0"/>
            <a:r>
              <a:rPr lang="en-US" dirty="0"/>
              <a:t>CONTACT US</a:t>
            </a:r>
          </a:p>
        </p:txBody>
      </p:sp>
      <p:sp>
        <p:nvSpPr>
          <p:cNvPr id="23" name="Content Placeholder 21">
            <a:extLst>
              <a:ext uri="{FF2B5EF4-FFF2-40B4-BE49-F238E27FC236}">
                <a16:creationId xmlns:a16="http://schemas.microsoft.com/office/drawing/2014/main" id="{D933DF7A-99C5-3A40-B321-D72BD932333D}"/>
              </a:ext>
            </a:extLst>
          </p:cNvPr>
          <p:cNvSpPr>
            <a:spLocks noGrp="1"/>
          </p:cNvSpPr>
          <p:nvPr>
            <p:ph sz="quarter" idx="14" hasCustomPrompt="1"/>
          </p:nvPr>
        </p:nvSpPr>
        <p:spPr>
          <a:xfrm>
            <a:off x="5622584" y="5107994"/>
            <a:ext cx="1807287" cy="446617"/>
          </a:xfrm>
          <a:prstGeom prst="rect">
            <a:avLst/>
          </a:prstGeom>
        </p:spPr>
        <p:txBody>
          <a:bodyPr/>
          <a:lstStyle>
            <a:lvl1pPr marL="0" indent="0">
              <a:buNone/>
              <a:defRPr sz="1328">
                <a:solidFill>
                  <a:schemeClr val="bg1">
                    <a:lumMod val="50000"/>
                  </a:schemeClr>
                </a:solidFill>
                <a:latin typeface="+mn-lt"/>
              </a:defRPr>
            </a:lvl1pPr>
            <a:lvl2pPr marL="607355" indent="0">
              <a:buNone/>
              <a:defRPr sz="1328"/>
            </a:lvl2pPr>
            <a:lvl3pPr marL="1214712" indent="0">
              <a:buNone/>
              <a:defRPr sz="1328"/>
            </a:lvl3pPr>
            <a:lvl4pPr marL="1822068" indent="0">
              <a:buNone/>
              <a:defRPr sz="1328"/>
            </a:lvl4pPr>
            <a:lvl5pPr marL="2429423" indent="0">
              <a:buNone/>
              <a:defRPr sz="1328"/>
            </a:lvl5pPr>
          </a:lstStyle>
          <a:p>
            <a:pPr algn="ctr"/>
            <a:r>
              <a:rPr lang="en-US" dirty="0">
                <a:solidFill>
                  <a:schemeClr val="bg1"/>
                </a:solidFill>
                <a:latin typeface="Lato Bold"/>
                <a:cs typeface="Lato Bold"/>
              </a:rPr>
              <a:t>91 9999999999</a:t>
            </a:r>
          </a:p>
        </p:txBody>
      </p:sp>
      <p:sp>
        <p:nvSpPr>
          <p:cNvPr id="24" name="Content Placeholder 21">
            <a:extLst>
              <a:ext uri="{FF2B5EF4-FFF2-40B4-BE49-F238E27FC236}">
                <a16:creationId xmlns:a16="http://schemas.microsoft.com/office/drawing/2014/main" id="{3DE5018B-D1CC-5447-85EA-EC7D47CAA95B}"/>
              </a:ext>
            </a:extLst>
          </p:cNvPr>
          <p:cNvSpPr>
            <a:spLocks noGrp="1"/>
          </p:cNvSpPr>
          <p:nvPr>
            <p:ph sz="quarter" idx="15" hasCustomPrompt="1"/>
          </p:nvPr>
        </p:nvSpPr>
        <p:spPr>
          <a:xfrm>
            <a:off x="4767444" y="4434359"/>
            <a:ext cx="2677287" cy="446617"/>
          </a:xfrm>
          <a:prstGeom prst="rect">
            <a:avLst/>
          </a:prstGeom>
        </p:spPr>
        <p:txBody>
          <a:bodyPr/>
          <a:lstStyle>
            <a:lvl1pPr marL="0" indent="0">
              <a:buNone/>
              <a:defRPr sz="1200" baseline="0">
                <a:solidFill>
                  <a:schemeClr val="bg1">
                    <a:lumMod val="50000"/>
                  </a:schemeClr>
                </a:solidFill>
              </a:defRPr>
            </a:lvl1pPr>
            <a:lvl2pPr marL="607355" indent="0">
              <a:buNone/>
              <a:defRPr sz="1328"/>
            </a:lvl2pPr>
            <a:lvl3pPr marL="1214712" indent="0">
              <a:buNone/>
              <a:defRPr sz="1328"/>
            </a:lvl3pPr>
            <a:lvl4pPr marL="1822068" indent="0">
              <a:buNone/>
              <a:defRPr sz="1328"/>
            </a:lvl4pPr>
            <a:lvl5pPr marL="2429423" indent="0">
              <a:buNone/>
              <a:defRPr sz="1328"/>
            </a:lvl5pPr>
          </a:lstStyle>
          <a:p>
            <a:pPr algn="ctr"/>
            <a:r>
              <a:rPr lang="en-US" b="1" dirty="0"/>
              <a:t>Address</a:t>
            </a:r>
            <a:endParaRPr lang="en-US" dirty="0"/>
          </a:p>
        </p:txBody>
      </p:sp>
      <p:cxnSp>
        <p:nvCxnSpPr>
          <p:cNvPr id="10" name="Straight Connector 9">
            <a:extLst>
              <a:ext uri="{FF2B5EF4-FFF2-40B4-BE49-F238E27FC236}">
                <a16:creationId xmlns:a16="http://schemas.microsoft.com/office/drawing/2014/main" id="{0D31820A-DD73-7E4D-B283-9AB9C85B3AB6}"/>
              </a:ext>
            </a:extLst>
          </p:cNvPr>
          <p:cNvCxnSpPr/>
          <p:nvPr userDrawn="1"/>
        </p:nvCxnSpPr>
        <p:spPr>
          <a:xfrm>
            <a:off x="5614946" y="3645085"/>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73A9758-1889-534B-A91C-E1CF96566C0E}"/>
              </a:ext>
            </a:extLst>
          </p:cNvPr>
          <p:cNvCxnSpPr/>
          <p:nvPr userDrawn="1"/>
        </p:nvCxnSpPr>
        <p:spPr>
          <a:xfrm>
            <a:off x="6495477" y="3645085"/>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25" name="Picture 24">
            <a:hlinkClick r:id="rId4"/>
            <a:extLst>
              <a:ext uri="{FF2B5EF4-FFF2-40B4-BE49-F238E27FC236}">
                <a16:creationId xmlns:a16="http://schemas.microsoft.com/office/drawing/2014/main" id="{92745C1D-07AF-984E-947B-3C14BD2C6851}"/>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017787" y="3648795"/>
            <a:ext cx="430233" cy="430233"/>
          </a:xfrm>
          <a:prstGeom prst="rect">
            <a:avLst/>
          </a:prstGeom>
        </p:spPr>
      </p:pic>
      <p:pic>
        <p:nvPicPr>
          <p:cNvPr id="26" name="Picture 25">
            <a:hlinkClick r:id="rId6"/>
            <a:extLst>
              <a:ext uri="{FF2B5EF4-FFF2-40B4-BE49-F238E27FC236}">
                <a16:creationId xmlns:a16="http://schemas.microsoft.com/office/drawing/2014/main" id="{F6AC0155-D17C-0F44-9228-A1007BEDB0B5}"/>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5866990" y="3650167"/>
            <a:ext cx="406400" cy="406400"/>
          </a:xfrm>
          <a:prstGeom prst="rect">
            <a:avLst/>
          </a:prstGeom>
        </p:spPr>
      </p:pic>
      <p:pic>
        <p:nvPicPr>
          <p:cNvPr id="27" name="Picture 26">
            <a:hlinkClick r:id="rId8"/>
            <a:extLst>
              <a:ext uri="{FF2B5EF4-FFF2-40B4-BE49-F238E27FC236}">
                <a16:creationId xmlns:a16="http://schemas.microsoft.com/office/drawing/2014/main" id="{E153DD54-C6D3-914D-BE61-72789B883B1A}"/>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6556344" y="3525513"/>
            <a:ext cx="638043" cy="638043"/>
          </a:xfrm>
          <a:prstGeom prst="rect">
            <a:avLst/>
          </a:prstGeom>
        </p:spPr>
      </p:pic>
      <p:sp>
        <p:nvSpPr>
          <p:cNvPr id="28" name="Rounded Rectangle 27">
            <a:extLst>
              <a:ext uri="{FF2B5EF4-FFF2-40B4-BE49-F238E27FC236}">
                <a16:creationId xmlns:a16="http://schemas.microsoft.com/office/drawing/2014/main" id="{C100A5BD-B1D8-6F40-867C-2FCDED8191FE}"/>
              </a:ext>
            </a:extLst>
          </p:cNvPr>
          <p:cNvSpPr/>
          <p:nvPr userDrawn="1"/>
        </p:nvSpPr>
        <p:spPr>
          <a:xfrm>
            <a:off x="4802397" y="5063082"/>
            <a:ext cx="675745"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187"/>
          </a:p>
        </p:txBody>
      </p:sp>
    </p:spTree>
    <p:extLst>
      <p:ext uri="{BB962C8B-B14F-4D97-AF65-F5344CB8AC3E}">
        <p14:creationId xmlns:p14="http://schemas.microsoft.com/office/powerpoint/2010/main" val="1068950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40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600"/>
                                        <p:tgtEl>
                                          <p:spTgt spid="20">
                                            <p:txEl>
                                              <p:pRg st="0" end="0"/>
                                            </p:txEl>
                                          </p:spTgt>
                                        </p:tgtEl>
                                      </p:cBhvr>
                                    </p:animEffect>
                                    <p:anim calcmode="lin" valueType="num">
                                      <p:cBhvr>
                                        <p:cTn id="8" dur="6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9" dur="540" decel="100000" fill="hold"/>
                                        <p:tgtEl>
                                          <p:spTgt spid="20">
                                            <p:txEl>
                                              <p:pRg st="0" end="0"/>
                                            </p:txEl>
                                          </p:spTgt>
                                        </p:tgtEl>
                                        <p:attrNameLst>
                                          <p:attrName>ppt_y</p:attrName>
                                        </p:attrNameLst>
                                      </p:cBhvr>
                                      <p:tavLst>
                                        <p:tav tm="0">
                                          <p:val>
                                            <p:strVal val="#ppt_y+1"/>
                                          </p:val>
                                        </p:tav>
                                        <p:tav tm="100000">
                                          <p:val>
                                            <p:strVal val="#ppt_y-.03"/>
                                          </p:val>
                                        </p:tav>
                                      </p:tavLst>
                                    </p:anim>
                                    <p:anim calcmode="lin" valueType="num">
                                      <p:cBhvr>
                                        <p:cTn id="10" dur="60" accel="100000" fill="hold">
                                          <p:stCondLst>
                                            <p:cond delay="540"/>
                                          </p:stCondLst>
                                        </p:cTn>
                                        <p:tgtEl>
                                          <p:spTgt spid="20">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37" presetClass="entr" presetSubtype="0" fill="hold" nodeType="withEffect">
                  <p:stCondLst>
                    <p:cond delay="300"/>
                  </p:stCondLst>
                  <p:childTnLst>
                    <p:set>
                      <p:cBhvr>
                        <p:cTn dur="1" fill="hold">
                          <p:stCondLst>
                            <p:cond delay="0"/>
                          </p:stCondLst>
                        </p:cTn>
                        <p:tgtEl>
                          <p:spTgt spid="20"/>
                        </p:tgtEl>
                        <p:attrNameLst>
                          <p:attrName>style.visibility</p:attrName>
                        </p:attrNameLst>
                      </p:cBhvr>
                      <p:to>
                        <p:strVal val="visible"/>
                      </p:to>
                    </p:set>
                    <p:animEffect transition="in" filter="fade">
                      <p:cBhvr>
                        <p:cTn dur="600"/>
                        <p:tgtEl>
                          <p:spTgt spid="20"/>
                        </p:tgtEl>
                      </p:cBhvr>
                    </p:animEffect>
                    <p:anim calcmode="lin" valueType="num">
                      <p:cBhvr>
                        <p:cTn dur="600" fill="hold"/>
                        <p:tgtEl>
                          <p:spTgt spid="20"/>
                        </p:tgtEl>
                        <p:attrNameLst>
                          <p:attrName>ppt_x</p:attrName>
                        </p:attrNameLst>
                      </p:cBhvr>
                      <p:tavLst>
                        <p:tav tm="0">
                          <p:val>
                            <p:strVal val="#ppt_x"/>
                          </p:val>
                        </p:tav>
                        <p:tav tm="100000">
                          <p:val>
                            <p:strVal val="#ppt_x"/>
                          </p:val>
                        </p:tav>
                      </p:tavLst>
                    </p:anim>
                    <p:anim calcmode="lin" valueType="num">
                      <p:cBhvr>
                        <p:cTn dur="540" decel="100000" fill="hold"/>
                        <p:tgtEl>
                          <p:spTgt spid="20"/>
                        </p:tgtEl>
                        <p:attrNameLst>
                          <p:attrName>ppt_y</p:attrName>
                        </p:attrNameLst>
                      </p:cBhvr>
                      <p:tavLst>
                        <p:tav tm="0">
                          <p:val>
                            <p:strVal val="#ppt_y+1"/>
                          </p:val>
                        </p:tav>
                        <p:tav tm="100000">
                          <p:val>
                            <p:strVal val="#ppt_y-.03"/>
                          </p:val>
                        </p:tav>
                      </p:tavLst>
                    </p:anim>
                    <p:anim calcmode="lin" valueType="num">
                      <p:cBhvr>
                        <p:cTn dur="60" accel="100000" fill="hold">
                          <p:stCondLst>
                            <p:cond delay="540"/>
                          </p:stCondLst>
                        </p:cTn>
                        <p:tgtEl>
                          <p:spTgt spid="20"/>
                        </p:tgtEl>
                        <p:attrNameLst>
                          <p:attrName>ppt_y</p:attrName>
                        </p:attrNameLst>
                      </p:cBhvr>
                      <p:tavLst>
                        <p:tav tm="0">
                          <p:val>
                            <p:strVal val="#ppt_y-.03"/>
                          </p:val>
                        </p:tav>
                        <p:tav tm="100000">
                          <p:val>
                            <p:strVal val="#ppt_y"/>
                          </p:val>
                        </p:tav>
                      </p:tavLst>
                    </p:anim>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pic>
        <p:nvPicPr>
          <p:cNvPr id="6" name="Picture Placeholder 6" descr="2.jpg">
            <a:extLst>
              <a:ext uri="{FF2B5EF4-FFF2-40B4-BE49-F238E27FC236}">
                <a16:creationId xmlns:a16="http://schemas.microsoft.com/office/drawing/2014/main" id="{814860D1-BA3F-8249-9014-FA50AC5991FC}"/>
              </a:ext>
            </a:extLst>
          </p:cNvPr>
          <p:cNvPicPr>
            <a:picLocks noChangeAspect="1"/>
          </p:cNvPicPr>
          <p:nvPr userDrawn="1"/>
        </p:nvPicPr>
        <p:blipFill>
          <a:blip r:embed="rId2">
            <a:extLst>
              <a:ext uri="{28A0092B-C50C-407E-A947-70E740481C1C}">
                <a14:useLocalDpi xmlns:a14="http://schemas.microsoft.com/office/drawing/2010/main" val="0"/>
              </a:ext>
            </a:extLst>
          </a:blip>
          <a:srcRect t="12500" b="12500"/>
          <a:stretch>
            <a:fillRect/>
          </a:stretch>
        </p:blipFill>
        <p:spPr>
          <a:xfrm>
            <a:off x="-6844" y="-9163"/>
            <a:ext cx="12192000" cy="6858000"/>
          </a:xfrm>
          <a:prstGeom prst="rect">
            <a:avLst/>
          </a:prstGeom>
        </p:spPr>
      </p:pic>
      <p:sp>
        <p:nvSpPr>
          <p:cNvPr id="7" name="Rounded Rectangle 6">
            <a:extLst>
              <a:ext uri="{FF2B5EF4-FFF2-40B4-BE49-F238E27FC236}">
                <a16:creationId xmlns:a16="http://schemas.microsoft.com/office/drawing/2014/main" id="{972D545C-E698-A945-847B-35CFA1D61EB3}"/>
              </a:ext>
            </a:extLst>
          </p:cNvPr>
          <p:cNvSpPr/>
          <p:nvPr userDrawn="1"/>
        </p:nvSpPr>
        <p:spPr>
          <a:xfrm>
            <a:off x="4569888" y="2772175"/>
            <a:ext cx="3072398" cy="3024680"/>
          </a:xfrm>
          <a:prstGeom prst="roundRect">
            <a:avLst>
              <a:gd name="adj" fmla="val 3045"/>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187"/>
          </a:p>
        </p:txBody>
      </p:sp>
      <p:sp>
        <p:nvSpPr>
          <p:cNvPr id="8" name="Rounded Rectangle 7">
            <a:extLst>
              <a:ext uri="{FF2B5EF4-FFF2-40B4-BE49-F238E27FC236}">
                <a16:creationId xmlns:a16="http://schemas.microsoft.com/office/drawing/2014/main" id="{F6592730-9082-0D48-B742-1A4991DFD08B}"/>
              </a:ext>
            </a:extLst>
          </p:cNvPr>
          <p:cNvSpPr/>
          <p:nvPr userDrawn="1"/>
        </p:nvSpPr>
        <p:spPr>
          <a:xfrm>
            <a:off x="5768215" y="5063083"/>
            <a:ext cx="675745"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187"/>
          </a:p>
        </p:txBody>
      </p:sp>
      <p:sp>
        <p:nvSpPr>
          <p:cNvPr id="9" name="Rounded Rectangle 8">
            <a:extLst>
              <a:ext uri="{FF2B5EF4-FFF2-40B4-BE49-F238E27FC236}">
                <a16:creationId xmlns:a16="http://schemas.microsoft.com/office/drawing/2014/main" id="{E5460C34-646D-E545-A724-7D37328FCD8B}"/>
              </a:ext>
            </a:extLst>
          </p:cNvPr>
          <p:cNvSpPr/>
          <p:nvPr userDrawn="1"/>
        </p:nvSpPr>
        <p:spPr>
          <a:xfrm>
            <a:off x="5168340" y="5063083"/>
            <a:ext cx="1875494" cy="530577"/>
          </a:xfrm>
          <a:prstGeom prst="roundRect">
            <a:avLst>
              <a:gd name="adj" fmla="val 11111"/>
            </a:avLst>
          </a:prstGeom>
          <a:solidFill>
            <a:srgbClr val="B51E6A"/>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187"/>
          </a:p>
        </p:txBody>
      </p:sp>
      <p:sp>
        <p:nvSpPr>
          <p:cNvPr id="20" name="Text Placeholder 5">
            <a:extLst>
              <a:ext uri="{FF2B5EF4-FFF2-40B4-BE49-F238E27FC236}">
                <a16:creationId xmlns:a16="http://schemas.microsoft.com/office/drawing/2014/main" id="{A3F209CD-3E6C-DB45-8E51-E1C8DE39EBBA}"/>
              </a:ext>
            </a:extLst>
          </p:cNvPr>
          <p:cNvSpPr txBox="1">
            <a:spLocks/>
          </p:cNvSpPr>
          <p:nvPr userDrawn="1"/>
        </p:nvSpPr>
        <p:spPr>
          <a:xfrm>
            <a:off x="4802397" y="2999130"/>
            <a:ext cx="2607381" cy="384514"/>
          </a:xfrm>
          <a:prstGeom prst="rect">
            <a:avLst/>
          </a:prstGeom>
        </p:spPr>
        <p:txBody>
          <a:bodyPr lIns="91095" tIns="45548" rIns="91095" bIns="45548">
            <a:noAutofit/>
          </a:bodyPr>
          <a:lstStyle>
            <a:lvl1pPr marL="0" indent="0" algn="l" defTabSz="685783" rtl="0" eaLnBrk="1" latinLnBrk="0" hangingPunct="1">
              <a:lnSpc>
                <a:spcPct val="90000"/>
              </a:lnSpc>
              <a:spcBef>
                <a:spcPts val="750"/>
              </a:spcBef>
              <a:buFont typeface="Arial" panose="020B0604020202020204" pitchFamily="34" charset="0"/>
              <a:buNone/>
              <a:defRPr sz="900" kern="1200" cap="all">
                <a:solidFill>
                  <a:schemeClr val="tx1">
                    <a:lumMod val="75000"/>
                    <a:lumOff val="25000"/>
                  </a:schemeClr>
                </a:solidFill>
                <a:latin typeface="Lato Black"/>
                <a:ea typeface="Open Sans Light" panose="020B0306030504020204" pitchFamily="34" charset="0"/>
                <a:cs typeface="Lato Black"/>
              </a:defRPr>
            </a:lvl1pPr>
            <a:lvl2pPr marL="514337"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Open Sans Light" panose="020B0306030504020204" pitchFamily="34" charset="0"/>
                <a:cs typeface="Open Sans Light" panose="020B03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Open Sans Light" panose="020B0306030504020204" pitchFamily="34" charset="0"/>
                <a:cs typeface="Open Sans Light" panose="020B03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gn="ctr"/>
            <a:r>
              <a:rPr lang="en-US" sz="1328" dirty="0">
                <a:solidFill>
                  <a:srgbClr val="B51E6A"/>
                </a:solidFill>
              </a:rPr>
              <a:t>FOLLOW US</a:t>
            </a:r>
          </a:p>
        </p:txBody>
      </p:sp>
      <p:pic>
        <p:nvPicPr>
          <p:cNvPr id="21" name="Picture 20">
            <a:extLst>
              <a:ext uri="{FF2B5EF4-FFF2-40B4-BE49-F238E27FC236}">
                <a16:creationId xmlns:a16="http://schemas.microsoft.com/office/drawing/2014/main" id="{0E1FD598-B273-A749-8E53-C3679F79E367}"/>
              </a:ext>
            </a:extLst>
          </p:cNvPr>
          <p:cNvPicPr>
            <a:picLocks noChangeAspect="1"/>
          </p:cNvPicPr>
          <p:nvPr userDrawn="1"/>
        </p:nvPicPr>
        <p:blipFill rotWithShape="1">
          <a:blip r:embed="rId3"/>
          <a:srcRect l="40266" t="17921" r="39881" b="19160"/>
          <a:stretch/>
        </p:blipFill>
        <p:spPr>
          <a:xfrm>
            <a:off x="5644433" y="420559"/>
            <a:ext cx="923309" cy="1399853"/>
          </a:xfrm>
          <a:prstGeom prst="rect">
            <a:avLst/>
          </a:prstGeom>
        </p:spPr>
      </p:pic>
      <p:sp>
        <p:nvSpPr>
          <p:cNvPr id="22" name="Content Placeholder 21">
            <a:extLst>
              <a:ext uri="{FF2B5EF4-FFF2-40B4-BE49-F238E27FC236}">
                <a16:creationId xmlns:a16="http://schemas.microsoft.com/office/drawing/2014/main" id="{66CA826B-6C53-F94A-8E50-3D5B53C75395}"/>
              </a:ext>
            </a:extLst>
          </p:cNvPr>
          <p:cNvSpPr>
            <a:spLocks noGrp="1"/>
          </p:cNvSpPr>
          <p:nvPr>
            <p:ph sz="quarter" idx="13" hasCustomPrompt="1"/>
          </p:nvPr>
        </p:nvSpPr>
        <p:spPr>
          <a:xfrm>
            <a:off x="4908357" y="1957966"/>
            <a:ext cx="2395460" cy="446617"/>
          </a:xfrm>
          <a:prstGeom prst="rect">
            <a:avLst/>
          </a:prstGeom>
        </p:spPr>
        <p:txBody>
          <a:bodyPr/>
          <a:lstStyle>
            <a:lvl1pPr marL="0" indent="0" algn="ctr">
              <a:buNone/>
              <a:defRPr sz="2391" baseline="0">
                <a:solidFill>
                  <a:schemeClr val="bg1">
                    <a:lumMod val="50000"/>
                  </a:schemeClr>
                </a:solidFill>
              </a:defRPr>
            </a:lvl1pPr>
            <a:lvl2pPr marL="607355" indent="0">
              <a:buNone/>
              <a:defRPr sz="1328"/>
            </a:lvl2pPr>
            <a:lvl3pPr marL="1214712" indent="0">
              <a:buNone/>
              <a:defRPr sz="1328"/>
            </a:lvl3pPr>
            <a:lvl4pPr marL="1822068" indent="0">
              <a:buNone/>
              <a:defRPr sz="1328"/>
            </a:lvl4pPr>
            <a:lvl5pPr marL="2429423" indent="0">
              <a:buNone/>
              <a:defRPr sz="1328"/>
            </a:lvl5pPr>
          </a:lstStyle>
          <a:p>
            <a:pPr lvl="0"/>
            <a:r>
              <a:rPr lang="en-US" dirty="0"/>
              <a:t>CONTACT US</a:t>
            </a:r>
          </a:p>
        </p:txBody>
      </p:sp>
      <p:sp>
        <p:nvSpPr>
          <p:cNvPr id="23" name="Content Placeholder 21">
            <a:extLst>
              <a:ext uri="{FF2B5EF4-FFF2-40B4-BE49-F238E27FC236}">
                <a16:creationId xmlns:a16="http://schemas.microsoft.com/office/drawing/2014/main" id="{D933DF7A-99C5-3A40-B321-D72BD932333D}"/>
              </a:ext>
            </a:extLst>
          </p:cNvPr>
          <p:cNvSpPr>
            <a:spLocks noGrp="1"/>
          </p:cNvSpPr>
          <p:nvPr>
            <p:ph sz="quarter" idx="14" hasCustomPrompt="1"/>
          </p:nvPr>
        </p:nvSpPr>
        <p:spPr>
          <a:xfrm>
            <a:off x="5202444" y="5107994"/>
            <a:ext cx="1807287" cy="446617"/>
          </a:xfrm>
          <a:prstGeom prst="rect">
            <a:avLst/>
          </a:prstGeom>
        </p:spPr>
        <p:txBody>
          <a:bodyPr/>
          <a:lstStyle>
            <a:lvl1pPr marL="0" indent="0">
              <a:buNone/>
              <a:defRPr sz="1328">
                <a:solidFill>
                  <a:schemeClr val="bg1">
                    <a:lumMod val="50000"/>
                  </a:schemeClr>
                </a:solidFill>
              </a:defRPr>
            </a:lvl1pPr>
            <a:lvl2pPr marL="607355" indent="0">
              <a:buNone/>
              <a:defRPr sz="1328"/>
            </a:lvl2pPr>
            <a:lvl3pPr marL="1214712" indent="0">
              <a:buNone/>
              <a:defRPr sz="1328"/>
            </a:lvl3pPr>
            <a:lvl4pPr marL="1822068" indent="0">
              <a:buNone/>
              <a:defRPr sz="1328"/>
            </a:lvl4pPr>
            <a:lvl5pPr marL="2429423" indent="0">
              <a:buNone/>
              <a:defRPr sz="1328"/>
            </a:lvl5pPr>
          </a:lstStyle>
          <a:p>
            <a:pPr algn="ctr"/>
            <a:r>
              <a:rPr lang="en-US" dirty="0">
                <a:solidFill>
                  <a:schemeClr val="bg1"/>
                </a:solidFill>
                <a:latin typeface="Lato Bold"/>
                <a:cs typeface="Lato Bold"/>
              </a:rPr>
              <a:t>Number</a:t>
            </a:r>
          </a:p>
        </p:txBody>
      </p:sp>
      <p:sp>
        <p:nvSpPr>
          <p:cNvPr id="24" name="Content Placeholder 21">
            <a:extLst>
              <a:ext uri="{FF2B5EF4-FFF2-40B4-BE49-F238E27FC236}">
                <a16:creationId xmlns:a16="http://schemas.microsoft.com/office/drawing/2014/main" id="{3DE5018B-D1CC-5447-85EA-EC7D47CAA95B}"/>
              </a:ext>
            </a:extLst>
          </p:cNvPr>
          <p:cNvSpPr>
            <a:spLocks noGrp="1"/>
          </p:cNvSpPr>
          <p:nvPr>
            <p:ph sz="quarter" idx="15" hasCustomPrompt="1"/>
          </p:nvPr>
        </p:nvSpPr>
        <p:spPr>
          <a:xfrm>
            <a:off x="4767444" y="4243966"/>
            <a:ext cx="2677287" cy="446617"/>
          </a:xfrm>
          <a:prstGeom prst="rect">
            <a:avLst/>
          </a:prstGeom>
        </p:spPr>
        <p:txBody>
          <a:bodyPr/>
          <a:lstStyle>
            <a:lvl1pPr marL="0" indent="0">
              <a:buNone/>
              <a:defRPr sz="1200" baseline="0">
                <a:solidFill>
                  <a:schemeClr val="bg1">
                    <a:lumMod val="50000"/>
                  </a:schemeClr>
                </a:solidFill>
              </a:defRPr>
            </a:lvl1pPr>
            <a:lvl2pPr marL="607355" indent="0">
              <a:buNone/>
              <a:defRPr sz="1328"/>
            </a:lvl2pPr>
            <a:lvl3pPr marL="1214712" indent="0">
              <a:buNone/>
              <a:defRPr sz="1328"/>
            </a:lvl3pPr>
            <a:lvl4pPr marL="1822068" indent="0">
              <a:buNone/>
              <a:defRPr sz="1328"/>
            </a:lvl4pPr>
            <a:lvl5pPr marL="2429423" indent="0">
              <a:buNone/>
              <a:defRPr sz="1328"/>
            </a:lvl5pPr>
          </a:lstStyle>
          <a:p>
            <a:pPr algn="ctr"/>
            <a:r>
              <a:rPr lang="en-US" b="1" dirty="0"/>
              <a:t>Address</a:t>
            </a:r>
            <a:endParaRPr lang="en-US" dirty="0"/>
          </a:p>
        </p:txBody>
      </p:sp>
      <p:grpSp>
        <p:nvGrpSpPr>
          <p:cNvPr id="15" name="Group 14">
            <a:extLst>
              <a:ext uri="{FF2B5EF4-FFF2-40B4-BE49-F238E27FC236}">
                <a16:creationId xmlns:a16="http://schemas.microsoft.com/office/drawing/2014/main" id="{29E10E36-B4FE-EE4F-ABBD-6B78144A7B17}"/>
              </a:ext>
            </a:extLst>
          </p:cNvPr>
          <p:cNvGrpSpPr/>
          <p:nvPr userDrawn="1"/>
        </p:nvGrpSpPr>
        <p:grpSpPr>
          <a:xfrm>
            <a:off x="5017787" y="3487257"/>
            <a:ext cx="2176600" cy="638043"/>
            <a:chOff x="5043597" y="3487257"/>
            <a:chExt cx="2176600" cy="638043"/>
          </a:xfrm>
        </p:grpSpPr>
        <p:cxnSp>
          <p:nvCxnSpPr>
            <p:cNvPr id="10" name="Straight Connector 9">
              <a:extLst>
                <a:ext uri="{FF2B5EF4-FFF2-40B4-BE49-F238E27FC236}">
                  <a16:creationId xmlns:a16="http://schemas.microsoft.com/office/drawing/2014/main" id="{0D31820A-DD73-7E4D-B283-9AB9C85B3AB6}"/>
                </a:ext>
              </a:extLst>
            </p:cNvPr>
            <p:cNvCxnSpPr/>
            <p:nvPr userDrawn="1"/>
          </p:nvCxnSpPr>
          <p:spPr>
            <a:xfrm>
              <a:off x="5640756" y="3606829"/>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73A9758-1889-534B-A91C-E1CF96566C0E}"/>
                </a:ext>
              </a:extLst>
            </p:cNvPr>
            <p:cNvCxnSpPr/>
            <p:nvPr userDrawn="1"/>
          </p:nvCxnSpPr>
          <p:spPr>
            <a:xfrm>
              <a:off x="6521287" y="3606829"/>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25" name="Picture 24">
              <a:hlinkClick r:id="rId4"/>
              <a:extLst>
                <a:ext uri="{FF2B5EF4-FFF2-40B4-BE49-F238E27FC236}">
                  <a16:creationId xmlns:a16="http://schemas.microsoft.com/office/drawing/2014/main" id="{92745C1D-07AF-984E-947B-3C14BD2C6851}"/>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043597" y="3610539"/>
              <a:ext cx="430233" cy="430233"/>
            </a:xfrm>
            <a:prstGeom prst="rect">
              <a:avLst/>
            </a:prstGeom>
          </p:spPr>
        </p:pic>
        <p:pic>
          <p:nvPicPr>
            <p:cNvPr id="26" name="Picture 25">
              <a:hlinkClick r:id="rId6"/>
              <a:extLst>
                <a:ext uri="{FF2B5EF4-FFF2-40B4-BE49-F238E27FC236}">
                  <a16:creationId xmlns:a16="http://schemas.microsoft.com/office/drawing/2014/main" id="{F6AC0155-D17C-0F44-9228-A1007BEDB0B5}"/>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5892800" y="3611911"/>
              <a:ext cx="406400" cy="406400"/>
            </a:xfrm>
            <a:prstGeom prst="rect">
              <a:avLst/>
            </a:prstGeom>
          </p:spPr>
        </p:pic>
        <p:pic>
          <p:nvPicPr>
            <p:cNvPr id="27" name="Picture 26">
              <a:hlinkClick r:id="rId8"/>
              <a:extLst>
                <a:ext uri="{FF2B5EF4-FFF2-40B4-BE49-F238E27FC236}">
                  <a16:creationId xmlns:a16="http://schemas.microsoft.com/office/drawing/2014/main" id="{E153DD54-C6D3-914D-BE61-72789B883B1A}"/>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6582154" y="3487257"/>
              <a:ext cx="638043" cy="638043"/>
            </a:xfrm>
            <a:prstGeom prst="rect">
              <a:avLst/>
            </a:prstGeom>
          </p:spPr>
        </p:pic>
      </p:grpSp>
    </p:spTree>
    <p:extLst>
      <p:ext uri="{BB962C8B-B14F-4D97-AF65-F5344CB8AC3E}">
        <p14:creationId xmlns:p14="http://schemas.microsoft.com/office/powerpoint/2010/main" val="3088252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40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600"/>
                                        <p:tgtEl>
                                          <p:spTgt spid="20">
                                            <p:txEl>
                                              <p:pRg st="0" end="0"/>
                                            </p:txEl>
                                          </p:spTgt>
                                        </p:tgtEl>
                                      </p:cBhvr>
                                    </p:animEffect>
                                    <p:anim calcmode="lin" valueType="num">
                                      <p:cBhvr>
                                        <p:cTn id="8" dur="6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9" dur="540" decel="100000" fill="hold"/>
                                        <p:tgtEl>
                                          <p:spTgt spid="20">
                                            <p:txEl>
                                              <p:pRg st="0" end="0"/>
                                            </p:txEl>
                                          </p:spTgt>
                                        </p:tgtEl>
                                        <p:attrNameLst>
                                          <p:attrName>ppt_y</p:attrName>
                                        </p:attrNameLst>
                                      </p:cBhvr>
                                      <p:tavLst>
                                        <p:tav tm="0">
                                          <p:val>
                                            <p:strVal val="#ppt_y+1"/>
                                          </p:val>
                                        </p:tav>
                                        <p:tav tm="100000">
                                          <p:val>
                                            <p:strVal val="#ppt_y-.03"/>
                                          </p:val>
                                        </p:tav>
                                      </p:tavLst>
                                    </p:anim>
                                    <p:anim calcmode="lin" valueType="num">
                                      <p:cBhvr>
                                        <p:cTn id="10" dur="60" accel="100000" fill="hold">
                                          <p:stCondLst>
                                            <p:cond delay="540"/>
                                          </p:stCondLst>
                                        </p:cTn>
                                        <p:tgtEl>
                                          <p:spTgt spid="20">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37" presetClass="entr" presetSubtype="0" fill="hold" nodeType="withEffect">
                  <p:stCondLst>
                    <p:cond delay="300"/>
                  </p:stCondLst>
                  <p:childTnLst>
                    <p:set>
                      <p:cBhvr>
                        <p:cTn dur="1" fill="hold">
                          <p:stCondLst>
                            <p:cond delay="0"/>
                          </p:stCondLst>
                        </p:cTn>
                        <p:tgtEl>
                          <p:spTgt spid="20"/>
                        </p:tgtEl>
                        <p:attrNameLst>
                          <p:attrName>style.visibility</p:attrName>
                        </p:attrNameLst>
                      </p:cBhvr>
                      <p:to>
                        <p:strVal val="visible"/>
                      </p:to>
                    </p:set>
                    <p:animEffect transition="in" filter="fade">
                      <p:cBhvr>
                        <p:cTn dur="600"/>
                        <p:tgtEl>
                          <p:spTgt spid="20"/>
                        </p:tgtEl>
                      </p:cBhvr>
                    </p:animEffect>
                    <p:anim calcmode="lin" valueType="num">
                      <p:cBhvr>
                        <p:cTn dur="600" fill="hold"/>
                        <p:tgtEl>
                          <p:spTgt spid="20"/>
                        </p:tgtEl>
                        <p:attrNameLst>
                          <p:attrName>ppt_x</p:attrName>
                        </p:attrNameLst>
                      </p:cBhvr>
                      <p:tavLst>
                        <p:tav tm="0">
                          <p:val>
                            <p:strVal val="#ppt_x"/>
                          </p:val>
                        </p:tav>
                        <p:tav tm="100000">
                          <p:val>
                            <p:strVal val="#ppt_x"/>
                          </p:val>
                        </p:tav>
                      </p:tavLst>
                    </p:anim>
                    <p:anim calcmode="lin" valueType="num">
                      <p:cBhvr>
                        <p:cTn dur="540" decel="100000" fill="hold"/>
                        <p:tgtEl>
                          <p:spTgt spid="20"/>
                        </p:tgtEl>
                        <p:attrNameLst>
                          <p:attrName>ppt_y</p:attrName>
                        </p:attrNameLst>
                      </p:cBhvr>
                      <p:tavLst>
                        <p:tav tm="0">
                          <p:val>
                            <p:strVal val="#ppt_y+1"/>
                          </p:val>
                        </p:tav>
                        <p:tav tm="100000">
                          <p:val>
                            <p:strVal val="#ppt_y-.03"/>
                          </p:val>
                        </p:tav>
                      </p:tavLst>
                    </p:anim>
                    <p:anim calcmode="lin" valueType="num">
                      <p:cBhvr>
                        <p:cTn dur="60" accel="100000" fill="hold">
                          <p:stCondLst>
                            <p:cond delay="540"/>
                          </p:stCondLst>
                        </p:cTn>
                        <p:tgtEl>
                          <p:spTgt spid="20"/>
                        </p:tgtEl>
                        <p:attrNameLst>
                          <p:attrName>ppt_y</p:attrName>
                        </p:attrNameLst>
                      </p:cBhvr>
                      <p:tavLst>
                        <p:tav tm="0">
                          <p:val>
                            <p:strVal val="#ppt_y-.03"/>
                          </p:val>
                        </p:tav>
                        <p:tav tm="100000">
                          <p:val>
                            <p:strVal val="#ppt_y"/>
                          </p:val>
                        </p:tav>
                      </p:tavLst>
                    </p:anim>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F0625F-F259-40A5-BD48-B4CB9B0AF9DE}"/>
              </a:ext>
            </a:extLst>
          </p:cNvPr>
          <p:cNvSpPr/>
          <p:nvPr userDrawn="1"/>
        </p:nvSpPr>
        <p:spPr>
          <a:xfrm>
            <a:off x="0" y="0"/>
            <a:ext cx="1219517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Placeholder 1"/>
          <p:cNvSpPr txBox="1">
            <a:spLocks/>
          </p:cNvSpPr>
          <p:nvPr userDrawn="1"/>
        </p:nvSpPr>
        <p:spPr>
          <a:xfrm>
            <a:off x="838200" y="727975"/>
            <a:ext cx="10515600" cy="3587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kern="1200">
                <a:solidFill>
                  <a:schemeClr val="tx1"/>
                </a:solidFill>
                <a:latin typeface="Corbel" panose="020B0503020204020204" pitchFamily="34" charset="0"/>
                <a:ea typeface="+mj-ea"/>
                <a:cs typeface="+mj-cs"/>
              </a:defRPr>
            </a:lvl1pPr>
          </a:lstStyle>
          <a:p>
            <a:endParaRPr lang="en-US" sz="1600" dirty="0">
              <a:solidFill>
                <a:schemeClr val="bg1"/>
              </a:solidFill>
            </a:endParaRPr>
          </a:p>
        </p:txBody>
      </p:sp>
      <p:pic>
        <p:nvPicPr>
          <p:cNvPr id="9" name="Picture 8">
            <a:extLst>
              <a:ext uri="{FF2B5EF4-FFF2-40B4-BE49-F238E27FC236}">
                <a16:creationId xmlns:a16="http://schemas.microsoft.com/office/drawing/2014/main" id="{E03A9E43-E59F-E241-85D0-F48AF25BDC82}"/>
              </a:ext>
            </a:extLst>
          </p:cNvPr>
          <p:cNvPicPr>
            <a:picLocks noChangeAspect="1"/>
          </p:cNvPicPr>
          <p:nvPr userDrawn="1"/>
        </p:nvPicPr>
        <p:blipFill>
          <a:blip r:embed="rId2"/>
          <a:stretch>
            <a:fillRect/>
          </a:stretch>
        </p:blipFill>
        <p:spPr>
          <a:xfrm>
            <a:off x="2" y="6311901"/>
            <a:ext cx="11353799" cy="546098"/>
          </a:xfrm>
          <a:prstGeom prst="rect">
            <a:avLst/>
          </a:prstGeom>
        </p:spPr>
      </p:pic>
      <p:pic>
        <p:nvPicPr>
          <p:cNvPr id="11" name="Picture 10">
            <a:extLst>
              <a:ext uri="{FF2B5EF4-FFF2-40B4-BE49-F238E27FC236}">
                <a16:creationId xmlns:a16="http://schemas.microsoft.com/office/drawing/2014/main" id="{533131F7-980B-C14E-94DE-D732D4082E1B}"/>
              </a:ext>
            </a:extLst>
          </p:cNvPr>
          <p:cNvPicPr>
            <a:picLocks noChangeAspect="1"/>
          </p:cNvPicPr>
          <p:nvPr userDrawn="1"/>
        </p:nvPicPr>
        <p:blipFill rotWithShape="1">
          <a:blip r:embed="rId3"/>
          <a:srcRect l="40266" t="17921" r="39881" b="19160"/>
          <a:stretch/>
        </p:blipFill>
        <p:spPr>
          <a:xfrm>
            <a:off x="11637330" y="6356352"/>
            <a:ext cx="287044" cy="435196"/>
          </a:xfrm>
          <a:prstGeom prst="rect">
            <a:avLst/>
          </a:prstGeom>
        </p:spPr>
      </p:pic>
      <p:sp>
        <p:nvSpPr>
          <p:cNvPr id="12" name="Date Placeholder 13">
            <a:extLst>
              <a:ext uri="{FF2B5EF4-FFF2-40B4-BE49-F238E27FC236}">
                <a16:creationId xmlns:a16="http://schemas.microsoft.com/office/drawing/2014/main" id="{B17FFFAD-ED39-7145-B093-9EAB639FF97F}"/>
              </a:ext>
            </a:extLst>
          </p:cNvPr>
          <p:cNvSpPr>
            <a:spLocks noGrp="1"/>
          </p:cNvSpPr>
          <p:nvPr>
            <p:ph type="dt" sz="half" idx="2"/>
          </p:nvPr>
        </p:nvSpPr>
        <p:spPr>
          <a:xfrm>
            <a:off x="838201" y="6334127"/>
            <a:ext cx="6283713" cy="501649"/>
          </a:xfrm>
          <a:prstGeom prst="rect">
            <a:avLst/>
          </a:prstGeom>
        </p:spPr>
        <p:txBody>
          <a:bodyPr vert="horz" lIns="91440" tIns="45720" rIns="91440" bIns="45720" rtlCol="0" anchor="ctr"/>
          <a:lstStyle>
            <a:lvl1pPr algn="l">
              <a:defRPr sz="1328">
                <a:solidFill>
                  <a:schemeClr val="bg1"/>
                </a:solidFill>
              </a:defRPr>
            </a:lvl1pPr>
          </a:lstStyle>
          <a:p>
            <a:fld id="{D97C9332-06A4-8741-8892-83C10379AC79}" type="datetime1">
              <a:rPr lang="en-IN" smtClean="0"/>
              <a:t>19-06-2019</a:t>
            </a:fld>
            <a:r>
              <a:rPr lang="en-US" dirty="0"/>
              <a:t> </a:t>
            </a:r>
            <a:r>
              <a:rPr lang="en-US" altLang="en-US" dirty="0"/>
              <a:t>| </a:t>
            </a:r>
            <a:r>
              <a:rPr lang="en-IN" altLang="en-US" dirty="0"/>
              <a:t>© Mphasis 2018  Proprietary and confidential information</a:t>
            </a:r>
            <a:endParaRPr lang="en-US" dirty="0"/>
          </a:p>
        </p:txBody>
      </p:sp>
      <p:sp>
        <p:nvSpPr>
          <p:cNvPr id="13" name="Slide Number Placeholder 15">
            <a:extLst>
              <a:ext uri="{FF2B5EF4-FFF2-40B4-BE49-F238E27FC236}">
                <a16:creationId xmlns:a16="http://schemas.microsoft.com/office/drawing/2014/main" id="{97BA16ED-B250-D444-8197-5CCDD1B7F1A4}"/>
              </a:ext>
            </a:extLst>
          </p:cNvPr>
          <p:cNvSpPr>
            <a:spLocks noGrp="1"/>
          </p:cNvSpPr>
          <p:nvPr>
            <p:ph type="sldNum" sz="quarter" idx="4"/>
          </p:nvPr>
        </p:nvSpPr>
        <p:spPr>
          <a:xfrm>
            <a:off x="8610599" y="6401860"/>
            <a:ext cx="2743201" cy="366182"/>
          </a:xfrm>
          <a:prstGeom prst="rect">
            <a:avLst/>
          </a:prstGeom>
        </p:spPr>
        <p:txBody>
          <a:bodyPr vert="horz" lIns="91440" tIns="45720" rIns="91440" bIns="45720" rtlCol="0" anchor="ctr"/>
          <a:lstStyle>
            <a:lvl1pPr algn="r">
              <a:defRPr sz="1328">
                <a:solidFill>
                  <a:schemeClr val="bg1"/>
                </a:solidFill>
              </a:defRPr>
            </a:lvl1pPr>
          </a:lstStyle>
          <a:p>
            <a:fld id="{1755F6D2-49A6-E64A-811B-3E9DE07970BF}" type="slidenum">
              <a:rPr lang="en-US" smtClean="0"/>
              <a:pPr/>
              <a:t>‹#›</a:t>
            </a:fld>
            <a:endParaRPr lang="en-US" dirty="0"/>
          </a:p>
        </p:txBody>
      </p:sp>
      <p:sp>
        <p:nvSpPr>
          <p:cNvPr id="8" name="Text Placeholder 3">
            <a:extLst>
              <a:ext uri="{FF2B5EF4-FFF2-40B4-BE49-F238E27FC236}">
                <a16:creationId xmlns:a16="http://schemas.microsoft.com/office/drawing/2014/main" id="{F69003F4-E17E-3949-B560-6EDEEDA88835}"/>
              </a:ext>
            </a:extLst>
          </p:cNvPr>
          <p:cNvSpPr>
            <a:spLocks noGrp="1"/>
          </p:cNvSpPr>
          <p:nvPr>
            <p:ph type="body" sz="quarter" idx="15" hasCustomPrompt="1"/>
          </p:nvPr>
        </p:nvSpPr>
        <p:spPr>
          <a:xfrm>
            <a:off x="611189" y="204949"/>
            <a:ext cx="10958702" cy="353459"/>
          </a:xfrm>
          <a:prstGeom prst="rect">
            <a:avLst/>
          </a:prstGeom>
        </p:spPr>
        <p:txBody>
          <a:bodyPr/>
          <a:lstStyle>
            <a:lvl1pPr marL="0" indent="0" algn="ctr">
              <a:buNone/>
              <a:defRPr sz="2400" cap="none" baseline="0">
                <a:solidFill>
                  <a:srgbClr val="B51E6A"/>
                </a:solidFill>
                <a:latin typeface="Calibri" panose="020F0502020204030204" pitchFamily="34" charset="0"/>
                <a:cs typeface="Calibri" panose="020F0502020204030204" pitchFamily="34" charset="0"/>
              </a:defRPr>
            </a:lvl1pPr>
          </a:lstStyle>
          <a:p>
            <a:r>
              <a:rPr lang="en-US" dirty="0"/>
              <a:t>TITLE</a:t>
            </a:r>
          </a:p>
        </p:txBody>
      </p:sp>
      <p:cxnSp>
        <p:nvCxnSpPr>
          <p:cNvPr id="10" name="Straight Connector 9">
            <a:extLst>
              <a:ext uri="{FF2B5EF4-FFF2-40B4-BE49-F238E27FC236}">
                <a16:creationId xmlns:a16="http://schemas.microsoft.com/office/drawing/2014/main" id="{DFBE4022-A206-6443-8C6B-43FD88A928A0}"/>
              </a:ext>
            </a:extLst>
          </p:cNvPr>
          <p:cNvCxnSpPr>
            <a:cxnSpLocks/>
          </p:cNvCxnSpPr>
          <p:nvPr userDrawn="1"/>
        </p:nvCxnSpPr>
        <p:spPr>
          <a:xfrm>
            <a:off x="4549058" y="629379"/>
            <a:ext cx="2949678"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6744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9221D40-1326-5F47-9F7B-A14BCA76802A}"/>
              </a:ext>
            </a:extLst>
          </p:cNvPr>
          <p:cNvPicPr>
            <a:picLocks noChangeAspect="1"/>
          </p:cNvPicPr>
          <p:nvPr userDrawn="1"/>
        </p:nvPicPr>
        <p:blipFill>
          <a:blip r:embed="rId2"/>
          <a:stretch>
            <a:fillRect/>
          </a:stretch>
        </p:blipFill>
        <p:spPr>
          <a:xfrm>
            <a:off x="1" y="0"/>
            <a:ext cx="12192000" cy="6858000"/>
          </a:xfrm>
          <a:prstGeom prst="rect">
            <a:avLst/>
          </a:prstGeom>
        </p:spPr>
      </p:pic>
      <p:sp>
        <p:nvSpPr>
          <p:cNvPr id="7" name="Date Placeholder 6">
            <a:extLst>
              <a:ext uri="{FF2B5EF4-FFF2-40B4-BE49-F238E27FC236}">
                <a16:creationId xmlns:a16="http://schemas.microsoft.com/office/drawing/2014/main" id="{49643496-82AF-0448-9330-2CD7348FE54F}"/>
              </a:ext>
            </a:extLst>
          </p:cNvPr>
          <p:cNvSpPr>
            <a:spLocks noGrp="1"/>
          </p:cNvSpPr>
          <p:nvPr>
            <p:ph type="dt" sz="half" idx="14"/>
          </p:nvPr>
        </p:nvSpPr>
        <p:spPr/>
        <p:txBody>
          <a:bodyPr/>
          <a:lstStyle/>
          <a:p>
            <a:fld id="{D97C9332-06A4-8741-8892-83C10379AC79}" type="datetime1">
              <a:rPr lang="en-IN" smtClean="0"/>
              <a:t>19-06-2019</a:t>
            </a:fld>
            <a:r>
              <a:rPr lang="en-US"/>
              <a:t> </a:t>
            </a:r>
            <a:r>
              <a:rPr lang="en-US" altLang="en-US"/>
              <a:t>| </a:t>
            </a:r>
            <a:r>
              <a:rPr lang="en-IN" altLang="en-US"/>
              <a:t>© Mphasis 2018  Proprietary and confidential information</a:t>
            </a:r>
            <a:endParaRPr lang="en-US" dirty="0"/>
          </a:p>
        </p:txBody>
      </p:sp>
      <p:sp>
        <p:nvSpPr>
          <p:cNvPr id="8" name="Slide Number Placeholder 7">
            <a:extLst>
              <a:ext uri="{FF2B5EF4-FFF2-40B4-BE49-F238E27FC236}">
                <a16:creationId xmlns:a16="http://schemas.microsoft.com/office/drawing/2014/main" id="{4B9B7DAE-C69C-394A-9DAA-968B2477EC22}"/>
              </a:ext>
            </a:extLst>
          </p:cNvPr>
          <p:cNvSpPr>
            <a:spLocks noGrp="1"/>
          </p:cNvSpPr>
          <p:nvPr>
            <p:ph type="sldNum" sz="quarter" idx="15"/>
          </p:nvPr>
        </p:nvSpPr>
        <p:spPr/>
        <p:txBody>
          <a:bodyPr/>
          <a:lstStyle/>
          <a:p>
            <a:fld id="{1755F6D2-49A6-E64A-811B-3E9DE07970BF}" type="slidenum">
              <a:rPr lang="en-US" smtClean="0"/>
              <a:pPr/>
              <a:t>‹#›</a:t>
            </a:fld>
            <a:endParaRPr lang="en-US" dirty="0"/>
          </a:p>
        </p:txBody>
      </p:sp>
      <p:cxnSp>
        <p:nvCxnSpPr>
          <p:cNvPr id="21" name="Straight Connector 20">
            <a:extLst>
              <a:ext uri="{FF2B5EF4-FFF2-40B4-BE49-F238E27FC236}">
                <a16:creationId xmlns:a16="http://schemas.microsoft.com/office/drawing/2014/main" id="{68B944DE-DE06-4B49-B994-B75840615CC2}"/>
              </a:ext>
            </a:extLst>
          </p:cNvPr>
          <p:cNvCxnSpPr>
            <a:cxnSpLocks/>
          </p:cNvCxnSpPr>
          <p:nvPr userDrawn="1"/>
        </p:nvCxnSpPr>
        <p:spPr>
          <a:xfrm>
            <a:off x="2827868" y="2517996"/>
            <a:ext cx="3536357" cy="0"/>
          </a:xfrm>
          <a:prstGeom prst="line">
            <a:avLst/>
          </a:prstGeom>
          <a:ln w="9525"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0A94CD73-9149-4641-8F68-3FA263C232E3}"/>
              </a:ext>
            </a:extLst>
          </p:cNvPr>
          <p:cNvCxnSpPr>
            <a:cxnSpLocks/>
          </p:cNvCxnSpPr>
          <p:nvPr userDrawn="1"/>
        </p:nvCxnSpPr>
        <p:spPr>
          <a:xfrm>
            <a:off x="2827867" y="2127938"/>
            <a:ext cx="0" cy="2822016"/>
          </a:xfrm>
          <a:prstGeom prst="line">
            <a:avLst/>
          </a:prstGeom>
          <a:ln w="9525"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23" name="Content Placeholder 4">
            <a:extLst>
              <a:ext uri="{FF2B5EF4-FFF2-40B4-BE49-F238E27FC236}">
                <a16:creationId xmlns:a16="http://schemas.microsoft.com/office/drawing/2014/main" id="{1FF231C8-CCB9-6446-A179-EB086D1CAE95}"/>
              </a:ext>
            </a:extLst>
          </p:cNvPr>
          <p:cNvSpPr>
            <a:spLocks noGrp="1"/>
          </p:cNvSpPr>
          <p:nvPr>
            <p:ph sz="quarter" idx="12" hasCustomPrompt="1"/>
          </p:nvPr>
        </p:nvSpPr>
        <p:spPr>
          <a:xfrm>
            <a:off x="2951693" y="2124136"/>
            <a:ext cx="3647017" cy="365500"/>
          </a:xfrm>
          <a:prstGeom prst="rect">
            <a:avLst/>
          </a:prstGeom>
        </p:spPr>
        <p:txBody>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sz="2100" b="1" cap="all" baseline="0">
                <a:solidFill>
                  <a:schemeClr val="bg1"/>
                </a:solidFill>
              </a:defRPr>
            </a:lvl1pPr>
            <a:lvl2pPr marL="607355" indent="0">
              <a:buNone/>
              <a:defRPr sz="1196"/>
            </a:lvl2pPr>
            <a:lvl3pPr marL="1214712" indent="0">
              <a:buNone/>
              <a:defRPr sz="1196"/>
            </a:lvl3pPr>
            <a:lvl4pPr marL="1822068" indent="0">
              <a:buNone/>
              <a:defRPr sz="1196"/>
            </a:lvl4pPr>
            <a:lvl5pPr marL="2429423" indent="0">
              <a:buNone/>
              <a:defRPr sz="1196"/>
            </a:lvl5pPr>
          </a:lstStyle>
          <a:p>
            <a:pPr lvl="0"/>
            <a:r>
              <a:rPr lang="en-US" dirty="0"/>
              <a:t>SUBHEADLINE</a:t>
            </a:r>
          </a:p>
        </p:txBody>
      </p:sp>
      <p:sp>
        <p:nvSpPr>
          <p:cNvPr id="4" name="Content Placeholder 3">
            <a:extLst>
              <a:ext uri="{FF2B5EF4-FFF2-40B4-BE49-F238E27FC236}">
                <a16:creationId xmlns:a16="http://schemas.microsoft.com/office/drawing/2014/main" id="{E969B851-7E6C-224A-A414-944FC4E11DFD}"/>
              </a:ext>
            </a:extLst>
          </p:cNvPr>
          <p:cNvSpPr>
            <a:spLocks noGrp="1"/>
          </p:cNvSpPr>
          <p:nvPr>
            <p:ph sz="quarter" idx="16" hasCustomPrompt="1"/>
          </p:nvPr>
        </p:nvSpPr>
        <p:spPr>
          <a:xfrm>
            <a:off x="2951163" y="2671763"/>
            <a:ext cx="3648075" cy="2278062"/>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cap="all" baseline="0">
                <a:solidFill>
                  <a:schemeClr val="bg1"/>
                </a:solidFill>
              </a:defRPr>
            </a:lvl1pPr>
            <a:lvl2pPr marL="607355" indent="0">
              <a:buNone/>
              <a:defRPr sz="1400"/>
            </a:lvl2pPr>
            <a:lvl3pPr marL="1214711" indent="0">
              <a:buNone/>
              <a:defRPr sz="1400"/>
            </a:lvl3pPr>
            <a:lvl4pPr marL="1822066" indent="0">
              <a:buNone/>
              <a:defRPr sz="1400"/>
            </a:lvl4pPr>
            <a:lvl5pPr marL="2429422" indent="0">
              <a:buNone/>
              <a:defRPr sz="1400"/>
            </a:lvl5pPr>
          </a:lstStyle>
          <a:p>
            <a:pPr marL="0" marR="0" lvl="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a:pPr>
            <a:r>
              <a:rPr lang="en-US" dirty="0"/>
              <a:t>Dummy Copy Dummy Copy Dummy Copy Dummy Copy Dummy Copy Dummy Copy Dummy Copy Dummy Copy Dummy Copy Dummy Copy Dummy Copy Dummy Copy Dummy Copy Dummy Copy Dummy Copy Dummy Copy Dummy Copy Dummy Copy Dummy Copy Dummy Copy Dummy Copy</a:t>
            </a:r>
          </a:p>
          <a:p>
            <a:pPr marL="0" marR="0" lvl="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a:pPr>
            <a:r>
              <a:rPr lang="en-US" dirty="0"/>
              <a:t>Dummy Copy Dummy Copy Dummy Copy Dummy Copy Dummy Copy Dummy Copy Dummy Copy</a:t>
            </a:r>
          </a:p>
          <a:p>
            <a:pPr marL="0" marR="0" lvl="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a:pPr>
            <a:endParaRPr lang="en-US" dirty="0"/>
          </a:p>
        </p:txBody>
      </p:sp>
    </p:spTree>
    <p:extLst>
      <p:ext uri="{BB962C8B-B14F-4D97-AF65-F5344CB8AC3E}">
        <p14:creationId xmlns:p14="http://schemas.microsoft.com/office/powerpoint/2010/main" val="3368216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Custom Layout">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1CFBA07-6A6E-744F-A98E-E2878FED1770}"/>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Date Placeholder 1">
            <a:extLst>
              <a:ext uri="{FF2B5EF4-FFF2-40B4-BE49-F238E27FC236}">
                <a16:creationId xmlns:a16="http://schemas.microsoft.com/office/drawing/2014/main" id="{11E1A643-2D32-0F4A-BE23-F473BD08D0EF}"/>
              </a:ext>
            </a:extLst>
          </p:cNvPr>
          <p:cNvSpPr>
            <a:spLocks noGrp="1"/>
          </p:cNvSpPr>
          <p:nvPr>
            <p:ph type="dt" sz="half" idx="14"/>
          </p:nvPr>
        </p:nvSpPr>
        <p:spPr/>
        <p:txBody>
          <a:bodyPr/>
          <a:lstStyle/>
          <a:p>
            <a:fld id="{D97C9332-06A4-8741-8892-83C10379AC79}" type="datetime1">
              <a:rPr lang="en-IN" smtClean="0"/>
              <a:t>19-06-2019</a:t>
            </a:fld>
            <a:r>
              <a:rPr lang="en-US"/>
              <a:t> </a:t>
            </a:r>
            <a:r>
              <a:rPr lang="en-US" altLang="en-US"/>
              <a:t>| </a:t>
            </a:r>
            <a:r>
              <a:rPr lang="en-IN" altLang="en-US"/>
              <a:t>© Mphasis 2018  Proprietary and confidential information</a:t>
            </a:r>
            <a:endParaRPr lang="en-US" dirty="0"/>
          </a:p>
        </p:txBody>
      </p:sp>
      <p:sp>
        <p:nvSpPr>
          <p:cNvPr id="5" name="Slide Number Placeholder 4">
            <a:extLst>
              <a:ext uri="{FF2B5EF4-FFF2-40B4-BE49-F238E27FC236}">
                <a16:creationId xmlns:a16="http://schemas.microsoft.com/office/drawing/2014/main" id="{9527B977-A796-3243-B13E-87C8E3FEF07B}"/>
              </a:ext>
            </a:extLst>
          </p:cNvPr>
          <p:cNvSpPr>
            <a:spLocks noGrp="1"/>
          </p:cNvSpPr>
          <p:nvPr>
            <p:ph type="sldNum" sz="quarter" idx="15"/>
          </p:nvPr>
        </p:nvSpPr>
        <p:spPr/>
        <p:txBody>
          <a:bodyPr/>
          <a:lstStyle/>
          <a:p>
            <a:fld id="{1755F6D2-49A6-E64A-811B-3E9DE07970BF}" type="slidenum">
              <a:rPr lang="en-US" smtClean="0"/>
              <a:pPr/>
              <a:t>‹#›</a:t>
            </a:fld>
            <a:endParaRPr lang="en-US" dirty="0"/>
          </a:p>
        </p:txBody>
      </p:sp>
      <p:cxnSp>
        <p:nvCxnSpPr>
          <p:cNvPr id="10" name="Straight Connector 9">
            <a:extLst>
              <a:ext uri="{FF2B5EF4-FFF2-40B4-BE49-F238E27FC236}">
                <a16:creationId xmlns:a16="http://schemas.microsoft.com/office/drawing/2014/main" id="{C6120B8A-EABF-2943-944B-0105DE5F97FB}"/>
              </a:ext>
            </a:extLst>
          </p:cNvPr>
          <p:cNvCxnSpPr>
            <a:cxnSpLocks/>
          </p:cNvCxnSpPr>
          <p:nvPr userDrawn="1"/>
        </p:nvCxnSpPr>
        <p:spPr>
          <a:xfrm>
            <a:off x="2827868" y="2517996"/>
            <a:ext cx="3536357" cy="0"/>
          </a:xfrm>
          <a:prstGeom prst="line">
            <a:avLst/>
          </a:prstGeom>
          <a:ln w="9525"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EDE29BBF-7D29-9D48-971F-E080995C7AF1}"/>
              </a:ext>
            </a:extLst>
          </p:cNvPr>
          <p:cNvCxnSpPr>
            <a:cxnSpLocks/>
          </p:cNvCxnSpPr>
          <p:nvPr userDrawn="1"/>
        </p:nvCxnSpPr>
        <p:spPr>
          <a:xfrm>
            <a:off x="2827867" y="2127938"/>
            <a:ext cx="0" cy="2822016"/>
          </a:xfrm>
          <a:prstGeom prst="line">
            <a:avLst/>
          </a:prstGeom>
          <a:ln w="9525"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12" name="Content Placeholder 4">
            <a:extLst>
              <a:ext uri="{FF2B5EF4-FFF2-40B4-BE49-F238E27FC236}">
                <a16:creationId xmlns:a16="http://schemas.microsoft.com/office/drawing/2014/main" id="{ACD0F6B8-A2BC-794B-9F13-C3F4AC493A73}"/>
              </a:ext>
            </a:extLst>
          </p:cNvPr>
          <p:cNvSpPr>
            <a:spLocks noGrp="1"/>
          </p:cNvSpPr>
          <p:nvPr>
            <p:ph sz="quarter" idx="12" hasCustomPrompt="1"/>
          </p:nvPr>
        </p:nvSpPr>
        <p:spPr>
          <a:xfrm>
            <a:off x="2951693" y="2124136"/>
            <a:ext cx="3647017" cy="365500"/>
          </a:xfrm>
          <a:prstGeom prst="rect">
            <a:avLst/>
          </a:prstGeom>
        </p:spPr>
        <p:txBody>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sz="2100" b="1" cap="all" baseline="0">
                <a:solidFill>
                  <a:schemeClr val="bg1"/>
                </a:solidFill>
              </a:defRPr>
            </a:lvl1pPr>
            <a:lvl2pPr marL="607355" indent="0">
              <a:buNone/>
              <a:defRPr sz="1196"/>
            </a:lvl2pPr>
            <a:lvl3pPr marL="1214712" indent="0">
              <a:buNone/>
              <a:defRPr sz="1196"/>
            </a:lvl3pPr>
            <a:lvl4pPr marL="1822068" indent="0">
              <a:buNone/>
              <a:defRPr sz="1196"/>
            </a:lvl4pPr>
            <a:lvl5pPr marL="2429423" indent="0">
              <a:buNone/>
              <a:defRPr sz="1196"/>
            </a:lvl5pPr>
          </a:lstStyle>
          <a:p>
            <a:pPr lvl="0"/>
            <a:r>
              <a:rPr lang="en-US" dirty="0"/>
              <a:t>Sub Header Content</a:t>
            </a:r>
          </a:p>
        </p:txBody>
      </p:sp>
      <p:sp>
        <p:nvSpPr>
          <p:cNvPr id="14" name="Content Placeholder 3">
            <a:extLst>
              <a:ext uri="{FF2B5EF4-FFF2-40B4-BE49-F238E27FC236}">
                <a16:creationId xmlns:a16="http://schemas.microsoft.com/office/drawing/2014/main" id="{0837C8F5-EB8F-3045-AF42-35D378806B74}"/>
              </a:ext>
            </a:extLst>
          </p:cNvPr>
          <p:cNvSpPr>
            <a:spLocks noGrp="1"/>
          </p:cNvSpPr>
          <p:nvPr>
            <p:ph sz="quarter" idx="16" hasCustomPrompt="1"/>
          </p:nvPr>
        </p:nvSpPr>
        <p:spPr>
          <a:xfrm>
            <a:off x="2951163" y="2671763"/>
            <a:ext cx="3648075" cy="2278062"/>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cap="all" baseline="0">
                <a:solidFill>
                  <a:schemeClr val="bg1"/>
                </a:solidFill>
              </a:defRPr>
            </a:lvl1pPr>
            <a:lvl2pPr marL="607355" indent="0">
              <a:buNone/>
              <a:defRPr sz="1400"/>
            </a:lvl2pPr>
            <a:lvl3pPr marL="1214711" indent="0">
              <a:buNone/>
              <a:defRPr sz="1400"/>
            </a:lvl3pPr>
            <a:lvl4pPr marL="1822066" indent="0">
              <a:buNone/>
              <a:defRPr sz="1400"/>
            </a:lvl4pPr>
            <a:lvl5pPr marL="2429422" indent="0">
              <a:buNone/>
              <a:defRPr sz="1400"/>
            </a:lvl5pPr>
          </a:lstStyle>
          <a:p>
            <a:pPr marL="0" marR="0" lvl="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a:pPr>
            <a:r>
              <a:rPr lang="en-US" dirty="0"/>
              <a:t>Dummy Copy Dummy Copy Dummy Copy Dummy Copy Dummy Copy Dummy Copy Dummy Copy Dummy Copy Dummy Copy Dummy Copy Dummy Copy Dummy Copy Dummy Copy Dummy Copy Dummy Copy Dummy Copy Dummy Copy Dummy Copy Dummy Copy Dummy Copy Dummy Copy</a:t>
            </a:r>
          </a:p>
          <a:p>
            <a:pPr marL="0" marR="0" lvl="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a:pPr>
            <a:r>
              <a:rPr lang="en-US" dirty="0"/>
              <a:t>Dummy Copy Dummy Copy Dummy Copy Dummy Copy Dummy Copy Dummy Copy Dummy Copy</a:t>
            </a:r>
          </a:p>
          <a:p>
            <a:pPr marL="0" marR="0" lvl="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a:pPr>
            <a:endParaRPr lang="en-US" dirty="0"/>
          </a:p>
        </p:txBody>
      </p:sp>
    </p:spTree>
    <p:extLst>
      <p:ext uri="{BB962C8B-B14F-4D97-AF65-F5344CB8AC3E}">
        <p14:creationId xmlns:p14="http://schemas.microsoft.com/office/powerpoint/2010/main" val="1639701125"/>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3BED2DD2-EC9C-4B4D-B3AD-827B2DB71C85}"/>
              </a:ext>
            </a:extLst>
          </p:cNvPr>
          <p:cNvCxnSpPr>
            <a:cxnSpLocks/>
          </p:cNvCxnSpPr>
          <p:nvPr userDrawn="1"/>
        </p:nvCxnSpPr>
        <p:spPr bwMode="auto">
          <a:xfrm>
            <a:off x="5951034" y="1640199"/>
            <a:ext cx="0" cy="4472891"/>
          </a:xfrm>
          <a:prstGeom prst="line">
            <a:avLst/>
          </a:prstGeom>
          <a:solidFill>
            <a:schemeClr val="accent1"/>
          </a:solidFill>
          <a:ln w="9525" cap="flat" cmpd="sng" algn="ctr">
            <a:solidFill>
              <a:schemeClr val="bg2"/>
            </a:solidFill>
            <a:prstDash val="dash"/>
            <a:round/>
            <a:headEnd type="none" w="lg" len="lg"/>
            <a:tailEnd type="none" w="lg" len="lg"/>
          </a:ln>
          <a:effectLst/>
        </p:spPr>
      </p:cxnSp>
      <p:cxnSp>
        <p:nvCxnSpPr>
          <p:cNvPr id="18" name="Straight Connector 17">
            <a:extLst>
              <a:ext uri="{FF2B5EF4-FFF2-40B4-BE49-F238E27FC236}">
                <a16:creationId xmlns:a16="http://schemas.microsoft.com/office/drawing/2014/main" id="{1615DC50-9E94-244F-956B-97AE6C8A7876}"/>
              </a:ext>
            </a:extLst>
          </p:cNvPr>
          <p:cNvCxnSpPr>
            <a:cxnSpLocks/>
          </p:cNvCxnSpPr>
          <p:nvPr userDrawn="1"/>
        </p:nvCxnSpPr>
        <p:spPr bwMode="auto">
          <a:xfrm>
            <a:off x="3" y="3917744"/>
            <a:ext cx="12191999" cy="0"/>
          </a:xfrm>
          <a:prstGeom prst="line">
            <a:avLst/>
          </a:prstGeom>
          <a:solidFill>
            <a:schemeClr val="accent1"/>
          </a:solidFill>
          <a:ln w="9525" cap="flat" cmpd="sng" algn="ctr">
            <a:solidFill>
              <a:schemeClr val="bg2"/>
            </a:solidFill>
            <a:prstDash val="dash"/>
            <a:round/>
            <a:headEnd type="none" w="lg" len="lg"/>
            <a:tailEnd type="none" w="lg" len="lg"/>
          </a:ln>
          <a:effectLst/>
        </p:spPr>
      </p:cxnSp>
      <p:sp>
        <p:nvSpPr>
          <p:cNvPr id="620" name="Chart Placeholder 619">
            <a:extLst>
              <a:ext uri="{FF2B5EF4-FFF2-40B4-BE49-F238E27FC236}">
                <a16:creationId xmlns:a16="http://schemas.microsoft.com/office/drawing/2014/main" id="{2EA8717B-227E-A347-9CB0-09314DF53A1F}"/>
              </a:ext>
            </a:extLst>
          </p:cNvPr>
          <p:cNvSpPr>
            <a:spLocks noGrp="1"/>
          </p:cNvSpPr>
          <p:nvPr>
            <p:ph type="chart" sz="quarter" idx="12" hasCustomPrompt="1"/>
          </p:nvPr>
        </p:nvSpPr>
        <p:spPr>
          <a:xfrm>
            <a:off x="838202" y="4222752"/>
            <a:ext cx="4976284" cy="1890183"/>
          </a:xfrm>
          <a:prstGeom prst="rect">
            <a:avLst/>
          </a:prstGeom>
        </p:spPr>
        <p:txBody>
          <a:bodyPr/>
          <a:lstStyle>
            <a:lvl1pPr marL="0" indent="0" algn="ctr">
              <a:buNone/>
              <a:defRPr sz="2391"/>
            </a:lvl1pPr>
          </a:lstStyle>
          <a:p>
            <a:r>
              <a:rPr lang="en-US" dirty="0"/>
              <a:t>chart</a:t>
            </a:r>
          </a:p>
        </p:txBody>
      </p:sp>
      <p:sp>
        <p:nvSpPr>
          <p:cNvPr id="1882" name="Chart Placeholder 1881">
            <a:extLst>
              <a:ext uri="{FF2B5EF4-FFF2-40B4-BE49-F238E27FC236}">
                <a16:creationId xmlns:a16="http://schemas.microsoft.com/office/drawing/2014/main" id="{0A8D4D48-7AAA-804E-AA80-79A3911BC8F3}"/>
              </a:ext>
            </a:extLst>
          </p:cNvPr>
          <p:cNvSpPr>
            <a:spLocks noGrp="1"/>
          </p:cNvSpPr>
          <p:nvPr>
            <p:ph type="chart" sz="quarter" idx="13" hasCustomPrompt="1"/>
          </p:nvPr>
        </p:nvSpPr>
        <p:spPr>
          <a:xfrm>
            <a:off x="6087533" y="4438652"/>
            <a:ext cx="2898197" cy="1631949"/>
          </a:xfrm>
          <a:prstGeom prst="rect">
            <a:avLst/>
          </a:prstGeom>
        </p:spPr>
        <p:txBody>
          <a:bodyPr/>
          <a:lstStyle>
            <a:lvl1pPr marL="0" indent="0" algn="ctr">
              <a:buNone/>
              <a:defRPr sz="2391"/>
            </a:lvl1pPr>
          </a:lstStyle>
          <a:p>
            <a:r>
              <a:rPr lang="en-US" dirty="0"/>
              <a:t>chart</a:t>
            </a:r>
          </a:p>
        </p:txBody>
      </p:sp>
      <p:sp>
        <p:nvSpPr>
          <p:cNvPr id="1883" name="Chart Placeholder 1881">
            <a:extLst>
              <a:ext uri="{FF2B5EF4-FFF2-40B4-BE49-F238E27FC236}">
                <a16:creationId xmlns:a16="http://schemas.microsoft.com/office/drawing/2014/main" id="{F30BF07E-A036-1843-BE24-18658F614995}"/>
              </a:ext>
            </a:extLst>
          </p:cNvPr>
          <p:cNvSpPr>
            <a:spLocks noGrp="1"/>
          </p:cNvSpPr>
          <p:nvPr>
            <p:ph type="chart" sz="quarter" idx="14" hasCustomPrompt="1"/>
          </p:nvPr>
        </p:nvSpPr>
        <p:spPr>
          <a:xfrm>
            <a:off x="9122282" y="4438652"/>
            <a:ext cx="2779786" cy="1631949"/>
          </a:xfrm>
          <a:prstGeom prst="rect">
            <a:avLst/>
          </a:prstGeom>
        </p:spPr>
        <p:txBody>
          <a:bodyPr/>
          <a:lstStyle>
            <a:lvl1pPr marL="0" indent="0" algn="ctr">
              <a:buNone/>
              <a:defRPr sz="2391"/>
            </a:lvl1pPr>
          </a:lstStyle>
          <a:p>
            <a:r>
              <a:rPr lang="en-US" dirty="0"/>
              <a:t>chart</a:t>
            </a:r>
          </a:p>
        </p:txBody>
      </p:sp>
      <p:sp>
        <p:nvSpPr>
          <p:cNvPr id="1885" name="Text Placeholder 3">
            <a:extLst>
              <a:ext uri="{FF2B5EF4-FFF2-40B4-BE49-F238E27FC236}">
                <a16:creationId xmlns:a16="http://schemas.microsoft.com/office/drawing/2014/main" id="{E993FB71-485A-4342-B9CA-E2BE2B2B371F}"/>
              </a:ext>
            </a:extLst>
          </p:cNvPr>
          <p:cNvSpPr>
            <a:spLocks noGrp="1"/>
          </p:cNvSpPr>
          <p:nvPr>
            <p:ph type="body" sz="quarter" idx="15" hasCustomPrompt="1"/>
          </p:nvPr>
        </p:nvSpPr>
        <p:spPr>
          <a:xfrm>
            <a:off x="611189" y="204949"/>
            <a:ext cx="10958702" cy="353459"/>
          </a:xfrm>
          <a:prstGeom prst="rect">
            <a:avLst/>
          </a:prstGeom>
        </p:spPr>
        <p:txBody>
          <a:bodyPr/>
          <a:lstStyle>
            <a:lvl1pPr marL="0" indent="0" algn="ctr">
              <a:buNone/>
              <a:defRPr sz="2400" cap="all" baseline="0">
                <a:solidFill>
                  <a:srgbClr val="B51E6A"/>
                </a:solidFill>
                <a:latin typeface="Calibri" panose="020F0502020204030204" pitchFamily="34" charset="0"/>
                <a:cs typeface="Calibri" panose="020F0502020204030204" pitchFamily="34" charset="0"/>
              </a:defRPr>
            </a:lvl1pPr>
          </a:lstStyle>
          <a:p>
            <a:r>
              <a:rPr lang="en-US" dirty="0"/>
              <a:t>TITLE</a:t>
            </a:r>
          </a:p>
        </p:txBody>
      </p:sp>
      <p:cxnSp>
        <p:nvCxnSpPr>
          <p:cNvPr id="1886" name="Straight Connector 1885">
            <a:extLst>
              <a:ext uri="{FF2B5EF4-FFF2-40B4-BE49-F238E27FC236}">
                <a16:creationId xmlns:a16="http://schemas.microsoft.com/office/drawing/2014/main" id="{789B49DE-222C-984E-8597-0191FF592F5A}"/>
              </a:ext>
            </a:extLst>
          </p:cNvPr>
          <p:cNvCxnSpPr>
            <a:cxnSpLocks/>
          </p:cNvCxnSpPr>
          <p:nvPr userDrawn="1"/>
        </p:nvCxnSpPr>
        <p:spPr>
          <a:xfrm>
            <a:off x="3768549" y="629379"/>
            <a:ext cx="4654903"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9422A392-31A2-8B4D-90EF-A198D5C6F7BE}"/>
              </a:ext>
            </a:extLst>
          </p:cNvPr>
          <p:cNvSpPr>
            <a:spLocks noGrp="1"/>
          </p:cNvSpPr>
          <p:nvPr>
            <p:ph type="dt" sz="half" idx="16"/>
          </p:nvPr>
        </p:nvSpPr>
        <p:spPr/>
        <p:txBody>
          <a:bodyPr/>
          <a:lstStyle/>
          <a:p>
            <a:fld id="{D97C9332-06A4-8741-8892-83C10379AC79}" type="datetime1">
              <a:rPr lang="en-IN" smtClean="0"/>
              <a:t>19-06-2019</a:t>
            </a:fld>
            <a:r>
              <a:rPr lang="en-US"/>
              <a:t> </a:t>
            </a:r>
            <a:r>
              <a:rPr lang="en-US" altLang="en-US"/>
              <a:t>| </a:t>
            </a:r>
            <a:r>
              <a:rPr lang="en-IN" altLang="en-US"/>
              <a:t>© Mphasis 2018  Proprietary and confidential information</a:t>
            </a:r>
            <a:endParaRPr lang="en-US" dirty="0"/>
          </a:p>
        </p:txBody>
      </p:sp>
      <p:sp>
        <p:nvSpPr>
          <p:cNvPr id="3" name="Slide Number Placeholder 2">
            <a:extLst>
              <a:ext uri="{FF2B5EF4-FFF2-40B4-BE49-F238E27FC236}">
                <a16:creationId xmlns:a16="http://schemas.microsoft.com/office/drawing/2014/main" id="{F814B894-5EEE-3544-87E2-11DE2793BD0A}"/>
              </a:ext>
            </a:extLst>
          </p:cNvPr>
          <p:cNvSpPr>
            <a:spLocks noGrp="1"/>
          </p:cNvSpPr>
          <p:nvPr>
            <p:ph type="sldNum" sz="quarter" idx="17"/>
          </p:nvPr>
        </p:nvSpPr>
        <p:spPr/>
        <p:txBody>
          <a:bodyPr/>
          <a:lstStyle/>
          <a:p>
            <a:fld id="{1755F6D2-49A6-E64A-811B-3E9DE07970BF}" type="slidenum">
              <a:rPr lang="en-US" smtClean="0"/>
              <a:pPr/>
              <a:t>‹#›</a:t>
            </a:fld>
            <a:endParaRPr lang="en-US" dirty="0"/>
          </a:p>
        </p:txBody>
      </p:sp>
    </p:spTree>
    <p:extLst>
      <p:ext uri="{BB962C8B-B14F-4D97-AF65-F5344CB8AC3E}">
        <p14:creationId xmlns:p14="http://schemas.microsoft.com/office/powerpoint/2010/main" val="4604529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image" Target="../media/image7.emf"/><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B1A2034-4B5A-224B-B65A-5C8D65C83AAC}"/>
              </a:ext>
            </a:extLst>
          </p:cNvPr>
          <p:cNvSpPr/>
          <p:nvPr userDrawn="1"/>
        </p:nvSpPr>
        <p:spPr>
          <a:xfrm>
            <a:off x="0" y="0"/>
            <a:ext cx="12192000" cy="6858000"/>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187"/>
          </a:p>
        </p:txBody>
      </p:sp>
      <p:sp>
        <p:nvSpPr>
          <p:cNvPr id="7" name="Rectangle 6">
            <a:extLst>
              <a:ext uri="{FF2B5EF4-FFF2-40B4-BE49-F238E27FC236}">
                <a16:creationId xmlns:a16="http://schemas.microsoft.com/office/drawing/2014/main" id="{B5950C54-5C3F-E04E-B4E2-E463BC3E8ADC}"/>
              </a:ext>
            </a:extLst>
          </p:cNvPr>
          <p:cNvSpPr>
            <a:spLocks noChangeArrowheads="1"/>
          </p:cNvSpPr>
          <p:nvPr userDrawn="1"/>
        </p:nvSpPr>
        <p:spPr bwMode="auto">
          <a:xfrm>
            <a:off x="6949020" y="6388287"/>
            <a:ext cx="4958080" cy="329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gn="r" eaLnBrk="0" hangingPunct="0">
              <a:defRPr>
                <a:solidFill>
                  <a:schemeClr val="tx1"/>
                </a:solidFill>
                <a:latin typeface="Arial" pitchFamily="34" charset="0"/>
                <a:ea typeface="ＭＳ Ｐゴシック" pitchFamily="34" charset="-128"/>
              </a:defRPr>
            </a:lvl1pPr>
            <a:lvl2pPr marL="742950" indent="-285750" algn="r" eaLnBrk="0" hangingPunct="0">
              <a:defRPr>
                <a:solidFill>
                  <a:schemeClr val="tx1"/>
                </a:solidFill>
                <a:latin typeface="Arial" pitchFamily="34" charset="0"/>
                <a:ea typeface="ＭＳ Ｐゴシック" pitchFamily="34" charset="-128"/>
              </a:defRPr>
            </a:lvl2pPr>
            <a:lvl3pPr marL="1143000" indent="-228600" algn="r" eaLnBrk="0" hangingPunct="0">
              <a:defRPr>
                <a:solidFill>
                  <a:schemeClr val="tx1"/>
                </a:solidFill>
                <a:latin typeface="Arial" pitchFamily="34" charset="0"/>
                <a:ea typeface="ＭＳ Ｐゴシック" pitchFamily="34" charset="-128"/>
              </a:defRPr>
            </a:lvl3pPr>
            <a:lvl4pPr marL="1600200" indent="-228600" algn="r" eaLnBrk="0" hangingPunct="0">
              <a:defRPr>
                <a:solidFill>
                  <a:schemeClr val="tx1"/>
                </a:solidFill>
                <a:latin typeface="Arial" pitchFamily="34" charset="0"/>
                <a:ea typeface="ＭＳ Ｐゴシック" pitchFamily="34" charset="-128"/>
              </a:defRPr>
            </a:lvl4pPr>
            <a:lvl5pPr marL="2057400" indent="-228600" algn="r" eaLnBrk="0" hangingPunct="0">
              <a:defRPr>
                <a:solidFill>
                  <a:schemeClr val="tx1"/>
                </a:solidFill>
                <a:latin typeface="Arial" pitchFamily="34" charset="0"/>
                <a:ea typeface="ＭＳ Ｐゴシック" pitchFamily="34" charset="-128"/>
              </a:defRPr>
            </a:lvl5pPr>
            <a:lvl6pPr marL="25146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9pPr>
          </a:lstStyle>
          <a:p>
            <a:fld id="{D97C9332-06A4-8741-8892-83C10379AC79}" type="datetime1">
              <a:rPr lang="en-IN" sz="1063" smtClean="0">
                <a:solidFill>
                  <a:schemeClr val="bg1"/>
                </a:solidFill>
              </a:rPr>
              <a:pPr/>
              <a:t>19-06-2019</a:t>
            </a:fld>
            <a:r>
              <a:rPr lang="en-US" sz="1063" dirty="0">
                <a:solidFill>
                  <a:schemeClr val="bg1"/>
                </a:solidFill>
              </a:rPr>
              <a:t> </a:t>
            </a:r>
            <a:r>
              <a:rPr lang="en-US" altLang="en-US" sz="1063" dirty="0">
                <a:solidFill>
                  <a:schemeClr val="bg1"/>
                </a:solidFill>
              </a:rPr>
              <a:t>| </a:t>
            </a:r>
            <a:r>
              <a:rPr lang="en-IN" altLang="en-US" sz="1063" dirty="0">
                <a:solidFill>
                  <a:schemeClr val="bg1"/>
                </a:solidFill>
              </a:rPr>
              <a:t>© Mphasis 2018  Proprietary and confidential information</a:t>
            </a:r>
            <a:endParaRPr lang="en-US" sz="1063" dirty="0">
              <a:solidFill>
                <a:schemeClr val="bg1"/>
              </a:solidFill>
            </a:endParaRPr>
          </a:p>
        </p:txBody>
      </p:sp>
      <p:sp>
        <p:nvSpPr>
          <p:cNvPr id="5" name="Rectangle 4">
            <a:extLst>
              <a:ext uri="{FF2B5EF4-FFF2-40B4-BE49-F238E27FC236}">
                <a16:creationId xmlns:a16="http://schemas.microsoft.com/office/drawing/2014/main" id="{45B15319-C92C-BF45-ACF9-9B20AF7F7F01}"/>
              </a:ext>
            </a:extLst>
          </p:cNvPr>
          <p:cNvSpPr/>
          <p:nvPr userDrawn="1"/>
        </p:nvSpPr>
        <p:spPr>
          <a:xfrm>
            <a:off x="0" y="0"/>
            <a:ext cx="12192000" cy="6858000"/>
          </a:xfrm>
          <a:prstGeom prst="rect">
            <a:avLst/>
          </a:prstGeom>
          <a:gradFill flip="none" rotWithShape="1">
            <a:gsLst>
              <a:gs pos="0">
                <a:srgbClr val="FF0000">
                  <a:alpha val="80000"/>
                </a:srgbClr>
              </a:gs>
              <a:gs pos="100000">
                <a:srgbClr val="0000FF">
                  <a:alpha val="30000"/>
                </a:srgbClr>
              </a:gs>
            </a:gsLst>
            <a:path path="rect">
              <a:fillToRect t="100000" r="100000"/>
            </a:path>
            <a:tileRect l="-100000" b="-10000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187"/>
          </a:p>
        </p:txBody>
      </p:sp>
    </p:spTree>
    <p:extLst>
      <p:ext uri="{BB962C8B-B14F-4D97-AF65-F5344CB8AC3E}">
        <p14:creationId xmlns:p14="http://schemas.microsoft.com/office/powerpoint/2010/main" val="510287878"/>
      </p:ext>
    </p:extLst>
  </p:cSld>
  <p:clrMap bg1="lt1" tx1="dk1" bg2="lt2" tx2="dk2" accent1="accent1" accent2="accent2" accent3="accent3" accent4="accent4" accent5="accent5" accent6="accent6" hlink="hlink" folHlink="folHlink"/>
  <p:sldLayoutIdLst>
    <p:sldLayoutId id="2147483660" r:id="rId1"/>
    <p:sldLayoutId id="2147483803" r:id="rId2"/>
    <p:sldLayoutId id="2147483674" r:id="rId3"/>
    <p:sldLayoutId id="2147483801" r:id="rId4"/>
    <p:sldLayoutId id="2147483798" r:id="rId5"/>
    <p:sldLayoutId id="2147483802" r:id="rId6"/>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hf hdr="0" ftr="0"/>
  <p:txStyles>
    <p:titleStyle>
      <a:lvl1pPr algn="ctr" defTabSz="607355" rtl="0" eaLnBrk="1" latinLnBrk="0" hangingPunct="1">
        <a:spcBef>
          <a:spcPct val="0"/>
        </a:spcBef>
        <a:buNone/>
        <a:defRPr sz="5845" kern="1200">
          <a:solidFill>
            <a:schemeClr val="tx1"/>
          </a:solidFill>
          <a:latin typeface="+mj-lt"/>
          <a:ea typeface="+mj-ea"/>
          <a:cs typeface="+mj-cs"/>
        </a:defRPr>
      </a:lvl1pPr>
    </p:titleStyle>
    <p:bodyStyle>
      <a:lvl1pPr marL="455516" indent="-455516" algn="l" defTabSz="607355" rtl="0" eaLnBrk="1" latinLnBrk="0" hangingPunct="1">
        <a:spcBef>
          <a:spcPct val="20000"/>
        </a:spcBef>
        <a:buFont typeface="Arial"/>
        <a:buChar char="•"/>
        <a:defRPr sz="4252" kern="1200">
          <a:solidFill>
            <a:schemeClr val="tx1"/>
          </a:solidFill>
          <a:latin typeface="+mn-lt"/>
          <a:ea typeface="+mn-ea"/>
          <a:cs typeface="+mn-cs"/>
        </a:defRPr>
      </a:lvl1pPr>
      <a:lvl2pPr marL="986953" indent="-379597" algn="l" defTabSz="607355" rtl="0" eaLnBrk="1" latinLnBrk="0" hangingPunct="1">
        <a:spcBef>
          <a:spcPct val="20000"/>
        </a:spcBef>
        <a:buFont typeface="Arial"/>
        <a:buChar char="–"/>
        <a:defRPr sz="3721" kern="1200">
          <a:solidFill>
            <a:schemeClr val="tx1"/>
          </a:solidFill>
          <a:latin typeface="+mn-lt"/>
          <a:ea typeface="+mn-ea"/>
          <a:cs typeface="+mn-cs"/>
        </a:defRPr>
      </a:lvl2pPr>
      <a:lvl3pPr marL="1518390" indent="-303679" algn="l" defTabSz="607355" rtl="0" eaLnBrk="1" latinLnBrk="0" hangingPunct="1">
        <a:spcBef>
          <a:spcPct val="20000"/>
        </a:spcBef>
        <a:buFont typeface="Arial"/>
        <a:buChar char="•"/>
        <a:defRPr sz="3189" kern="1200">
          <a:solidFill>
            <a:schemeClr val="tx1"/>
          </a:solidFill>
          <a:latin typeface="+mn-lt"/>
          <a:ea typeface="+mn-ea"/>
          <a:cs typeface="+mn-cs"/>
        </a:defRPr>
      </a:lvl3pPr>
      <a:lvl4pPr marL="2125745" indent="-303679" algn="l" defTabSz="607355" rtl="0" eaLnBrk="1" latinLnBrk="0" hangingPunct="1">
        <a:spcBef>
          <a:spcPct val="20000"/>
        </a:spcBef>
        <a:buFont typeface="Arial"/>
        <a:buChar char="–"/>
        <a:defRPr sz="2657" kern="1200">
          <a:solidFill>
            <a:schemeClr val="tx1"/>
          </a:solidFill>
          <a:latin typeface="+mn-lt"/>
          <a:ea typeface="+mn-ea"/>
          <a:cs typeface="+mn-cs"/>
        </a:defRPr>
      </a:lvl4pPr>
      <a:lvl5pPr marL="2733101" indent="-303679" algn="l" defTabSz="607355" rtl="0" eaLnBrk="1" latinLnBrk="0" hangingPunct="1">
        <a:spcBef>
          <a:spcPct val="20000"/>
        </a:spcBef>
        <a:buFont typeface="Arial"/>
        <a:buChar char="»"/>
        <a:defRPr sz="2657" kern="1200">
          <a:solidFill>
            <a:schemeClr val="tx1"/>
          </a:solidFill>
          <a:latin typeface="+mn-lt"/>
          <a:ea typeface="+mn-ea"/>
          <a:cs typeface="+mn-cs"/>
        </a:defRPr>
      </a:lvl5pPr>
      <a:lvl6pPr marL="3340458" indent="-303679" algn="l" defTabSz="607355" rtl="0" eaLnBrk="1" latinLnBrk="0" hangingPunct="1">
        <a:spcBef>
          <a:spcPct val="20000"/>
        </a:spcBef>
        <a:buFont typeface="Arial"/>
        <a:buChar char="•"/>
        <a:defRPr sz="2657" kern="1200">
          <a:solidFill>
            <a:schemeClr val="tx1"/>
          </a:solidFill>
          <a:latin typeface="+mn-lt"/>
          <a:ea typeface="+mn-ea"/>
          <a:cs typeface="+mn-cs"/>
        </a:defRPr>
      </a:lvl6pPr>
      <a:lvl7pPr marL="3947813" indent="-303679" algn="l" defTabSz="607355" rtl="0" eaLnBrk="1" latinLnBrk="0" hangingPunct="1">
        <a:spcBef>
          <a:spcPct val="20000"/>
        </a:spcBef>
        <a:buFont typeface="Arial"/>
        <a:buChar char="•"/>
        <a:defRPr sz="2657" kern="1200">
          <a:solidFill>
            <a:schemeClr val="tx1"/>
          </a:solidFill>
          <a:latin typeface="+mn-lt"/>
          <a:ea typeface="+mn-ea"/>
          <a:cs typeface="+mn-cs"/>
        </a:defRPr>
      </a:lvl7pPr>
      <a:lvl8pPr marL="4555168" indent="-303679" algn="l" defTabSz="607355" rtl="0" eaLnBrk="1" latinLnBrk="0" hangingPunct="1">
        <a:spcBef>
          <a:spcPct val="20000"/>
        </a:spcBef>
        <a:buFont typeface="Arial"/>
        <a:buChar char="•"/>
        <a:defRPr sz="2657" kern="1200">
          <a:solidFill>
            <a:schemeClr val="tx1"/>
          </a:solidFill>
          <a:latin typeface="+mn-lt"/>
          <a:ea typeface="+mn-ea"/>
          <a:cs typeface="+mn-cs"/>
        </a:defRPr>
      </a:lvl8pPr>
      <a:lvl9pPr marL="5162524" indent="-303679" algn="l" defTabSz="607355" rtl="0" eaLnBrk="1" latinLnBrk="0" hangingPunct="1">
        <a:spcBef>
          <a:spcPct val="20000"/>
        </a:spcBef>
        <a:buFont typeface="Arial"/>
        <a:buChar char="•"/>
        <a:defRPr sz="2657" kern="1200">
          <a:solidFill>
            <a:schemeClr val="tx1"/>
          </a:solidFill>
          <a:latin typeface="+mn-lt"/>
          <a:ea typeface="+mn-ea"/>
          <a:cs typeface="+mn-cs"/>
        </a:defRPr>
      </a:lvl9pPr>
    </p:bodyStyle>
    <p:otherStyle>
      <a:defPPr>
        <a:defRPr lang="en-US"/>
      </a:defPPr>
      <a:lvl1pPr marL="0" algn="l" defTabSz="607355" rtl="0" eaLnBrk="1" latinLnBrk="0" hangingPunct="1">
        <a:defRPr sz="2391" kern="1200">
          <a:solidFill>
            <a:schemeClr val="tx1"/>
          </a:solidFill>
          <a:latin typeface="+mn-lt"/>
          <a:ea typeface="+mn-ea"/>
          <a:cs typeface="+mn-cs"/>
        </a:defRPr>
      </a:lvl1pPr>
      <a:lvl2pPr marL="607355" algn="l" defTabSz="607355" rtl="0" eaLnBrk="1" latinLnBrk="0" hangingPunct="1">
        <a:defRPr sz="2391" kern="1200">
          <a:solidFill>
            <a:schemeClr val="tx1"/>
          </a:solidFill>
          <a:latin typeface="+mn-lt"/>
          <a:ea typeface="+mn-ea"/>
          <a:cs typeface="+mn-cs"/>
        </a:defRPr>
      </a:lvl2pPr>
      <a:lvl3pPr marL="1214712" algn="l" defTabSz="607355" rtl="0" eaLnBrk="1" latinLnBrk="0" hangingPunct="1">
        <a:defRPr sz="2391" kern="1200">
          <a:solidFill>
            <a:schemeClr val="tx1"/>
          </a:solidFill>
          <a:latin typeface="+mn-lt"/>
          <a:ea typeface="+mn-ea"/>
          <a:cs typeface="+mn-cs"/>
        </a:defRPr>
      </a:lvl3pPr>
      <a:lvl4pPr marL="1822068" algn="l" defTabSz="607355" rtl="0" eaLnBrk="1" latinLnBrk="0" hangingPunct="1">
        <a:defRPr sz="2391" kern="1200">
          <a:solidFill>
            <a:schemeClr val="tx1"/>
          </a:solidFill>
          <a:latin typeface="+mn-lt"/>
          <a:ea typeface="+mn-ea"/>
          <a:cs typeface="+mn-cs"/>
        </a:defRPr>
      </a:lvl4pPr>
      <a:lvl5pPr marL="2429423" algn="l" defTabSz="607355" rtl="0" eaLnBrk="1" latinLnBrk="0" hangingPunct="1">
        <a:defRPr sz="2391" kern="1200">
          <a:solidFill>
            <a:schemeClr val="tx1"/>
          </a:solidFill>
          <a:latin typeface="+mn-lt"/>
          <a:ea typeface="+mn-ea"/>
          <a:cs typeface="+mn-cs"/>
        </a:defRPr>
      </a:lvl5pPr>
      <a:lvl6pPr marL="3036778" algn="l" defTabSz="607355" rtl="0" eaLnBrk="1" latinLnBrk="0" hangingPunct="1">
        <a:defRPr sz="2391" kern="1200">
          <a:solidFill>
            <a:schemeClr val="tx1"/>
          </a:solidFill>
          <a:latin typeface="+mn-lt"/>
          <a:ea typeface="+mn-ea"/>
          <a:cs typeface="+mn-cs"/>
        </a:defRPr>
      </a:lvl6pPr>
      <a:lvl7pPr marL="3644136" algn="l" defTabSz="607355" rtl="0" eaLnBrk="1" latinLnBrk="0" hangingPunct="1">
        <a:defRPr sz="2391" kern="1200">
          <a:solidFill>
            <a:schemeClr val="tx1"/>
          </a:solidFill>
          <a:latin typeface="+mn-lt"/>
          <a:ea typeface="+mn-ea"/>
          <a:cs typeface="+mn-cs"/>
        </a:defRPr>
      </a:lvl7pPr>
      <a:lvl8pPr marL="4251491" algn="l" defTabSz="607355" rtl="0" eaLnBrk="1" latinLnBrk="0" hangingPunct="1">
        <a:defRPr sz="2391" kern="1200">
          <a:solidFill>
            <a:schemeClr val="tx1"/>
          </a:solidFill>
          <a:latin typeface="+mn-lt"/>
          <a:ea typeface="+mn-ea"/>
          <a:cs typeface="+mn-cs"/>
        </a:defRPr>
      </a:lvl8pPr>
      <a:lvl9pPr marL="4858847" algn="l" defTabSz="607355" rtl="0" eaLnBrk="1" latinLnBrk="0" hangingPunct="1">
        <a:defRPr sz="2391"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03A9E43-E59F-E241-85D0-F48AF25BDC82}"/>
              </a:ext>
            </a:extLst>
          </p:cNvPr>
          <p:cNvPicPr>
            <a:picLocks noChangeAspect="1"/>
          </p:cNvPicPr>
          <p:nvPr userDrawn="1"/>
        </p:nvPicPr>
        <p:blipFill>
          <a:blip r:embed="rId13"/>
          <a:stretch>
            <a:fillRect/>
          </a:stretch>
        </p:blipFill>
        <p:spPr>
          <a:xfrm>
            <a:off x="2" y="6311901"/>
            <a:ext cx="11353799" cy="546098"/>
          </a:xfrm>
          <a:prstGeom prst="rect">
            <a:avLst/>
          </a:prstGeom>
        </p:spPr>
      </p:pic>
      <p:pic>
        <p:nvPicPr>
          <p:cNvPr id="8" name="Picture 7">
            <a:extLst>
              <a:ext uri="{FF2B5EF4-FFF2-40B4-BE49-F238E27FC236}">
                <a16:creationId xmlns:a16="http://schemas.microsoft.com/office/drawing/2014/main" id="{533131F7-980B-C14E-94DE-D732D4082E1B}"/>
              </a:ext>
            </a:extLst>
          </p:cNvPr>
          <p:cNvPicPr>
            <a:picLocks noChangeAspect="1"/>
          </p:cNvPicPr>
          <p:nvPr userDrawn="1"/>
        </p:nvPicPr>
        <p:blipFill rotWithShape="1">
          <a:blip r:embed="rId14"/>
          <a:srcRect l="40266" t="17921" r="39881" b="19160"/>
          <a:stretch/>
        </p:blipFill>
        <p:spPr>
          <a:xfrm>
            <a:off x="11637330" y="6356352"/>
            <a:ext cx="287044" cy="435196"/>
          </a:xfrm>
          <a:prstGeom prst="rect">
            <a:avLst/>
          </a:prstGeom>
        </p:spPr>
      </p:pic>
      <p:sp>
        <p:nvSpPr>
          <p:cNvPr id="14" name="Date Placeholder 13">
            <a:extLst>
              <a:ext uri="{FF2B5EF4-FFF2-40B4-BE49-F238E27FC236}">
                <a16:creationId xmlns:a16="http://schemas.microsoft.com/office/drawing/2014/main" id="{B17FFFAD-ED39-7145-B093-9EAB639FF97F}"/>
              </a:ext>
            </a:extLst>
          </p:cNvPr>
          <p:cNvSpPr>
            <a:spLocks noGrp="1"/>
          </p:cNvSpPr>
          <p:nvPr>
            <p:ph type="dt" sz="half" idx="2"/>
          </p:nvPr>
        </p:nvSpPr>
        <p:spPr>
          <a:xfrm>
            <a:off x="838201" y="6334127"/>
            <a:ext cx="6283713" cy="501649"/>
          </a:xfrm>
          <a:prstGeom prst="rect">
            <a:avLst/>
          </a:prstGeom>
        </p:spPr>
        <p:txBody>
          <a:bodyPr vert="horz" lIns="91440" tIns="45720" rIns="91440" bIns="45720" rtlCol="0" anchor="ctr"/>
          <a:lstStyle>
            <a:lvl1pPr algn="l">
              <a:defRPr sz="1328">
                <a:solidFill>
                  <a:schemeClr val="bg1"/>
                </a:solidFill>
              </a:defRPr>
            </a:lvl1pPr>
          </a:lstStyle>
          <a:p>
            <a:fld id="{D97C9332-06A4-8741-8892-83C10379AC79}" type="datetime1">
              <a:rPr lang="en-IN" smtClean="0"/>
              <a:t>19-06-2019</a:t>
            </a:fld>
            <a:r>
              <a:rPr lang="en-US" dirty="0"/>
              <a:t> </a:t>
            </a:r>
            <a:r>
              <a:rPr lang="en-US" altLang="en-US" dirty="0"/>
              <a:t>| </a:t>
            </a:r>
            <a:r>
              <a:rPr lang="en-IN" altLang="en-US" dirty="0"/>
              <a:t>© Mphasis 2018  Proprietary and confidential information</a:t>
            </a:r>
            <a:endParaRPr lang="en-US" dirty="0"/>
          </a:p>
        </p:txBody>
      </p:sp>
      <p:sp>
        <p:nvSpPr>
          <p:cNvPr id="15" name="Title Placeholder 14">
            <a:extLst>
              <a:ext uri="{FF2B5EF4-FFF2-40B4-BE49-F238E27FC236}">
                <a16:creationId xmlns:a16="http://schemas.microsoft.com/office/drawing/2014/main" id="{41D3EAA3-69B1-1B4B-AAAB-89AB17A2C327}"/>
              </a:ext>
            </a:extLst>
          </p:cNvPr>
          <p:cNvSpPr>
            <a:spLocks noGrp="1"/>
          </p:cNvSpPr>
          <p:nvPr>
            <p:ph type="title"/>
          </p:nvPr>
        </p:nvSpPr>
        <p:spPr>
          <a:xfrm>
            <a:off x="838200" y="366184"/>
            <a:ext cx="10515600" cy="1325034"/>
          </a:xfrm>
          <a:prstGeom prst="rect">
            <a:avLst/>
          </a:prstGeom>
        </p:spPr>
        <p:txBody>
          <a:bodyPr vert="horz" lIns="91440" tIns="45720" rIns="91440" bIns="45720" rtlCol="0" anchor="ctr">
            <a:normAutofit/>
          </a:bodyPr>
          <a:lstStyle/>
          <a:p>
            <a:r>
              <a:rPr lang="en-US" dirty="0"/>
              <a:t>Click to edit Master title style</a:t>
            </a:r>
          </a:p>
        </p:txBody>
      </p:sp>
      <p:sp>
        <p:nvSpPr>
          <p:cNvPr id="16" name="Slide Number Placeholder 15">
            <a:extLst>
              <a:ext uri="{FF2B5EF4-FFF2-40B4-BE49-F238E27FC236}">
                <a16:creationId xmlns:a16="http://schemas.microsoft.com/office/drawing/2014/main" id="{97BA16ED-B250-D444-8197-5CCDD1B7F1A4}"/>
              </a:ext>
            </a:extLst>
          </p:cNvPr>
          <p:cNvSpPr>
            <a:spLocks noGrp="1"/>
          </p:cNvSpPr>
          <p:nvPr>
            <p:ph type="sldNum" sz="quarter" idx="4"/>
          </p:nvPr>
        </p:nvSpPr>
        <p:spPr>
          <a:xfrm>
            <a:off x="8610599" y="6401860"/>
            <a:ext cx="2743201" cy="366182"/>
          </a:xfrm>
          <a:prstGeom prst="rect">
            <a:avLst/>
          </a:prstGeom>
        </p:spPr>
        <p:txBody>
          <a:bodyPr vert="horz" lIns="91440" tIns="45720" rIns="91440" bIns="45720" rtlCol="0" anchor="ctr"/>
          <a:lstStyle>
            <a:lvl1pPr algn="r">
              <a:defRPr sz="1328">
                <a:solidFill>
                  <a:schemeClr val="bg1"/>
                </a:solidFill>
              </a:defRPr>
            </a:lvl1pPr>
          </a:lstStyle>
          <a:p>
            <a:fld id="{1755F6D2-49A6-E64A-811B-3E9DE07970BF}" type="slidenum">
              <a:rPr lang="en-US" smtClean="0"/>
              <a:pPr/>
              <a:t>‹#›</a:t>
            </a:fld>
            <a:endParaRPr lang="en-US" dirty="0"/>
          </a:p>
        </p:txBody>
      </p:sp>
    </p:spTree>
    <p:extLst>
      <p:ext uri="{BB962C8B-B14F-4D97-AF65-F5344CB8AC3E}">
        <p14:creationId xmlns:p14="http://schemas.microsoft.com/office/powerpoint/2010/main" val="3864208789"/>
      </p:ext>
    </p:extLst>
  </p:cSld>
  <p:clrMap bg1="lt1" tx1="dk1" bg2="lt2" tx2="dk2" accent1="accent1" accent2="accent2" accent3="accent3" accent4="accent4" accent5="accent5" accent6="accent6" hlink="hlink" folHlink="folHlink"/>
  <p:sldLayoutIdLst>
    <p:sldLayoutId id="2147483700" r:id="rId1"/>
    <p:sldLayoutId id="2147483696" r:id="rId2"/>
    <p:sldLayoutId id="2147483677" r:id="rId3"/>
    <p:sldLayoutId id="2147483678" r:id="rId4"/>
    <p:sldLayoutId id="2147483679" r:id="rId5"/>
    <p:sldLayoutId id="2147483698" r:id="rId6"/>
    <p:sldLayoutId id="2147483680" r:id="rId7"/>
    <p:sldLayoutId id="2147483681" r:id="rId8"/>
    <p:sldLayoutId id="2147483682" r:id="rId9"/>
    <p:sldLayoutId id="2147483683" r:id="rId10"/>
    <p:sldLayoutId id="2147483800" r:id="rId11"/>
  </p:sldLayoutIdLst>
  <p:hf hdr="0" ftr="0"/>
  <p:txStyles>
    <p:titleStyle>
      <a:lvl1pPr algn="l" defTabSz="1214712" rtl="0" eaLnBrk="1" latinLnBrk="0" hangingPunct="1">
        <a:lnSpc>
          <a:spcPct val="90000"/>
        </a:lnSpc>
        <a:spcBef>
          <a:spcPct val="0"/>
        </a:spcBef>
        <a:buNone/>
        <a:defRPr sz="5845" kern="1200">
          <a:solidFill>
            <a:schemeClr val="tx1"/>
          </a:solidFill>
          <a:latin typeface="+mj-lt"/>
          <a:ea typeface="+mj-ea"/>
          <a:cs typeface="+mj-cs"/>
        </a:defRPr>
      </a:lvl1pPr>
    </p:titleStyle>
    <p:bodyStyle>
      <a:lvl1pPr marL="303679" indent="-303679" algn="l" defTabSz="1214712" rtl="0" eaLnBrk="1" latinLnBrk="0" hangingPunct="1">
        <a:lnSpc>
          <a:spcPct val="90000"/>
        </a:lnSpc>
        <a:spcBef>
          <a:spcPts val="1328"/>
        </a:spcBef>
        <a:buFont typeface="Arial" panose="020B0604020202020204" pitchFamily="34" charset="0"/>
        <a:buChar char="•"/>
        <a:defRPr sz="3721" kern="1200">
          <a:solidFill>
            <a:schemeClr val="tx1"/>
          </a:solidFill>
          <a:latin typeface="+mn-lt"/>
          <a:ea typeface="+mn-ea"/>
          <a:cs typeface="+mn-cs"/>
        </a:defRPr>
      </a:lvl1pPr>
      <a:lvl2pPr marL="911034" indent="-303679" algn="l" defTabSz="1214712" rtl="0" eaLnBrk="1" latinLnBrk="0" hangingPunct="1">
        <a:lnSpc>
          <a:spcPct val="90000"/>
        </a:lnSpc>
        <a:spcBef>
          <a:spcPts val="665"/>
        </a:spcBef>
        <a:buFont typeface="Arial" panose="020B0604020202020204" pitchFamily="34" charset="0"/>
        <a:buChar char="•"/>
        <a:defRPr sz="3189" kern="1200">
          <a:solidFill>
            <a:schemeClr val="tx1"/>
          </a:solidFill>
          <a:latin typeface="+mn-lt"/>
          <a:ea typeface="+mn-ea"/>
          <a:cs typeface="+mn-cs"/>
        </a:defRPr>
      </a:lvl2pPr>
      <a:lvl3pPr marL="1518390" indent="-303679" algn="l" defTabSz="1214712" rtl="0" eaLnBrk="1" latinLnBrk="0" hangingPunct="1">
        <a:lnSpc>
          <a:spcPct val="90000"/>
        </a:lnSpc>
        <a:spcBef>
          <a:spcPts val="665"/>
        </a:spcBef>
        <a:buFont typeface="Arial" panose="020B0604020202020204" pitchFamily="34" charset="0"/>
        <a:buChar char="•"/>
        <a:defRPr sz="2657" kern="1200">
          <a:solidFill>
            <a:schemeClr val="tx1"/>
          </a:solidFill>
          <a:latin typeface="+mn-lt"/>
          <a:ea typeface="+mn-ea"/>
          <a:cs typeface="+mn-cs"/>
        </a:defRPr>
      </a:lvl3pPr>
      <a:lvl4pPr marL="2125745" indent="-303679" algn="l" defTabSz="1214712" rtl="0" eaLnBrk="1" latinLnBrk="0" hangingPunct="1">
        <a:lnSpc>
          <a:spcPct val="90000"/>
        </a:lnSpc>
        <a:spcBef>
          <a:spcPts val="665"/>
        </a:spcBef>
        <a:buFont typeface="Arial" panose="020B0604020202020204" pitchFamily="34" charset="0"/>
        <a:buChar char="•"/>
        <a:defRPr sz="2391" kern="1200">
          <a:solidFill>
            <a:schemeClr val="tx1"/>
          </a:solidFill>
          <a:latin typeface="+mn-lt"/>
          <a:ea typeface="+mn-ea"/>
          <a:cs typeface="+mn-cs"/>
        </a:defRPr>
      </a:lvl4pPr>
      <a:lvl5pPr marL="2733101" indent="-303679" algn="l" defTabSz="1214712" rtl="0" eaLnBrk="1" latinLnBrk="0" hangingPunct="1">
        <a:lnSpc>
          <a:spcPct val="90000"/>
        </a:lnSpc>
        <a:spcBef>
          <a:spcPts val="665"/>
        </a:spcBef>
        <a:buFont typeface="Arial" panose="020B0604020202020204" pitchFamily="34" charset="0"/>
        <a:buChar char="•"/>
        <a:defRPr sz="2391" kern="1200">
          <a:solidFill>
            <a:schemeClr val="tx1"/>
          </a:solidFill>
          <a:latin typeface="+mn-lt"/>
          <a:ea typeface="+mn-ea"/>
          <a:cs typeface="+mn-cs"/>
        </a:defRPr>
      </a:lvl5pPr>
      <a:lvl6pPr marL="3340458" indent="-303679" algn="l" defTabSz="1214712" rtl="0" eaLnBrk="1" latinLnBrk="0" hangingPunct="1">
        <a:lnSpc>
          <a:spcPct val="90000"/>
        </a:lnSpc>
        <a:spcBef>
          <a:spcPts val="665"/>
        </a:spcBef>
        <a:buFont typeface="Arial" panose="020B0604020202020204" pitchFamily="34" charset="0"/>
        <a:buChar char="•"/>
        <a:defRPr sz="2391" kern="1200">
          <a:solidFill>
            <a:schemeClr val="tx1"/>
          </a:solidFill>
          <a:latin typeface="+mn-lt"/>
          <a:ea typeface="+mn-ea"/>
          <a:cs typeface="+mn-cs"/>
        </a:defRPr>
      </a:lvl6pPr>
      <a:lvl7pPr marL="3947813" indent="-303679" algn="l" defTabSz="1214712" rtl="0" eaLnBrk="1" latinLnBrk="0" hangingPunct="1">
        <a:lnSpc>
          <a:spcPct val="90000"/>
        </a:lnSpc>
        <a:spcBef>
          <a:spcPts val="665"/>
        </a:spcBef>
        <a:buFont typeface="Arial" panose="020B0604020202020204" pitchFamily="34" charset="0"/>
        <a:buChar char="•"/>
        <a:defRPr sz="2391" kern="1200">
          <a:solidFill>
            <a:schemeClr val="tx1"/>
          </a:solidFill>
          <a:latin typeface="+mn-lt"/>
          <a:ea typeface="+mn-ea"/>
          <a:cs typeface="+mn-cs"/>
        </a:defRPr>
      </a:lvl7pPr>
      <a:lvl8pPr marL="4555168" indent="-303679" algn="l" defTabSz="1214712" rtl="0" eaLnBrk="1" latinLnBrk="0" hangingPunct="1">
        <a:lnSpc>
          <a:spcPct val="90000"/>
        </a:lnSpc>
        <a:spcBef>
          <a:spcPts val="665"/>
        </a:spcBef>
        <a:buFont typeface="Arial" panose="020B0604020202020204" pitchFamily="34" charset="0"/>
        <a:buChar char="•"/>
        <a:defRPr sz="2391" kern="1200">
          <a:solidFill>
            <a:schemeClr val="tx1"/>
          </a:solidFill>
          <a:latin typeface="+mn-lt"/>
          <a:ea typeface="+mn-ea"/>
          <a:cs typeface="+mn-cs"/>
        </a:defRPr>
      </a:lvl8pPr>
      <a:lvl9pPr marL="5162524" indent="-303679" algn="l" defTabSz="1214712" rtl="0" eaLnBrk="1" latinLnBrk="0" hangingPunct="1">
        <a:lnSpc>
          <a:spcPct val="90000"/>
        </a:lnSpc>
        <a:spcBef>
          <a:spcPts val="665"/>
        </a:spcBef>
        <a:buFont typeface="Arial" panose="020B0604020202020204" pitchFamily="34" charset="0"/>
        <a:buChar char="•"/>
        <a:defRPr sz="2391" kern="1200">
          <a:solidFill>
            <a:schemeClr val="tx1"/>
          </a:solidFill>
          <a:latin typeface="+mn-lt"/>
          <a:ea typeface="+mn-ea"/>
          <a:cs typeface="+mn-cs"/>
        </a:defRPr>
      </a:lvl9pPr>
    </p:bodyStyle>
    <p:otherStyle>
      <a:defPPr>
        <a:defRPr lang="en-US"/>
      </a:defPPr>
      <a:lvl1pPr marL="0" algn="l" defTabSz="1214712" rtl="0" eaLnBrk="1" latinLnBrk="0" hangingPunct="1">
        <a:defRPr sz="2391" kern="1200">
          <a:solidFill>
            <a:schemeClr val="tx1"/>
          </a:solidFill>
          <a:latin typeface="+mn-lt"/>
          <a:ea typeface="+mn-ea"/>
          <a:cs typeface="+mn-cs"/>
        </a:defRPr>
      </a:lvl1pPr>
      <a:lvl2pPr marL="607355" algn="l" defTabSz="1214712" rtl="0" eaLnBrk="1" latinLnBrk="0" hangingPunct="1">
        <a:defRPr sz="2391" kern="1200">
          <a:solidFill>
            <a:schemeClr val="tx1"/>
          </a:solidFill>
          <a:latin typeface="+mn-lt"/>
          <a:ea typeface="+mn-ea"/>
          <a:cs typeface="+mn-cs"/>
        </a:defRPr>
      </a:lvl2pPr>
      <a:lvl3pPr marL="1214712" algn="l" defTabSz="1214712" rtl="0" eaLnBrk="1" latinLnBrk="0" hangingPunct="1">
        <a:defRPr sz="2391" kern="1200">
          <a:solidFill>
            <a:schemeClr val="tx1"/>
          </a:solidFill>
          <a:latin typeface="+mn-lt"/>
          <a:ea typeface="+mn-ea"/>
          <a:cs typeface="+mn-cs"/>
        </a:defRPr>
      </a:lvl3pPr>
      <a:lvl4pPr marL="1822068" algn="l" defTabSz="1214712" rtl="0" eaLnBrk="1" latinLnBrk="0" hangingPunct="1">
        <a:defRPr sz="2391" kern="1200">
          <a:solidFill>
            <a:schemeClr val="tx1"/>
          </a:solidFill>
          <a:latin typeface="+mn-lt"/>
          <a:ea typeface="+mn-ea"/>
          <a:cs typeface="+mn-cs"/>
        </a:defRPr>
      </a:lvl4pPr>
      <a:lvl5pPr marL="2429423" algn="l" defTabSz="1214712" rtl="0" eaLnBrk="1" latinLnBrk="0" hangingPunct="1">
        <a:defRPr sz="2391" kern="1200">
          <a:solidFill>
            <a:schemeClr val="tx1"/>
          </a:solidFill>
          <a:latin typeface="+mn-lt"/>
          <a:ea typeface="+mn-ea"/>
          <a:cs typeface="+mn-cs"/>
        </a:defRPr>
      </a:lvl5pPr>
      <a:lvl6pPr marL="3036778" algn="l" defTabSz="1214712" rtl="0" eaLnBrk="1" latinLnBrk="0" hangingPunct="1">
        <a:defRPr sz="2391" kern="1200">
          <a:solidFill>
            <a:schemeClr val="tx1"/>
          </a:solidFill>
          <a:latin typeface="+mn-lt"/>
          <a:ea typeface="+mn-ea"/>
          <a:cs typeface="+mn-cs"/>
        </a:defRPr>
      </a:lvl6pPr>
      <a:lvl7pPr marL="3644136" algn="l" defTabSz="1214712" rtl="0" eaLnBrk="1" latinLnBrk="0" hangingPunct="1">
        <a:defRPr sz="2391" kern="1200">
          <a:solidFill>
            <a:schemeClr val="tx1"/>
          </a:solidFill>
          <a:latin typeface="+mn-lt"/>
          <a:ea typeface="+mn-ea"/>
          <a:cs typeface="+mn-cs"/>
        </a:defRPr>
      </a:lvl7pPr>
      <a:lvl8pPr marL="4251491" algn="l" defTabSz="1214712" rtl="0" eaLnBrk="1" latinLnBrk="0" hangingPunct="1">
        <a:defRPr sz="2391" kern="1200">
          <a:solidFill>
            <a:schemeClr val="tx1"/>
          </a:solidFill>
          <a:latin typeface="+mn-lt"/>
          <a:ea typeface="+mn-ea"/>
          <a:cs typeface="+mn-cs"/>
        </a:defRPr>
      </a:lvl8pPr>
      <a:lvl9pPr marL="4858847" algn="l" defTabSz="1214712" rtl="0" eaLnBrk="1" latinLnBrk="0" hangingPunct="1">
        <a:defRPr sz="239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897905-B324-DC45-9A36-521E919CCC6B}"/>
              </a:ext>
            </a:extLst>
          </p:cNvPr>
          <p:cNvPicPr>
            <a:picLocks noChangeAspect="1"/>
          </p:cNvPicPr>
          <p:nvPr/>
        </p:nvPicPr>
        <p:blipFill rotWithShape="1">
          <a:blip r:embed="rId2"/>
          <a:srcRect l="19132" t="26563" r="18876" b="28529"/>
          <a:stretch/>
        </p:blipFill>
        <p:spPr>
          <a:xfrm>
            <a:off x="4242796" y="2786798"/>
            <a:ext cx="3706411" cy="1284406"/>
          </a:xfrm>
          <a:prstGeom prst="rect">
            <a:avLst/>
          </a:prstGeom>
        </p:spPr>
      </p:pic>
    </p:spTree>
    <p:extLst>
      <p:ext uri="{BB962C8B-B14F-4D97-AF65-F5344CB8AC3E}">
        <p14:creationId xmlns:p14="http://schemas.microsoft.com/office/powerpoint/2010/main" val="540306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506FDB1F-EBA3-984E-9C69-33D27CE29DB0}"/>
              </a:ext>
            </a:extLst>
          </p:cNvPr>
          <p:cNvSpPr>
            <a:spLocks noGrp="1"/>
          </p:cNvSpPr>
          <p:nvPr>
            <p:ph type="dt" sz="half" idx="2"/>
          </p:nvPr>
        </p:nvSpPr>
        <p:spPr/>
        <p:txBody>
          <a:bodyPr/>
          <a:lstStyle/>
          <a:p>
            <a:fld id="{D97C9332-06A4-8741-8892-83C10379AC79}" type="datetime1">
              <a:rPr lang="en-IN" smtClean="0"/>
              <a:t>19-06-2019</a:t>
            </a:fld>
            <a:r>
              <a:rPr lang="en-US" dirty="0"/>
              <a:t> </a:t>
            </a:r>
            <a:r>
              <a:rPr lang="en-US" altLang="en-US" dirty="0"/>
              <a:t>| </a:t>
            </a:r>
            <a:r>
              <a:rPr lang="en-IN" altLang="en-US" dirty="0"/>
              <a:t>© </a:t>
            </a:r>
            <a:r>
              <a:rPr lang="en-IN" altLang="en-US" dirty="0" err="1"/>
              <a:t>Mphasis</a:t>
            </a:r>
            <a:r>
              <a:rPr lang="en-IN" altLang="en-US" dirty="0"/>
              <a:t> 2018  Proprietary and confidential information</a:t>
            </a:r>
            <a:endParaRPr lang="en-US" dirty="0"/>
          </a:p>
        </p:txBody>
      </p:sp>
      <p:sp>
        <p:nvSpPr>
          <p:cNvPr id="10" name="Slide Number Placeholder 9">
            <a:extLst>
              <a:ext uri="{FF2B5EF4-FFF2-40B4-BE49-F238E27FC236}">
                <a16:creationId xmlns:a16="http://schemas.microsoft.com/office/drawing/2014/main" id="{9649DEFA-4CCF-2343-A889-9560EF63E9BD}"/>
              </a:ext>
            </a:extLst>
          </p:cNvPr>
          <p:cNvSpPr>
            <a:spLocks noGrp="1"/>
          </p:cNvSpPr>
          <p:nvPr>
            <p:ph type="sldNum" sz="quarter" idx="4"/>
          </p:nvPr>
        </p:nvSpPr>
        <p:spPr/>
        <p:txBody>
          <a:bodyPr/>
          <a:lstStyle/>
          <a:p>
            <a:fld id="{1755F6D2-49A6-E64A-811B-3E9DE07970BF}" type="slidenum">
              <a:rPr lang="en-US" smtClean="0"/>
              <a:pPr/>
              <a:t>10</a:t>
            </a:fld>
            <a:endParaRPr lang="en-US" dirty="0"/>
          </a:p>
        </p:txBody>
      </p:sp>
      <p:sp>
        <p:nvSpPr>
          <p:cNvPr id="17" name="Text Placeholder 16">
            <a:extLst>
              <a:ext uri="{FF2B5EF4-FFF2-40B4-BE49-F238E27FC236}">
                <a16:creationId xmlns:a16="http://schemas.microsoft.com/office/drawing/2014/main" id="{571514D1-7F0D-4EE6-A6B4-9A4C0900278B}"/>
              </a:ext>
            </a:extLst>
          </p:cNvPr>
          <p:cNvSpPr>
            <a:spLocks noGrp="1"/>
          </p:cNvSpPr>
          <p:nvPr>
            <p:ph type="body" sz="quarter" idx="15"/>
          </p:nvPr>
        </p:nvSpPr>
        <p:spPr>
          <a:xfrm>
            <a:off x="838202" y="746096"/>
            <a:ext cx="10093656" cy="5477283"/>
          </a:xfrm>
        </p:spPr>
        <p:txBody>
          <a:bodyPr/>
          <a:lstStyle/>
          <a:p>
            <a:pPr marL="571500" indent="-571500" algn="l">
              <a:buFont typeface="Wingdings" panose="05000000000000000000" pitchFamily="2" charset="2"/>
              <a:buChar char="Ø"/>
            </a:pPr>
            <a:r>
              <a:rPr lang="en-US" altLang="en-US" sz="4000" dirty="0"/>
              <a:t>Requirements of </a:t>
            </a:r>
            <a:r>
              <a:rPr lang="en-US" altLang="en-US" sz="4000" dirty="0" err="1"/>
              <a:t>Ansible</a:t>
            </a:r>
            <a:endParaRPr lang="en-US" altLang="en-US" sz="4000" dirty="0"/>
          </a:p>
          <a:p>
            <a:pPr marL="571500" indent="-571500" algn="l">
              <a:buFont typeface="Wingdings" panose="05000000000000000000" pitchFamily="2" charset="2"/>
              <a:buChar char="§"/>
            </a:pPr>
            <a:r>
              <a:rPr lang="en-US" altLang="en-US" sz="2800" dirty="0">
                <a:solidFill>
                  <a:prstClr val="black"/>
                </a:solidFill>
              </a:rPr>
              <a:t>Program</a:t>
            </a:r>
          </a:p>
          <a:p>
            <a:pPr marL="571500" indent="-571500" algn="l">
              <a:buFont typeface="Wingdings" panose="05000000000000000000" pitchFamily="2" charset="2"/>
              <a:buChar char="§"/>
            </a:pPr>
            <a:r>
              <a:rPr lang="en-US" altLang="en-US" sz="2800" dirty="0" err="1">
                <a:solidFill>
                  <a:prstClr val="black"/>
                </a:solidFill>
              </a:rPr>
              <a:t>Ansible</a:t>
            </a:r>
            <a:endParaRPr lang="en-US" altLang="en-US" sz="2800" dirty="0">
              <a:solidFill>
                <a:prstClr val="black"/>
              </a:solidFill>
            </a:endParaRPr>
          </a:p>
          <a:p>
            <a:pPr marL="571500" indent="-571500" algn="l">
              <a:buFont typeface="Wingdings" panose="05000000000000000000" pitchFamily="2" charset="2"/>
              <a:buChar char="§"/>
            </a:pPr>
            <a:r>
              <a:rPr lang="en-US" altLang="en-US" sz="2800" dirty="0" err="1">
                <a:solidFill>
                  <a:prstClr val="black"/>
                </a:solidFill>
              </a:rPr>
              <a:t>Ansible</a:t>
            </a:r>
            <a:r>
              <a:rPr lang="en-US" altLang="en-US" sz="2800" dirty="0">
                <a:solidFill>
                  <a:prstClr val="black"/>
                </a:solidFill>
              </a:rPr>
              <a:t> doc	</a:t>
            </a:r>
          </a:p>
          <a:p>
            <a:pPr marL="571500" indent="-571500" algn="l">
              <a:buFont typeface="Wingdings" panose="05000000000000000000" pitchFamily="2" charset="2"/>
              <a:buChar char="§"/>
            </a:pPr>
            <a:r>
              <a:rPr lang="en-US" altLang="en-US" sz="2800" dirty="0" err="1">
                <a:solidFill>
                  <a:prstClr val="black"/>
                </a:solidFill>
              </a:rPr>
              <a:t>Ansible</a:t>
            </a:r>
            <a:r>
              <a:rPr lang="en-US" altLang="en-US" sz="2800" dirty="0">
                <a:solidFill>
                  <a:prstClr val="black"/>
                </a:solidFill>
              </a:rPr>
              <a:t> playbook</a:t>
            </a:r>
          </a:p>
          <a:p>
            <a:pPr marL="571500" indent="-571500" algn="l">
              <a:buFont typeface="Wingdings" panose="05000000000000000000" pitchFamily="2" charset="2"/>
              <a:buChar char="§"/>
            </a:pPr>
            <a:r>
              <a:rPr lang="en-US" altLang="en-US" sz="2800" dirty="0" err="1">
                <a:solidFill>
                  <a:prstClr val="black"/>
                </a:solidFill>
              </a:rPr>
              <a:t>ansible</a:t>
            </a:r>
            <a:r>
              <a:rPr lang="en-US" altLang="en-US" sz="2800" dirty="0">
                <a:solidFill>
                  <a:prstClr val="black"/>
                </a:solidFill>
              </a:rPr>
              <a:t> pull</a:t>
            </a:r>
          </a:p>
          <a:p>
            <a:pPr marL="571500" indent="-571500" algn="l">
              <a:buFont typeface="Wingdings" panose="05000000000000000000" pitchFamily="2" charset="2"/>
              <a:buChar char="§"/>
            </a:pPr>
            <a:r>
              <a:rPr lang="en-US" altLang="en-US" sz="2800" dirty="0">
                <a:solidFill>
                  <a:prstClr val="black"/>
                </a:solidFill>
              </a:rPr>
              <a:t>Modules</a:t>
            </a:r>
          </a:p>
          <a:p>
            <a:pPr marL="457200" indent="-457200" algn="l">
              <a:buFont typeface="Wingdings" panose="05000000000000000000" pitchFamily="2" charset="2"/>
              <a:buChar char="§"/>
            </a:pPr>
            <a:r>
              <a:rPr lang="en-US" altLang="en-US" sz="2800" dirty="0">
                <a:solidFill>
                  <a:prstClr val="black"/>
                </a:solidFill>
              </a:rPr>
              <a:t>perform configuration and system management examples Modules Copy, Service, File, Yum, user, Group</a:t>
            </a:r>
          </a:p>
          <a:p>
            <a:pPr algn="l"/>
            <a:endParaRPr lang="en-US" sz="1800" dirty="0"/>
          </a:p>
        </p:txBody>
      </p:sp>
      <p:sp>
        <p:nvSpPr>
          <p:cNvPr id="5" name="Text Placeholder 16">
            <a:extLst>
              <a:ext uri="{FF2B5EF4-FFF2-40B4-BE49-F238E27FC236}">
                <a16:creationId xmlns:a16="http://schemas.microsoft.com/office/drawing/2014/main" id="{571514D1-7F0D-4EE6-A6B4-9A4C0900278B}"/>
              </a:ext>
            </a:extLst>
          </p:cNvPr>
          <p:cNvSpPr txBox="1">
            <a:spLocks/>
          </p:cNvSpPr>
          <p:nvPr/>
        </p:nvSpPr>
        <p:spPr>
          <a:xfrm>
            <a:off x="763589" y="-69572"/>
            <a:ext cx="10454871" cy="815668"/>
          </a:xfrm>
          <a:prstGeom prst="rect">
            <a:avLst/>
          </a:prstGeom>
        </p:spPr>
        <p:txBody>
          <a:bodyPr/>
          <a:lstStyle>
            <a:lvl1pPr marL="0" indent="0" algn="ctr" defTabSz="607355" rtl="0" eaLnBrk="1" latinLnBrk="0" hangingPunct="1">
              <a:spcBef>
                <a:spcPct val="20000"/>
              </a:spcBef>
              <a:buFont typeface="Arial"/>
              <a:buNone/>
              <a:defRPr sz="2400" kern="1200" cap="none" baseline="0">
                <a:solidFill>
                  <a:srgbClr val="B51E6A"/>
                </a:solidFill>
                <a:latin typeface="Calibri" panose="020F0502020204030204" pitchFamily="34" charset="0"/>
                <a:ea typeface="+mn-ea"/>
                <a:cs typeface="Calibri" panose="020F0502020204030204" pitchFamily="34" charset="0"/>
              </a:defRPr>
            </a:lvl1pPr>
            <a:lvl2pPr marL="986953" indent="-379597" algn="l" defTabSz="607355" rtl="0" eaLnBrk="1" latinLnBrk="0" hangingPunct="1">
              <a:spcBef>
                <a:spcPct val="20000"/>
              </a:spcBef>
              <a:buFont typeface="Arial"/>
              <a:buChar char="–"/>
              <a:defRPr sz="3721" kern="1200">
                <a:solidFill>
                  <a:schemeClr val="tx1"/>
                </a:solidFill>
                <a:latin typeface="+mn-lt"/>
                <a:ea typeface="+mn-ea"/>
                <a:cs typeface="+mn-cs"/>
              </a:defRPr>
            </a:lvl2pPr>
            <a:lvl3pPr marL="1518390" indent="-303679" algn="l" defTabSz="607355" rtl="0" eaLnBrk="1" latinLnBrk="0" hangingPunct="1">
              <a:spcBef>
                <a:spcPct val="20000"/>
              </a:spcBef>
              <a:buFont typeface="Arial"/>
              <a:buChar char="•"/>
              <a:defRPr sz="3189" kern="1200">
                <a:solidFill>
                  <a:schemeClr val="tx1"/>
                </a:solidFill>
                <a:latin typeface="+mn-lt"/>
                <a:ea typeface="+mn-ea"/>
                <a:cs typeface="+mn-cs"/>
              </a:defRPr>
            </a:lvl3pPr>
            <a:lvl4pPr marL="2125745" indent="-303679" algn="l" defTabSz="607355" rtl="0" eaLnBrk="1" latinLnBrk="0" hangingPunct="1">
              <a:spcBef>
                <a:spcPct val="20000"/>
              </a:spcBef>
              <a:buFont typeface="Arial"/>
              <a:buChar char="–"/>
              <a:defRPr sz="2657" kern="1200">
                <a:solidFill>
                  <a:schemeClr val="tx1"/>
                </a:solidFill>
                <a:latin typeface="+mn-lt"/>
                <a:ea typeface="+mn-ea"/>
                <a:cs typeface="+mn-cs"/>
              </a:defRPr>
            </a:lvl4pPr>
            <a:lvl5pPr marL="2733101" indent="-303679" algn="l" defTabSz="607355" rtl="0" eaLnBrk="1" latinLnBrk="0" hangingPunct="1">
              <a:spcBef>
                <a:spcPct val="20000"/>
              </a:spcBef>
              <a:buFont typeface="Arial"/>
              <a:buChar char="»"/>
              <a:defRPr sz="2657" kern="1200">
                <a:solidFill>
                  <a:schemeClr val="tx1"/>
                </a:solidFill>
                <a:latin typeface="+mn-lt"/>
                <a:ea typeface="+mn-ea"/>
                <a:cs typeface="+mn-cs"/>
              </a:defRPr>
            </a:lvl5pPr>
            <a:lvl6pPr marL="3340458" indent="-303679" algn="l" defTabSz="607355" rtl="0" eaLnBrk="1" latinLnBrk="0" hangingPunct="1">
              <a:spcBef>
                <a:spcPct val="20000"/>
              </a:spcBef>
              <a:buFont typeface="Arial"/>
              <a:buChar char="•"/>
              <a:defRPr sz="2657" kern="1200">
                <a:solidFill>
                  <a:schemeClr val="tx1"/>
                </a:solidFill>
                <a:latin typeface="+mn-lt"/>
                <a:ea typeface="+mn-ea"/>
                <a:cs typeface="+mn-cs"/>
              </a:defRPr>
            </a:lvl6pPr>
            <a:lvl7pPr marL="3947813" indent="-303679" algn="l" defTabSz="607355" rtl="0" eaLnBrk="1" latinLnBrk="0" hangingPunct="1">
              <a:spcBef>
                <a:spcPct val="20000"/>
              </a:spcBef>
              <a:buFont typeface="Arial"/>
              <a:buChar char="•"/>
              <a:defRPr sz="2657" kern="1200">
                <a:solidFill>
                  <a:schemeClr val="tx1"/>
                </a:solidFill>
                <a:latin typeface="+mn-lt"/>
                <a:ea typeface="+mn-ea"/>
                <a:cs typeface="+mn-cs"/>
              </a:defRPr>
            </a:lvl7pPr>
            <a:lvl8pPr marL="4555168" indent="-303679" algn="l" defTabSz="607355" rtl="0" eaLnBrk="1" latinLnBrk="0" hangingPunct="1">
              <a:spcBef>
                <a:spcPct val="20000"/>
              </a:spcBef>
              <a:buFont typeface="Arial"/>
              <a:buChar char="•"/>
              <a:defRPr sz="2657" kern="1200">
                <a:solidFill>
                  <a:schemeClr val="tx1"/>
                </a:solidFill>
                <a:latin typeface="+mn-lt"/>
                <a:ea typeface="+mn-ea"/>
                <a:cs typeface="+mn-cs"/>
              </a:defRPr>
            </a:lvl8pPr>
            <a:lvl9pPr marL="5162524" indent="-303679" algn="l" defTabSz="607355" rtl="0" eaLnBrk="1" latinLnBrk="0" hangingPunct="1">
              <a:spcBef>
                <a:spcPct val="20000"/>
              </a:spcBef>
              <a:buFont typeface="Arial"/>
              <a:buChar char="•"/>
              <a:defRPr sz="2657" kern="1200">
                <a:solidFill>
                  <a:schemeClr val="tx1"/>
                </a:solidFill>
                <a:latin typeface="+mn-lt"/>
                <a:ea typeface="+mn-ea"/>
                <a:cs typeface="+mn-cs"/>
              </a:defRPr>
            </a:lvl9pPr>
          </a:lstStyle>
          <a:p>
            <a:r>
              <a:rPr lang="en-US" sz="4400" dirty="0"/>
              <a:t> Components</a:t>
            </a:r>
            <a:r>
              <a:rPr lang="en-US" altLang="en-US" sz="4400" dirty="0"/>
              <a:t> of </a:t>
            </a:r>
            <a:r>
              <a:rPr lang="en-US" altLang="en-US" sz="4400" dirty="0" err="1"/>
              <a:t>Ansible</a:t>
            </a:r>
            <a:endParaRPr lang="en-US" altLang="en-US" sz="4400" dirty="0"/>
          </a:p>
          <a:p>
            <a:endParaRPr lang="en-US" sz="4400" dirty="0"/>
          </a:p>
          <a:p>
            <a:endParaRPr lang="en-US" dirty="0"/>
          </a:p>
        </p:txBody>
      </p:sp>
    </p:spTree>
    <p:extLst>
      <p:ext uri="{BB962C8B-B14F-4D97-AF65-F5344CB8AC3E}">
        <p14:creationId xmlns:p14="http://schemas.microsoft.com/office/powerpoint/2010/main" val="1500700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506FDB1F-EBA3-984E-9C69-33D27CE29DB0}"/>
              </a:ext>
            </a:extLst>
          </p:cNvPr>
          <p:cNvSpPr>
            <a:spLocks noGrp="1"/>
          </p:cNvSpPr>
          <p:nvPr>
            <p:ph type="dt" sz="half" idx="2"/>
          </p:nvPr>
        </p:nvSpPr>
        <p:spPr/>
        <p:txBody>
          <a:bodyPr/>
          <a:lstStyle/>
          <a:p>
            <a:fld id="{D97C9332-06A4-8741-8892-83C10379AC79}" type="datetime1">
              <a:rPr lang="en-IN" smtClean="0"/>
              <a:t>19-06-2019</a:t>
            </a:fld>
            <a:r>
              <a:rPr lang="en-US" dirty="0"/>
              <a:t> </a:t>
            </a:r>
            <a:r>
              <a:rPr lang="en-US" altLang="en-US" dirty="0"/>
              <a:t>| </a:t>
            </a:r>
            <a:r>
              <a:rPr lang="en-IN" altLang="en-US" dirty="0"/>
              <a:t>© </a:t>
            </a:r>
            <a:r>
              <a:rPr lang="en-IN" altLang="en-US" dirty="0" err="1"/>
              <a:t>Mphasis</a:t>
            </a:r>
            <a:r>
              <a:rPr lang="en-IN" altLang="en-US" dirty="0"/>
              <a:t> 2018  Proprietary and confidential information</a:t>
            </a:r>
            <a:endParaRPr lang="en-US" dirty="0"/>
          </a:p>
        </p:txBody>
      </p:sp>
      <p:sp>
        <p:nvSpPr>
          <p:cNvPr id="10" name="Slide Number Placeholder 9">
            <a:extLst>
              <a:ext uri="{FF2B5EF4-FFF2-40B4-BE49-F238E27FC236}">
                <a16:creationId xmlns:a16="http://schemas.microsoft.com/office/drawing/2014/main" id="{9649DEFA-4CCF-2343-A889-9560EF63E9BD}"/>
              </a:ext>
            </a:extLst>
          </p:cNvPr>
          <p:cNvSpPr>
            <a:spLocks noGrp="1"/>
          </p:cNvSpPr>
          <p:nvPr>
            <p:ph type="sldNum" sz="quarter" idx="4"/>
          </p:nvPr>
        </p:nvSpPr>
        <p:spPr/>
        <p:txBody>
          <a:bodyPr/>
          <a:lstStyle/>
          <a:p>
            <a:fld id="{1755F6D2-49A6-E64A-811B-3E9DE07970BF}" type="slidenum">
              <a:rPr lang="en-US" smtClean="0"/>
              <a:pPr/>
              <a:t>11</a:t>
            </a:fld>
            <a:endParaRPr lang="en-US" dirty="0"/>
          </a:p>
        </p:txBody>
      </p:sp>
      <p:sp>
        <p:nvSpPr>
          <p:cNvPr id="17" name="Text Placeholder 16">
            <a:extLst>
              <a:ext uri="{FF2B5EF4-FFF2-40B4-BE49-F238E27FC236}">
                <a16:creationId xmlns:a16="http://schemas.microsoft.com/office/drawing/2014/main" id="{571514D1-7F0D-4EE6-A6B4-9A4C0900278B}"/>
              </a:ext>
            </a:extLst>
          </p:cNvPr>
          <p:cNvSpPr>
            <a:spLocks noGrp="1"/>
          </p:cNvSpPr>
          <p:nvPr>
            <p:ph type="body" sz="quarter" idx="15"/>
          </p:nvPr>
        </p:nvSpPr>
        <p:spPr>
          <a:xfrm>
            <a:off x="838202" y="746096"/>
            <a:ext cx="10093656" cy="5477283"/>
          </a:xfrm>
        </p:spPr>
        <p:txBody>
          <a:bodyPr/>
          <a:lstStyle/>
          <a:p>
            <a:pPr marL="571500" indent="-571500" algn="l">
              <a:buFont typeface="Wingdings" panose="05000000000000000000" pitchFamily="2" charset="2"/>
              <a:buChar char="Ø"/>
            </a:pPr>
            <a:r>
              <a:rPr lang="en-US" altLang="en-US" sz="4000" dirty="0"/>
              <a:t>Requirements of </a:t>
            </a:r>
            <a:r>
              <a:rPr lang="en-US" altLang="en-US" sz="4000" dirty="0" err="1"/>
              <a:t>Ansible</a:t>
            </a:r>
            <a:endParaRPr lang="en-US" altLang="en-US" sz="4000" dirty="0"/>
          </a:p>
          <a:p>
            <a:pPr algn="l"/>
            <a:r>
              <a:rPr lang="en-US" altLang="en-US" sz="2800" b="1" dirty="0">
                <a:solidFill>
                  <a:prstClr val="black"/>
                </a:solidFill>
              </a:rPr>
              <a:t>Lab Setup Detail:</a:t>
            </a:r>
          </a:p>
          <a:p>
            <a:pPr algn="l"/>
            <a:r>
              <a:rPr lang="en-US" altLang="en-US" sz="2800" dirty="0">
                <a:solidFill>
                  <a:prstClr val="black"/>
                </a:solidFill>
              </a:rPr>
              <a:t>1. </a:t>
            </a:r>
            <a:r>
              <a:rPr lang="en-US" altLang="en-US" sz="2800" dirty="0" err="1">
                <a:solidFill>
                  <a:prstClr val="black"/>
                </a:solidFill>
              </a:rPr>
              <a:t>ansible</a:t>
            </a:r>
            <a:r>
              <a:rPr lang="en-US" altLang="en-US" sz="2800" dirty="0">
                <a:solidFill>
                  <a:prstClr val="black"/>
                </a:solidFill>
              </a:rPr>
              <a:t>-control Server</a:t>
            </a:r>
          </a:p>
          <a:p>
            <a:pPr algn="l"/>
            <a:r>
              <a:rPr lang="en-US" altLang="en-US" sz="2800" dirty="0">
                <a:solidFill>
                  <a:prstClr val="black"/>
                </a:solidFill>
              </a:rPr>
              <a:t>2. environment server (webserver/</a:t>
            </a:r>
            <a:r>
              <a:rPr lang="en-US" altLang="en-US" sz="2800" dirty="0" err="1">
                <a:solidFill>
                  <a:prstClr val="black"/>
                </a:solidFill>
              </a:rPr>
              <a:t>dbserver</a:t>
            </a:r>
            <a:r>
              <a:rPr lang="en-US" altLang="en-US" sz="2800" dirty="0">
                <a:solidFill>
                  <a:prstClr val="black"/>
                </a:solidFill>
              </a:rPr>
              <a:t>/</a:t>
            </a:r>
            <a:r>
              <a:rPr lang="en-US" altLang="en-US" sz="2800" dirty="0" err="1">
                <a:solidFill>
                  <a:prstClr val="black"/>
                </a:solidFill>
              </a:rPr>
              <a:t>appserever</a:t>
            </a:r>
            <a:r>
              <a:rPr lang="en-US" altLang="en-US" sz="2800" dirty="0">
                <a:solidFill>
                  <a:prstClr val="black"/>
                </a:solidFill>
              </a:rPr>
              <a:t>)</a:t>
            </a:r>
          </a:p>
          <a:p>
            <a:pPr algn="l"/>
            <a:endParaRPr lang="en-US" altLang="en-US" sz="2800" dirty="0">
              <a:solidFill>
                <a:prstClr val="black"/>
              </a:solidFill>
            </a:endParaRPr>
          </a:p>
          <a:p>
            <a:pPr algn="l"/>
            <a:r>
              <a:rPr lang="en-US" altLang="en-US" sz="2800" b="1" dirty="0" err="1">
                <a:solidFill>
                  <a:prstClr val="black"/>
                </a:solidFill>
              </a:rPr>
              <a:t>Ansible</a:t>
            </a:r>
            <a:r>
              <a:rPr lang="en-US" altLang="en-US" sz="2800" b="1" dirty="0">
                <a:solidFill>
                  <a:prstClr val="black"/>
                </a:solidFill>
              </a:rPr>
              <a:t> </a:t>
            </a:r>
            <a:r>
              <a:rPr lang="en-US" altLang="en-US" sz="2800" b="1" dirty="0" err="1">
                <a:solidFill>
                  <a:prstClr val="black"/>
                </a:solidFill>
              </a:rPr>
              <a:t>Softeware</a:t>
            </a:r>
            <a:r>
              <a:rPr lang="en-US" altLang="en-US" sz="2800" b="1" dirty="0">
                <a:solidFill>
                  <a:prstClr val="black"/>
                </a:solidFill>
              </a:rPr>
              <a:t>:</a:t>
            </a:r>
          </a:p>
          <a:p>
            <a:pPr algn="l"/>
            <a:r>
              <a:rPr lang="en-US" altLang="en-US" sz="2800" dirty="0" err="1">
                <a:solidFill>
                  <a:prstClr val="black"/>
                </a:solidFill>
              </a:rPr>
              <a:t>Avaibale</a:t>
            </a:r>
            <a:r>
              <a:rPr lang="en-US" altLang="en-US" sz="2800" dirty="0">
                <a:solidFill>
                  <a:prstClr val="black"/>
                </a:solidFill>
              </a:rPr>
              <a:t> on EPEL Repository</a:t>
            </a:r>
          </a:p>
          <a:p>
            <a:pPr algn="l"/>
            <a:r>
              <a:rPr lang="en-US" altLang="en-US" sz="2800" b="1" dirty="0" err="1">
                <a:solidFill>
                  <a:prstClr val="black"/>
                </a:solidFill>
              </a:rPr>
              <a:t>Ansible</a:t>
            </a:r>
            <a:r>
              <a:rPr lang="en-US" altLang="en-US" sz="2800" b="1" dirty="0">
                <a:solidFill>
                  <a:prstClr val="black"/>
                </a:solidFill>
              </a:rPr>
              <a:t> control </a:t>
            </a:r>
            <a:r>
              <a:rPr lang="en-US" altLang="en-US" sz="2800" b="1" dirty="0" err="1">
                <a:solidFill>
                  <a:prstClr val="black"/>
                </a:solidFill>
              </a:rPr>
              <a:t>Acount</a:t>
            </a:r>
            <a:r>
              <a:rPr lang="en-US" altLang="en-US" sz="2800" b="1" dirty="0">
                <a:solidFill>
                  <a:prstClr val="black"/>
                </a:solidFill>
              </a:rPr>
              <a:t>: As </a:t>
            </a:r>
            <a:r>
              <a:rPr lang="en-US" altLang="en-US" sz="2800" b="1" dirty="0" err="1">
                <a:solidFill>
                  <a:prstClr val="black"/>
                </a:solidFill>
              </a:rPr>
              <a:t>ansible</a:t>
            </a:r>
            <a:r>
              <a:rPr lang="en-US" altLang="en-US" sz="2800" b="1" dirty="0">
                <a:solidFill>
                  <a:prstClr val="black"/>
                </a:solidFill>
              </a:rPr>
              <a:t> administrator</a:t>
            </a:r>
          </a:p>
          <a:p>
            <a:pPr algn="l"/>
            <a:r>
              <a:rPr lang="en-US" altLang="en-US" sz="2800" dirty="0">
                <a:solidFill>
                  <a:prstClr val="black"/>
                </a:solidFill>
              </a:rPr>
              <a:t>User: </a:t>
            </a:r>
            <a:r>
              <a:rPr lang="en-US" altLang="en-US" sz="2800" dirty="0" err="1">
                <a:solidFill>
                  <a:prstClr val="black"/>
                </a:solidFill>
              </a:rPr>
              <a:t>ansible</a:t>
            </a:r>
            <a:r>
              <a:rPr lang="en-US" altLang="en-US" sz="2800" dirty="0">
                <a:solidFill>
                  <a:prstClr val="black"/>
                </a:solidFill>
              </a:rPr>
              <a:t>, Group: </a:t>
            </a:r>
            <a:r>
              <a:rPr lang="en-US" altLang="en-US" sz="2800" dirty="0" err="1">
                <a:solidFill>
                  <a:prstClr val="black"/>
                </a:solidFill>
              </a:rPr>
              <a:t>ansible</a:t>
            </a:r>
            <a:endParaRPr lang="en-US" altLang="en-US" sz="2800" dirty="0">
              <a:solidFill>
                <a:prstClr val="black"/>
              </a:solidFill>
            </a:endParaRPr>
          </a:p>
          <a:p>
            <a:pPr algn="l"/>
            <a:endParaRPr lang="en-US" sz="1800" dirty="0"/>
          </a:p>
        </p:txBody>
      </p:sp>
      <p:sp>
        <p:nvSpPr>
          <p:cNvPr id="5" name="Text Placeholder 16">
            <a:extLst>
              <a:ext uri="{FF2B5EF4-FFF2-40B4-BE49-F238E27FC236}">
                <a16:creationId xmlns:a16="http://schemas.microsoft.com/office/drawing/2014/main" id="{571514D1-7F0D-4EE6-A6B4-9A4C0900278B}"/>
              </a:ext>
            </a:extLst>
          </p:cNvPr>
          <p:cNvSpPr txBox="1">
            <a:spLocks/>
          </p:cNvSpPr>
          <p:nvPr/>
        </p:nvSpPr>
        <p:spPr>
          <a:xfrm>
            <a:off x="763589" y="-69572"/>
            <a:ext cx="10454871" cy="815668"/>
          </a:xfrm>
          <a:prstGeom prst="rect">
            <a:avLst/>
          </a:prstGeom>
        </p:spPr>
        <p:txBody>
          <a:bodyPr/>
          <a:lstStyle>
            <a:lvl1pPr marL="0" indent="0" algn="ctr" defTabSz="607355" rtl="0" eaLnBrk="1" latinLnBrk="0" hangingPunct="1">
              <a:spcBef>
                <a:spcPct val="20000"/>
              </a:spcBef>
              <a:buFont typeface="Arial"/>
              <a:buNone/>
              <a:defRPr sz="2400" kern="1200" cap="none" baseline="0">
                <a:solidFill>
                  <a:srgbClr val="B51E6A"/>
                </a:solidFill>
                <a:latin typeface="Calibri" panose="020F0502020204030204" pitchFamily="34" charset="0"/>
                <a:ea typeface="+mn-ea"/>
                <a:cs typeface="Calibri" panose="020F0502020204030204" pitchFamily="34" charset="0"/>
              </a:defRPr>
            </a:lvl1pPr>
            <a:lvl2pPr marL="986953" indent="-379597" algn="l" defTabSz="607355" rtl="0" eaLnBrk="1" latinLnBrk="0" hangingPunct="1">
              <a:spcBef>
                <a:spcPct val="20000"/>
              </a:spcBef>
              <a:buFont typeface="Arial"/>
              <a:buChar char="–"/>
              <a:defRPr sz="3721" kern="1200">
                <a:solidFill>
                  <a:schemeClr val="tx1"/>
                </a:solidFill>
                <a:latin typeface="+mn-lt"/>
                <a:ea typeface="+mn-ea"/>
                <a:cs typeface="+mn-cs"/>
              </a:defRPr>
            </a:lvl2pPr>
            <a:lvl3pPr marL="1518390" indent="-303679" algn="l" defTabSz="607355" rtl="0" eaLnBrk="1" latinLnBrk="0" hangingPunct="1">
              <a:spcBef>
                <a:spcPct val="20000"/>
              </a:spcBef>
              <a:buFont typeface="Arial"/>
              <a:buChar char="•"/>
              <a:defRPr sz="3189" kern="1200">
                <a:solidFill>
                  <a:schemeClr val="tx1"/>
                </a:solidFill>
                <a:latin typeface="+mn-lt"/>
                <a:ea typeface="+mn-ea"/>
                <a:cs typeface="+mn-cs"/>
              </a:defRPr>
            </a:lvl3pPr>
            <a:lvl4pPr marL="2125745" indent="-303679" algn="l" defTabSz="607355" rtl="0" eaLnBrk="1" latinLnBrk="0" hangingPunct="1">
              <a:spcBef>
                <a:spcPct val="20000"/>
              </a:spcBef>
              <a:buFont typeface="Arial"/>
              <a:buChar char="–"/>
              <a:defRPr sz="2657" kern="1200">
                <a:solidFill>
                  <a:schemeClr val="tx1"/>
                </a:solidFill>
                <a:latin typeface="+mn-lt"/>
                <a:ea typeface="+mn-ea"/>
                <a:cs typeface="+mn-cs"/>
              </a:defRPr>
            </a:lvl4pPr>
            <a:lvl5pPr marL="2733101" indent="-303679" algn="l" defTabSz="607355" rtl="0" eaLnBrk="1" latinLnBrk="0" hangingPunct="1">
              <a:spcBef>
                <a:spcPct val="20000"/>
              </a:spcBef>
              <a:buFont typeface="Arial"/>
              <a:buChar char="»"/>
              <a:defRPr sz="2657" kern="1200">
                <a:solidFill>
                  <a:schemeClr val="tx1"/>
                </a:solidFill>
                <a:latin typeface="+mn-lt"/>
                <a:ea typeface="+mn-ea"/>
                <a:cs typeface="+mn-cs"/>
              </a:defRPr>
            </a:lvl5pPr>
            <a:lvl6pPr marL="3340458" indent="-303679" algn="l" defTabSz="607355" rtl="0" eaLnBrk="1" latinLnBrk="0" hangingPunct="1">
              <a:spcBef>
                <a:spcPct val="20000"/>
              </a:spcBef>
              <a:buFont typeface="Arial"/>
              <a:buChar char="•"/>
              <a:defRPr sz="2657" kern="1200">
                <a:solidFill>
                  <a:schemeClr val="tx1"/>
                </a:solidFill>
                <a:latin typeface="+mn-lt"/>
                <a:ea typeface="+mn-ea"/>
                <a:cs typeface="+mn-cs"/>
              </a:defRPr>
            </a:lvl6pPr>
            <a:lvl7pPr marL="3947813" indent="-303679" algn="l" defTabSz="607355" rtl="0" eaLnBrk="1" latinLnBrk="0" hangingPunct="1">
              <a:spcBef>
                <a:spcPct val="20000"/>
              </a:spcBef>
              <a:buFont typeface="Arial"/>
              <a:buChar char="•"/>
              <a:defRPr sz="2657" kern="1200">
                <a:solidFill>
                  <a:schemeClr val="tx1"/>
                </a:solidFill>
                <a:latin typeface="+mn-lt"/>
                <a:ea typeface="+mn-ea"/>
                <a:cs typeface="+mn-cs"/>
              </a:defRPr>
            </a:lvl7pPr>
            <a:lvl8pPr marL="4555168" indent="-303679" algn="l" defTabSz="607355" rtl="0" eaLnBrk="1" latinLnBrk="0" hangingPunct="1">
              <a:spcBef>
                <a:spcPct val="20000"/>
              </a:spcBef>
              <a:buFont typeface="Arial"/>
              <a:buChar char="•"/>
              <a:defRPr sz="2657" kern="1200">
                <a:solidFill>
                  <a:schemeClr val="tx1"/>
                </a:solidFill>
                <a:latin typeface="+mn-lt"/>
                <a:ea typeface="+mn-ea"/>
                <a:cs typeface="+mn-cs"/>
              </a:defRPr>
            </a:lvl8pPr>
            <a:lvl9pPr marL="5162524" indent="-303679" algn="l" defTabSz="607355" rtl="0" eaLnBrk="1" latinLnBrk="0" hangingPunct="1">
              <a:spcBef>
                <a:spcPct val="20000"/>
              </a:spcBef>
              <a:buFont typeface="Arial"/>
              <a:buChar char="•"/>
              <a:defRPr sz="2657" kern="1200">
                <a:solidFill>
                  <a:schemeClr val="tx1"/>
                </a:solidFill>
                <a:latin typeface="+mn-lt"/>
                <a:ea typeface="+mn-ea"/>
                <a:cs typeface="+mn-cs"/>
              </a:defRPr>
            </a:lvl9pPr>
          </a:lstStyle>
          <a:p>
            <a:r>
              <a:rPr lang="en-US" sz="4400" dirty="0"/>
              <a:t> </a:t>
            </a:r>
            <a:r>
              <a:rPr lang="en-US" altLang="en-US" sz="4400" dirty="0" err="1"/>
              <a:t>Ansible</a:t>
            </a:r>
            <a:r>
              <a:rPr lang="en-US" altLang="en-US" sz="4400" dirty="0"/>
              <a:t> Installation/Setup</a:t>
            </a:r>
          </a:p>
          <a:p>
            <a:endParaRPr lang="en-US" sz="4400" dirty="0"/>
          </a:p>
          <a:p>
            <a:endParaRPr lang="en-US" dirty="0"/>
          </a:p>
        </p:txBody>
      </p:sp>
    </p:spTree>
    <p:extLst>
      <p:ext uri="{BB962C8B-B14F-4D97-AF65-F5344CB8AC3E}">
        <p14:creationId xmlns:p14="http://schemas.microsoft.com/office/powerpoint/2010/main" val="2118705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506FDB1F-EBA3-984E-9C69-33D27CE29DB0}"/>
              </a:ext>
            </a:extLst>
          </p:cNvPr>
          <p:cNvSpPr>
            <a:spLocks noGrp="1"/>
          </p:cNvSpPr>
          <p:nvPr>
            <p:ph type="dt" sz="half" idx="2"/>
          </p:nvPr>
        </p:nvSpPr>
        <p:spPr/>
        <p:txBody>
          <a:bodyPr/>
          <a:lstStyle/>
          <a:p>
            <a:fld id="{D97C9332-06A4-8741-8892-83C10379AC79}" type="datetime1">
              <a:rPr lang="en-IN" smtClean="0"/>
              <a:t>19-06-2019</a:t>
            </a:fld>
            <a:r>
              <a:rPr lang="en-US" dirty="0"/>
              <a:t> </a:t>
            </a:r>
            <a:r>
              <a:rPr lang="en-US" altLang="en-US" dirty="0"/>
              <a:t>| </a:t>
            </a:r>
            <a:r>
              <a:rPr lang="en-IN" altLang="en-US" dirty="0"/>
              <a:t>© </a:t>
            </a:r>
            <a:r>
              <a:rPr lang="en-IN" altLang="en-US" dirty="0" err="1"/>
              <a:t>Mphasis</a:t>
            </a:r>
            <a:r>
              <a:rPr lang="en-IN" altLang="en-US" dirty="0"/>
              <a:t> 2018  Proprietary and confidential information</a:t>
            </a:r>
            <a:endParaRPr lang="en-US" dirty="0"/>
          </a:p>
        </p:txBody>
      </p:sp>
      <p:sp>
        <p:nvSpPr>
          <p:cNvPr id="10" name="Slide Number Placeholder 9">
            <a:extLst>
              <a:ext uri="{FF2B5EF4-FFF2-40B4-BE49-F238E27FC236}">
                <a16:creationId xmlns:a16="http://schemas.microsoft.com/office/drawing/2014/main" id="{9649DEFA-4CCF-2343-A889-9560EF63E9BD}"/>
              </a:ext>
            </a:extLst>
          </p:cNvPr>
          <p:cNvSpPr>
            <a:spLocks noGrp="1"/>
          </p:cNvSpPr>
          <p:nvPr>
            <p:ph type="sldNum" sz="quarter" idx="4"/>
          </p:nvPr>
        </p:nvSpPr>
        <p:spPr/>
        <p:txBody>
          <a:bodyPr/>
          <a:lstStyle/>
          <a:p>
            <a:fld id="{1755F6D2-49A6-E64A-811B-3E9DE07970BF}" type="slidenum">
              <a:rPr lang="en-US" smtClean="0"/>
              <a:pPr/>
              <a:t>12</a:t>
            </a:fld>
            <a:endParaRPr lang="en-US" dirty="0"/>
          </a:p>
        </p:txBody>
      </p:sp>
      <p:sp>
        <p:nvSpPr>
          <p:cNvPr id="17" name="Text Placeholder 16">
            <a:extLst>
              <a:ext uri="{FF2B5EF4-FFF2-40B4-BE49-F238E27FC236}">
                <a16:creationId xmlns:a16="http://schemas.microsoft.com/office/drawing/2014/main" id="{571514D1-7F0D-4EE6-A6B4-9A4C0900278B}"/>
              </a:ext>
            </a:extLst>
          </p:cNvPr>
          <p:cNvSpPr>
            <a:spLocks noGrp="1"/>
          </p:cNvSpPr>
          <p:nvPr>
            <p:ph type="body" sz="quarter" idx="15"/>
          </p:nvPr>
        </p:nvSpPr>
        <p:spPr>
          <a:xfrm>
            <a:off x="838202" y="746096"/>
            <a:ext cx="10093656" cy="5477283"/>
          </a:xfrm>
        </p:spPr>
        <p:txBody>
          <a:bodyPr/>
          <a:lstStyle/>
          <a:p>
            <a:pPr marL="457200" indent="-457200" algn="l">
              <a:buFont typeface="Wingdings" panose="05000000000000000000" pitchFamily="2" charset="2"/>
              <a:buChar char="Ø"/>
            </a:pPr>
            <a:r>
              <a:rPr lang="en-GB" sz="2800" dirty="0" err="1"/>
              <a:t>Ansible</a:t>
            </a:r>
            <a:r>
              <a:rPr lang="en-GB" sz="2800" dirty="0"/>
              <a:t> looks for a file named </a:t>
            </a:r>
            <a:r>
              <a:rPr lang="en-GB" sz="2800" dirty="0" err="1"/>
              <a:t>ansible.cfg</a:t>
            </a:r>
            <a:r>
              <a:rPr lang="en-GB" sz="2800" dirty="0"/>
              <a:t> in the current directory. If no file with the name exists, it defaults to /</a:t>
            </a:r>
            <a:r>
              <a:rPr lang="en-GB" sz="2800" dirty="0" err="1"/>
              <a:t>etc</a:t>
            </a:r>
            <a:r>
              <a:rPr lang="en-GB" sz="2800" dirty="0"/>
              <a:t>/</a:t>
            </a:r>
            <a:r>
              <a:rPr lang="en-GB" sz="2800" dirty="0" err="1"/>
              <a:t>ansible</a:t>
            </a:r>
            <a:r>
              <a:rPr lang="en-GB" sz="2800" dirty="0"/>
              <a:t>/</a:t>
            </a:r>
            <a:r>
              <a:rPr lang="en-GB" sz="2800" dirty="0" err="1"/>
              <a:t>ansible.cfg</a:t>
            </a:r>
            <a:r>
              <a:rPr lang="en-GB" sz="2800" dirty="0"/>
              <a:t>. This allows multiple administrators to keep their own configuration or Inventory depending on their roles and responsibility or interest</a:t>
            </a:r>
          </a:p>
          <a:p>
            <a:pPr algn="l"/>
            <a:endParaRPr lang="en-US" sz="1800" dirty="0"/>
          </a:p>
        </p:txBody>
      </p:sp>
      <p:sp>
        <p:nvSpPr>
          <p:cNvPr id="5" name="Text Placeholder 16">
            <a:extLst>
              <a:ext uri="{FF2B5EF4-FFF2-40B4-BE49-F238E27FC236}">
                <a16:creationId xmlns:a16="http://schemas.microsoft.com/office/drawing/2014/main" id="{571514D1-7F0D-4EE6-A6B4-9A4C0900278B}"/>
              </a:ext>
            </a:extLst>
          </p:cNvPr>
          <p:cNvSpPr txBox="1">
            <a:spLocks/>
          </p:cNvSpPr>
          <p:nvPr/>
        </p:nvSpPr>
        <p:spPr>
          <a:xfrm>
            <a:off x="763589" y="-69572"/>
            <a:ext cx="10454871" cy="815668"/>
          </a:xfrm>
          <a:prstGeom prst="rect">
            <a:avLst/>
          </a:prstGeom>
        </p:spPr>
        <p:txBody>
          <a:bodyPr/>
          <a:lstStyle>
            <a:lvl1pPr marL="0" indent="0" algn="ctr" defTabSz="607355" rtl="0" eaLnBrk="1" latinLnBrk="0" hangingPunct="1">
              <a:spcBef>
                <a:spcPct val="20000"/>
              </a:spcBef>
              <a:buFont typeface="Arial"/>
              <a:buNone/>
              <a:defRPr sz="2400" kern="1200" cap="none" baseline="0">
                <a:solidFill>
                  <a:srgbClr val="B51E6A"/>
                </a:solidFill>
                <a:latin typeface="Calibri" panose="020F0502020204030204" pitchFamily="34" charset="0"/>
                <a:ea typeface="+mn-ea"/>
                <a:cs typeface="Calibri" panose="020F0502020204030204" pitchFamily="34" charset="0"/>
              </a:defRPr>
            </a:lvl1pPr>
            <a:lvl2pPr marL="986953" indent="-379597" algn="l" defTabSz="607355" rtl="0" eaLnBrk="1" latinLnBrk="0" hangingPunct="1">
              <a:spcBef>
                <a:spcPct val="20000"/>
              </a:spcBef>
              <a:buFont typeface="Arial"/>
              <a:buChar char="–"/>
              <a:defRPr sz="3721" kern="1200">
                <a:solidFill>
                  <a:schemeClr val="tx1"/>
                </a:solidFill>
                <a:latin typeface="+mn-lt"/>
                <a:ea typeface="+mn-ea"/>
                <a:cs typeface="+mn-cs"/>
              </a:defRPr>
            </a:lvl2pPr>
            <a:lvl3pPr marL="1518390" indent="-303679" algn="l" defTabSz="607355" rtl="0" eaLnBrk="1" latinLnBrk="0" hangingPunct="1">
              <a:spcBef>
                <a:spcPct val="20000"/>
              </a:spcBef>
              <a:buFont typeface="Arial"/>
              <a:buChar char="•"/>
              <a:defRPr sz="3189" kern="1200">
                <a:solidFill>
                  <a:schemeClr val="tx1"/>
                </a:solidFill>
                <a:latin typeface="+mn-lt"/>
                <a:ea typeface="+mn-ea"/>
                <a:cs typeface="+mn-cs"/>
              </a:defRPr>
            </a:lvl3pPr>
            <a:lvl4pPr marL="2125745" indent="-303679" algn="l" defTabSz="607355" rtl="0" eaLnBrk="1" latinLnBrk="0" hangingPunct="1">
              <a:spcBef>
                <a:spcPct val="20000"/>
              </a:spcBef>
              <a:buFont typeface="Arial"/>
              <a:buChar char="–"/>
              <a:defRPr sz="2657" kern="1200">
                <a:solidFill>
                  <a:schemeClr val="tx1"/>
                </a:solidFill>
                <a:latin typeface="+mn-lt"/>
                <a:ea typeface="+mn-ea"/>
                <a:cs typeface="+mn-cs"/>
              </a:defRPr>
            </a:lvl4pPr>
            <a:lvl5pPr marL="2733101" indent="-303679" algn="l" defTabSz="607355" rtl="0" eaLnBrk="1" latinLnBrk="0" hangingPunct="1">
              <a:spcBef>
                <a:spcPct val="20000"/>
              </a:spcBef>
              <a:buFont typeface="Arial"/>
              <a:buChar char="»"/>
              <a:defRPr sz="2657" kern="1200">
                <a:solidFill>
                  <a:schemeClr val="tx1"/>
                </a:solidFill>
                <a:latin typeface="+mn-lt"/>
                <a:ea typeface="+mn-ea"/>
                <a:cs typeface="+mn-cs"/>
              </a:defRPr>
            </a:lvl5pPr>
            <a:lvl6pPr marL="3340458" indent="-303679" algn="l" defTabSz="607355" rtl="0" eaLnBrk="1" latinLnBrk="0" hangingPunct="1">
              <a:spcBef>
                <a:spcPct val="20000"/>
              </a:spcBef>
              <a:buFont typeface="Arial"/>
              <a:buChar char="•"/>
              <a:defRPr sz="2657" kern="1200">
                <a:solidFill>
                  <a:schemeClr val="tx1"/>
                </a:solidFill>
                <a:latin typeface="+mn-lt"/>
                <a:ea typeface="+mn-ea"/>
                <a:cs typeface="+mn-cs"/>
              </a:defRPr>
            </a:lvl6pPr>
            <a:lvl7pPr marL="3947813" indent="-303679" algn="l" defTabSz="607355" rtl="0" eaLnBrk="1" latinLnBrk="0" hangingPunct="1">
              <a:spcBef>
                <a:spcPct val="20000"/>
              </a:spcBef>
              <a:buFont typeface="Arial"/>
              <a:buChar char="•"/>
              <a:defRPr sz="2657" kern="1200">
                <a:solidFill>
                  <a:schemeClr val="tx1"/>
                </a:solidFill>
                <a:latin typeface="+mn-lt"/>
                <a:ea typeface="+mn-ea"/>
                <a:cs typeface="+mn-cs"/>
              </a:defRPr>
            </a:lvl7pPr>
            <a:lvl8pPr marL="4555168" indent="-303679" algn="l" defTabSz="607355" rtl="0" eaLnBrk="1" latinLnBrk="0" hangingPunct="1">
              <a:spcBef>
                <a:spcPct val="20000"/>
              </a:spcBef>
              <a:buFont typeface="Arial"/>
              <a:buChar char="•"/>
              <a:defRPr sz="2657" kern="1200">
                <a:solidFill>
                  <a:schemeClr val="tx1"/>
                </a:solidFill>
                <a:latin typeface="+mn-lt"/>
                <a:ea typeface="+mn-ea"/>
                <a:cs typeface="+mn-cs"/>
              </a:defRPr>
            </a:lvl8pPr>
            <a:lvl9pPr marL="5162524" indent="-303679" algn="l" defTabSz="607355" rtl="0" eaLnBrk="1" latinLnBrk="0" hangingPunct="1">
              <a:spcBef>
                <a:spcPct val="20000"/>
              </a:spcBef>
              <a:buFont typeface="Arial"/>
              <a:buChar char="•"/>
              <a:defRPr sz="2657" kern="1200">
                <a:solidFill>
                  <a:schemeClr val="tx1"/>
                </a:solidFill>
                <a:latin typeface="+mn-lt"/>
                <a:ea typeface="+mn-ea"/>
                <a:cs typeface="+mn-cs"/>
              </a:defRPr>
            </a:lvl9pPr>
          </a:lstStyle>
          <a:p>
            <a:r>
              <a:rPr lang="en-US" sz="4400" dirty="0"/>
              <a:t> </a:t>
            </a:r>
            <a:r>
              <a:rPr lang="en-US" altLang="en-US" sz="4400" dirty="0" err="1"/>
              <a:t>Ansible</a:t>
            </a:r>
            <a:r>
              <a:rPr lang="en-US" altLang="en-US" sz="4400" dirty="0"/>
              <a:t> Configuration File</a:t>
            </a:r>
            <a:endParaRPr lang="en-US" sz="4400" dirty="0"/>
          </a:p>
          <a:p>
            <a:endParaRPr lang="en-US" dirty="0"/>
          </a:p>
        </p:txBody>
      </p:sp>
    </p:spTree>
    <p:extLst>
      <p:ext uri="{BB962C8B-B14F-4D97-AF65-F5344CB8AC3E}">
        <p14:creationId xmlns:p14="http://schemas.microsoft.com/office/powerpoint/2010/main" val="2053129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506FDB1F-EBA3-984E-9C69-33D27CE29DB0}"/>
              </a:ext>
            </a:extLst>
          </p:cNvPr>
          <p:cNvSpPr>
            <a:spLocks noGrp="1"/>
          </p:cNvSpPr>
          <p:nvPr>
            <p:ph type="dt" sz="half" idx="2"/>
          </p:nvPr>
        </p:nvSpPr>
        <p:spPr/>
        <p:txBody>
          <a:bodyPr/>
          <a:lstStyle/>
          <a:p>
            <a:fld id="{D97C9332-06A4-8741-8892-83C10379AC79}" type="datetime1">
              <a:rPr lang="en-IN" smtClean="0"/>
              <a:t>19-06-2019</a:t>
            </a:fld>
            <a:r>
              <a:rPr lang="en-US" dirty="0"/>
              <a:t> </a:t>
            </a:r>
            <a:r>
              <a:rPr lang="en-US" altLang="en-US" dirty="0"/>
              <a:t>| </a:t>
            </a:r>
            <a:r>
              <a:rPr lang="en-IN" altLang="en-US" dirty="0"/>
              <a:t>© </a:t>
            </a:r>
            <a:r>
              <a:rPr lang="en-IN" altLang="en-US" dirty="0" err="1"/>
              <a:t>Mphasis</a:t>
            </a:r>
            <a:r>
              <a:rPr lang="en-IN" altLang="en-US" dirty="0"/>
              <a:t> 2018  Proprietary and confidential information</a:t>
            </a:r>
            <a:endParaRPr lang="en-US" dirty="0"/>
          </a:p>
        </p:txBody>
      </p:sp>
      <p:sp>
        <p:nvSpPr>
          <p:cNvPr id="10" name="Slide Number Placeholder 9">
            <a:extLst>
              <a:ext uri="{FF2B5EF4-FFF2-40B4-BE49-F238E27FC236}">
                <a16:creationId xmlns:a16="http://schemas.microsoft.com/office/drawing/2014/main" id="{9649DEFA-4CCF-2343-A889-9560EF63E9BD}"/>
              </a:ext>
            </a:extLst>
          </p:cNvPr>
          <p:cNvSpPr>
            <a:spLocks noGrp="1"/>
          </p:cNvSpPr>
          <p:nvPr>
            <p:ph type="sldNum" sz="quarter" idx="4"/>
          </p:nvPr>
        </p:nvSpPr>
        <p:spPr/>
        <p:txBody>
          <a:bodyPr/>
          <a:lstStyle/>
          <a:p>
            <a:fld id="{1755F6D2-49A6-E64A-811B-3E9DE07970BF}" type="slidenum">
              <a:rPr lang="en-US" smtClean="0"/>
              <a:pPr/>
              <a:t>13</a:t>
            </a:fld>
            <a:endParaRPr lang="en-US" dirty="0"/>
          </a:p>
        </p:txBody>
      </p:sp>
      <p:sp>
        <p:nvSpPr>
          <p:cNvPr id="17" name="Text Placeholder 16">
            <a:extLst>
              <a:ext uri="{FF2B5EF4-FFF2-40B4-BE49-F238E27FC236}">
                <a16:creationId xmlns:a16="http://schemas.microsoft.com/office/drawing/2014/main" id="{571514D1-7F0D-4EE6-A6B4-9A4C0900278B}"/>
              </a:ext>
            </a:extLst>
          </p:cNvPr>
          <p:cNvSpPr>
            <a:spLocks noGrp="1"/>
          </p:cNvSpPr>
          <p:nvPr>
            <p:ph type="body" sz="quarter" idx="15"/>
          </p:nvPr>
        </p:nvSpPr>
        <p:spPr>
          <a:xfrm>
            <a:off x="838202" y="746096"/>
            <a:ext cx="10093656" cy="5477283"/>
          </a:xfrm>
        </p:spPr>
        <p:txBody>
          <a:bodyPr/>
          <a:lstStyle/>
          <a:p>
            <a:pPr marL="571500" indent="-571500" algn="l">
              <a:buFont typeface="Wingdings" panose="05000000000000000000" pitchFamily="2" charset="2"/>
              <a:buChar char="Ø"/>
            </a:pPr>
            <a:r>
              <a:rPr lang="en-GB" sz="2800" dirty="0"/>
              <a:t>Inventory is a method to store a list of clients with grouping. Both static and dynamic inventories are supported. (Static inventory can be considered analogous to /</a:t>
            </a:r>
            <a:r>
              <a:rPr lang="en-GB" sz="2800" dirty="0" err="1"/>
              <a:t>etc</a:t>
            </a:r>
            <a:r>
              <a:rPr lang="en-GB" sz="2800" dirty="0"/>
              <a:t>/hosts file and dynamic inventory can be thought similar to DNS in the context of simple name resolution in a broader way)</a:t>
            </a:r>
          </a:p>
          <a:p>
            <a:pPr algn="l"/>
            <a:endParaRPr lang="en-US" sz="1800" dirty="0"/>
          </a:p>
        </p:txBody>
      </p:sp>
      <p:sp>
        <p:nvSpPr>
          <p:cNvPr id="5" name="Text Placeholder 16">
            <a:extLst>
              <a:ext uri="{FF2B5EF4-FFF2-40B4-BE49-F238E27FC236}">
                <a16:creationId xmlns:a16="http://schemas.microsoft.com/office/drawing/2014/main" id="{571514D1-7F0D-4EE6-A6B4-9A4C0900278B}"/>
              </a:ext>
            </a:extLst>
          </p:cNvPr>
          <p:cNvSpPr txBox="1">
            <a:spLocks/>
          </p:cNvSpPr>
          <p:nvPr/>
        </p:nvSpPr>
        <p:spPr>
          <a:xfrm>
            <a:off x="763589" y="-69572"/>
            <a:ext cx="10454871" cy="815668"/>
          </a:xfrm>
          <a:prstGeom prst="rect">
            <a:avLst/>
          </a:prstGeom>
        </p:spPr>
        <p:txBody>
          <a:bodyPr/>
          <a:lstStyle>
            <a:lvl1pPr marL="0" indent="0" algn="ctr" defTabSz="607355" rtl="0" eaLnBrk="1" latinLnBrk="0" hangingPunct="1">
              <a:spcBef>
                <a:spcPct val="20000"/>
              </a:spcBef>
              <a:buFont typeface="Arial"/>
              <a:buNone/>
              <a:defRPr sz="2400" kern="1200" cap="none" baseline="0">
                <a:solidFill>
                  <a:srgbClr val="B51E6A"/>
                </a:solidFill>
                <a:latin typeface="Calibri" panose="020F0502020204030204" pitchFamily="34" charset="0"/>
                <a:ea typeface="+mn-ea"/>
                <a:cs typeface="Calibri" panose="020F0502020204030204" pitchFamily="34" charset="0"/>
              </a:defRPr>
            </a:lvl1pPr>
            <a:lvl2pPr marL="986953" indent="-379597" algn="l" defTabSz="607355" rtl="0" eaLnBrk="1" latinLnBrk="0" hangingPunct="1">
              <a:spcBef>
                <a:spcPct val="20000"/>
              </a:spcBef>
              <a:buFont typeface="Arial"/>
              <a:buChar char="–"/>
              <a:defRPr sz="3721" kern="1200">
                <a:solidFill>
                  <a:schemeClr val="tx1"/>
                </a:solidFill>
                <a:latin typeface="+mn-lt"/>
                <a:ea typeface="+mn-ea"/>
                <a:cs typeface="+mn-cs"/>
              </a:defRPr>
            </a:lvl2pPr>
            <a:lvl3pPr marL="1518390" indent="-303679" algn="l" defTabSz="607355" rtl="0" eaLnBrk="1" latinLnBrk="0" hangingPunct="1">
              <a:spcBef>
                <a:spcPct val="20000"/>
              </a:spcBef>
              <a:buFont typeface="Arial"/>
              <a:buChar char="•"/>
              <a:defRPr sz="3189" kern="1200">
                <a:solidFill>
                  <a:schemeClr val="tx1"/>
                </a:solidFill>
                <a:latin typeface="+mn-lt"/>
                <a:ea typeface="+mn-ea"/>
                <a:cs typeface="+mn-cs"/>
              </a:defRPr>
            </a:lvl3pPr>
            <a:lvl4pPr marL="2125745" indent="-303679" algn="l" defTabSz="607355" rtl="0" eaLnBrk="1" latinLnBrk="0" hangingPunct="1">
              <a:spcBef>
                <a:spcPct val="20000"/>
              </a:spcBef>
              <a:buFont typeface="Arial"/>
              <a:buChar char="–"/>
              <a:defRPr sz="2657" kern="1200">
                <a:solidFill>
                  <a:schemeClr val="tx1"/>
                </a:solidFill>
                <a:latin typeface="+mn-lt"/>
                <a:ea typeface="+mn-ea"/>
                <a:cs typeface="+mn-cs"/>
              </a:defRPr>
            </a:lvl4pPr>
            <a:lvl5pPr marL="2733101" indent="-303679" algn="l" defTabSz="607355" rtl="0" eaLnBrk="1" latinLnBrk="0" hangingPunct="1">
              <a:spcBef>
                <a:spcPct val="20000"/>
              </a:spcBef>
              <a:buFont typeface="Arial"/>
              <a:buChar char="»"/>
              <a:defRPr sz="2657" kern="1200">
                <a:solidFill>
                  <a:schemeClr val="tx1"/>
                </a:solidFill>
                <a:latin typeface="+mn-lt"/>
                <a:ea typeface="+mn-ea"/>
                <a:cs typeface="+mn-cs"/>
              </a:defRPr>
            </a:lvl5pPr>
            <a:lvl6pPr marL="3340458" indent="-303679" algn="l" defTabSz="607355" rtl="0" eaLnBrk="1" latinLnBrk="0" hangingPunct="1">
              <a:spcBef>
                <a:spcPct val="20000"/>
              </a:spcBef>
              <a:buFont typeface="Arial"/>
              <a:buChar char="•"/>
              <a:defRPr sz="2657" kern="1200">
                <a:solidFill>
                  <a:schemeClr val="tx1"/>
                </a:solidFill>
                <a:latin typeface="+mn-lt"/>
                <a:ea typeface="+mn-ea"/>
                <a:cs typeface="+mn-cs"/>
              </a:defRPr>
            </a:lvl6pPr>
            <a:lvl7pPr marL="3947813" indent="-303679" algn="l" defTabSz="607355" rtl="0" eaLnBrk="1" latinLnBrk="0" hangingPunct="1">
              <a:spcBef>
                <a:spcPct val="20000"/>
              </a:spcBef>
              <a:buFont typeface="Arial"/>
              <a:buChar char="•"/>
              <a:defRPr sz="2657" kern="1200">
                <a:solidFill>
                  <a:schemeClr val="tx1"/>
                </a:solidFill>
                <a:latin typeface="+mn-lt"/>
                <a:ea typeface="+mn-ea"/>
                <a:cs typeface="+mn-cs"/>
              </a:defRPr>
            </a:lvl7pPr>
            <a:lvl8pPr marL="4555168" indent="-303679" algn="l" defTabSz="607355" rtl="0" eaLnBrk="1" latinLnBrk="0" hangingPunct="1">
              <a:spcBef>
                <a:spcPct val="20000"/>
              </a:spcBef>
              <a:buFont typeface="Arial"/>
              <a:buChar char="•"/>
              <a:defRPr sz="2657" kern="1200">
                <a:solidFill>
                  <a:schemeClr val="tx1"/>
                </a:solidFill>
                <a:latin typeface="+mn-lt"/>
                <a:ea typeface="+mn-ea"/>
                <a:cs typeface="+mn-cs"/>
              </a:defRPr>
            </a:lvl8pPr>
            <a:lvl9pPr marL="5162524" indent="-303679" algn="l" defTabSz="607355" rtl="0" eaLnBrk="1" latinLnBrk="0" hangingPunct="1">
              <a:spcBef>
                <a:spcPct val="20000"/>
              </a:spcBef>
              <a:buFont typeface="Arial"/>
              <a:buChar char="•"/>
              <a:defRPr sz="2657" kern="1200">
                <a:solidFill>
                  <a:schemeClr val="tx1"/>
                </a:solidFill>
                <a:latin typeface="+mn-lt"/>
                <a:ea typeface="+mn-ea"/>
                <a:cs typeface="+mn-cs"/>
              </a:defRPr>
            </a:lvl9pPr>
          </a:lstStyle>
          <a:p>
            <a:r>
              <a:rPr lang="en-US" sz="4400" dirty="0"/>
              <a:t> </a:t>
            </a:r>
            <a:r>
              <a:rPr lang="en-US" altLang="en-US" sz="4400" dirty="0" err="1"/>
              <a:t>Ansible</a:t>
            </a:r>
            <a:r>
              <a:rPr lang="en-US" altLang="en-US" sz="4400" dirty="0"/>
              <a:t> Configuration File/Inventory</a:t>
            </a:r>
            <a:endParaRPr lang="en-US" sz="4400" dirty="0"/>
          </a:p>
          <a:p>
            <a:endParaRPr lang="en-US" dirty="0"/>
          </a:p>
        </p:txBody>
      </p:sp>
    </p:spTree>
    <p:extLst>
      <p:ext uri="{BB962C8B-B14F-4D97-AF65-F5344CB8AC3E}">
        <p14:creationId xmlns:p14="http://schemas.microsoft.com/office/powerpoint/2010/main" val="3931209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506FDB1F-EBA3-984E-9C69-33D27CE29DB0}"/>
              </a:ext>
            </a:extLst>
          </p:cNvPr>
          <p:cNvSpPr>
            <a:spLocks noGrp="1"/>
          </p:cNvSpPr>
          <p:nvPr>
            <p:ph type="dt" sz="half" idx="2"/>
          </p:nvPr>
        </p:nvSpPr>
        <p:spPr/>
        <p:txBody>
          <a:bodyPr/>
          <a:lstStyle/>
          <a:p>
            <a:fld id="{D97C9332-06A4-8741-8892-83C10379AC79}" type="datetime1">
              <a:rPr lang="en-IN" smtClean="0"/>
              <a:t>19-06-2019</a:t>
            </a:fld>
            <a:r>
              <a:rPr lang="en-US" dirty="0"/>
              <a:t> </a:t>
            </a:r>
            <a:r>
              <a:rPr lang="en-US" altLang="en-US" dirty="0"/>
              <a:t>| </a:t>
            </a:r>
            <a:r>
              <a:rPr lang="en-IN" altLang="en-US" dirty="0"/>
              <a:t>© </a:t>
            </a:r>
            <a:r>
              <a:rPr lang="en-IN" altLang="en-US" dirty="0" err="1"/>
              <a:t>Mphasis</a:t>
            </a:r>
            <a:r>
              <a:rPr lang="en-IN" altLang="en-US" dirty="0"/>
              <a:t> 2018  Proprietary and confidential information</a:t>
            </a:r>
            <a:endParaRPr lang="en-US" dirty="0"/>
          </a:p>
        </p:txBody>
      </p:sp>
      <p:sp>
        <p:nvSpPr>
          <p:cNvPr id="10" name="Slide Number Placeholder 9">
            <a:extLst>
              <a:ext uri="{FF2B5EF4-FFF2-40B4-BE49-F238E27FC236}">
                <a16:creationId xmlns:a16="http://schemas.microsoft.com/office/drawing/2014/main" id="{9649DEFA-4CCF-2343-A889-9560EF63E9BD}"/>
              </a:ext>
            </a:extLst>
          </p:cNvPr>
          <p:cNvSpPr>
            <a:spLocks noGrp="1"/>
          </p:cNvSpPr>
          <p:nvPr>
            <p:ph type="sldNum" sz="quarter" idx="4"/>
          </p:nvPr>
        </p:nvSpPr>
        <p:spPr/>
        <p:txBody>
          <a:bodyPr/>
          <a:lstStyle/>
          <a:p>
            <a:fld id="{1755F6D2-49A6-E64A-811B-3E9DE07970BF}" type="slidenum">
              <a:rPr lang="en-US" smtClean="0"/>
              <a:pPr/>
              <a:t>14</a:t>
            </a:fld>
            <a:endParaRPr lang="en-US" dirty="0"/>
          </a:p>
        </p:txBody>
      </p:sp>
      <p:sp>
        <p:nvSpPr>
          <p:cNvPr id="17" name="Text Placeholder 16">
            <a:extLst>
              <a:ext uri="{FF2B5EF4-FFF2-40B4-BE49-F238E27FC236}">
                <a16:creationId xmlns:a16="http://schemas.microsoft.com/office/drawing/2014/main" id="{571514D1-7F0D-4EE6-A6B4-9A4C0900278B}"/>
              </a:ext>
            </a:extLst>
          </p:cNvPr>
          <p:cNvSpPr>
            <a:spLocks noGrp="1"/>
          </p:cNvSpPr>
          <p:nvPr>
            <p:ph type="body" sz="quarter" idx="15"/>
          </p:nvPr>
        </p:nvSpPr>
        <p:spPr>
          <a:xfrm>
            <a:off x="838202" y="746096"/>
            <a:ext cx="10093656" cy="5477283"/>
          </a:xfrm>
        </p:spPr>
        <p:txBody>
          <a:bodyPr/>
          <a:lstStyle/>
          <a:p>
            <a:pPr marL="571500" indent="-571500" algn="l">
              <a:buFont typeface="Wingdings" panose="05000000000000000000" pitchFamily="2" charset="2"/>
              <a:buChar char="Ø"/>
            </a:pPr>
            <a:r>
              <a:rPr lang="en-GB" sz="3200" dirty="0" err="1"/>
              <a:t>Adhoc</a:t>
            </a:r>
            <a:r>
              <a:rPr lang="en-GB" sz="3200" dirty="0"/>
              <a:t> commands in </a:t>
            </a:r>
            <a:r>
              <a:rPr lang="en-GB" sz="3200" dirty="0" err="1"/>
              <a:t>Ansible</a:t>
            </a:r>
            <a:r>
              <a:rPr lang="en-GB" sz="3200" dirty="0"/>
              <a:t> are executed using the command “</a:t>
            </a:r>
            <a:r>
              <a:rPr lang="en-GB" sz="3200" dirty="0" err="1"/>
              <a:t>ansible</a:t>
            </a:r>
            <a:r>
              <a:rPr lang="en-GB" sz="3200" dirty="0"/>
              <a:t>”</a:t>
            </a:r>
          </a:p>
          <a:p>
            <a:pPr algn="l"/>
            <a:r>
              <a:rPr lang="en-US" sz="3200" dirty="0"/>
              <a:t>#</a:t>
            </a:r>
            <a:r>
              <a:rPr lang="en-US" sz="3200" dirty="0" err="1"/>
              <a:t>ansible</a:t>
            </a:r>
            <a:r>
              <a:rPr lang="en-US" sz="3200" dirty="0"/>
              <a:t>-doc –l |more</a:t>
            </a:r>
          </a:p>
          <a:p>
            <a:pPr algn="l"/>
            <a:r>
              <a:rPr lang="en-US" sz="3200" dirty="0"/>
              <a:t>#</a:t>
            </a:r>
            <a:r>
              <a:rPr lang="en-US" sz="3200" dirty="0" err="1"/>
              <a:t>ansible</a:t>
            </a:r>
            <a:r>
              <a:rPr lang="en-US" sz="3200" dirty="0"/>
              <a:t>-doc –s yum</a:t>
            </a:r>
          </a:p>
          <a:p>
            <a:pPr algn="l"/>
            <a:r>
              <a:rPr lang="en-US" sz="3200" dirty="0"/>
              <a:t>#</a:t>
            </a:r>
            <a:r>
              <a:rPr lang="en-US" sz="3200" dirty="0" err="1"/>
              <a:t>ansible</a:t>
            </a:r>
            <a:r>
              <a:rPr lang="en-US" sz="3200" dirty="0"/>
              <a:t> </a:t>
            </a:r>
            <a:r>
              <a:rPr lang="en-US" sz="3200" dirty="0" err="1"/>
              <a:t>appgroup</a:t>
            </a:r>
            <a:r>
              <a:rPr lang="en-US" sz="3200" dirty="0"/>
              <a:t> –m ping</a:t>
            </a:r>
          </a:p>
          <a:p>
            <a:pPr algn="l"/>
            <a:r>
              <a:rPr lang="en-US" sz="3200" dirty="0"/>
              <a:t>#</a:t>
            </a:r>
            <a:r>
              <a:rPr lang="en-US" sz="3200" dirty="0" err="1"/>
              <a:t>ansible</a:t>
            </a:r>
            <a:r>
              <a:rPr lang="en-US" sz="3200" dirty="0"/>
              <a:t> all –m ping</a:t>
            </a:r>
          </a:p>
          <a:p>
            <a:pPr algn="l"/>
            <a:r>
              <a:rPr lang="en-US" sz="3200" dirty="0"/>
              <a:t>#</a:t>
            </a:r>
            <a:r>
              <a:rPr lang="en-US" sz="3200" dirty="0" err="1"/>
              <a:t>ansible</a:t>
            </a:r>
            <a:r>
              <a:rPr lang="en-US" sz="3200" dirty="0"/>
              <a:t> all –m shell –a “</a:t>
            </a:r>
            <a:r>
              <a:rPr lang="en-US" sz="3200" dirty="0" err="1"/>
              <a:t>uname</a:t>
            </a:r>
            <a:r>
              <a:rPr lang="en-US" sz="3200" dirty="0"/>
              <a:t> –</a:t>
            </a:r>
            <a:r>
              <a:rPr lang="en-US" sz="3200" dirty="0" err="1"/>
              <a:t>a;df</a:t>
            </a:r>
            <a:r>
              <a:rPr lang="en-US" sz="3200" dirty="0"/>
              <a:t> –h”</a:t>
            </a:r>
          </a:p>
          <a:p>
            <a:pPr algn="l"/>
            <a:endParaRPr lang="en-US" sz="1800" dirty="0"/>
          </a:p>
        </p:txBody>
      </p:sp>
      <p:sp>
        <p:nvSpPr>
          <p:cNvPr id="5" name="Text Placeholder 16">
            <a:extLst>
              <a:ext uri="{FF2B5EF4-FFF2-40B4-BE49-F238E27FC236}">
                <a16:creationId xmlns:a16="http://schemas.microsoft.com/office/drawing/2014/main" id="{571514D1-7F0D-4EE6-A6B4-9A4C0900278B}"/>
              </a:ext>
            </a:extLst>
          </p:cNvPr>
          <p:cNvSpPr txBox="1">
            <a:spLocks/>
          </p:cNvSpPr>
          <p:nvPr/>
        </p:nvSpPr>
        <p:spPr>
          <a:xfrm>
            <a:off x="763589" y="-69572"/>
            <a:ext cx="10454871" cy="815668"/>
          </a:xfrm>
          <a:prstGeom prst="rect">
            <a:avLst/>
          </a:prstGeom>
        </p:spPr>
        <p:txBody>
          <a:bodyPr/>
          <a:lstStyle>
            <a:lvl1pPr marL="0" indent="0" algn="ctr" defTabSz="607355" rtl="0" eaLnBrk="1" latinLnBrk="0" hangingPunct="1">
              <a:spcBef>
                <a:spcPct val="20000"/>
              </a:spcBef>
              <a:buFont typeface="Arial"/>
              <a:buNone/>
              <a:defRPr sz="2400" kern="1200" cap="none" baseline="0">
                <a:solidFill>
                  <a:srgbClr val="B51E6A"/>
                </a:solidFill>
                <a:latin typeface="Calibri" panose="020F0502020204030204" pitchFamily="34" charset="0"/>
                <a:ea typeface="+mn-ea"/>
                <a:cs typeface="Calibri" panose="020F0502020204030204" pitchFamily="34" charset="0"/>
              </a:defRPr>
            </a:lvl1pPr>
            <a:lvl2pPr marL="986953" indent="-379597" algn="l" defTabSz="607355" rtl="0" eaLnBrk="1" latinLnBrk="0" hangingPunct="1">
              <a:spcBef>
                <a:spcPct val="20000"/>
              </a:spcBef>
              <a:buFont typeface="Arial"/>
              <a:buChar char="–"/>
              <a:defRPr sz="3721" kern="1200">
                <a:solidFill>
                  <a:schemeClr val="tx1"/>
                </a:solidFill>
                <a:latin typeface="+mn-lt"/>
                <a:ea typeface="+mn-ea"/>
                <a:cs typeface="+mn-cs"/>
              </a:defRPr>
            </a:lvl2pPr>
            <a:lvl3pPr marL="1518390" indent="-303679" algn="l" defTabSz="607355" rtl="0" eaLnBrk="1" latinLnBrk="0" hangingPunct="1">
              <a:spcBef>
                <a:spcPct val="20000"/>
              </a:spcBef>
              <a:buFont typeface="Arial"/>
              <a:buChar char="•"/>
              <a:defRPr sz="3189" kern="1200">
                <a:solidFill>
                  <a:schemeClr val="tx1"/>
                </a:solidFill>
                <a:latin typeface="+mn-lt"/>
                <a:ea typeface="+mn-ea"/>
                <a:cs typeface="+mn-cs"/>
              </a:defRPr>
            </a:lvl3pPr>
            <a:lvl4pPr marL="2125745" indent="-303679" algn="l" defTabSz="607355" rtl="0" eaLnBrk="1" latinLnBrk="0" hangingPunct="1">
              <a:spcBef>
                <a:spcPct val="20000"/>
              </a:spcBef>
              <a:buFont typeface="Arial"/>
              <a:buChar char="–"/>
              <a:defRPr sz="2657" kern="1200">
                <a:solidFill>
                  <a:schemeClr val="tx1"/>
                </a:solidFill>
                <a:latin typeface="+mn-lt"/>
                <a:ea typeface="+mn-ea"/>
                <a:cs typeface="+mn-cs"/>
              </a:defRPr>
            </a:lvl4pPr>
            <a:lvl5pPr marL="2733101" indent="-303679" algn="l" defTabSz="607355" rtl="0" eaLnBrk="1" latinLnBrk="0" hangingPunct="1">
              <a:spcBef>
                <a:spcPct val="20000"/>
              </a:spcBef>
              <a:buFont typeface="Arial"/>
              <a:buChar char="»"/>
              <a:defRPr sz="2657" kern="1200">
                <a:solidFill>
                  <a:schemeClr val="tx1"/>
                </a:solidFill>
                <a:latin typeface="+mn-lt"/>
                <a:ea typeface="+mn-ea"/>
                <a:cs typeface="+mn-cs"/>
              </a:defRPr>
            </a:lvl5pPr>
            <a:lvl6pPr marL="3340458" indent="-303679" algn="l" defTabSz="607355" rtl="0" eaLnBrk="1" latinLnBrk="0" hangingPunct="1">
              <a:spcBef>
                <a:spcPct val="20000"/>
              </a:spcBef>
              <a:buFont typeface="Arial"/>
              <a:buChar char="•"/>
              <a:defRPr sz="2657" kern="1200">
                <a:solidFill>
                  <a:schemeClr val="tx1"/>
                </a:solidFill>
                <a:latin typeface="+mn-lt"/>
                <a:ea typeface="+mn-ea"/>
                <a:cs typeface="+mn-cs"/>
              </a:defRPr>
            </a:lvl6pPr>
            <a:lvl7pPr marL="3947813" indent="-303679" algn="l" defTabSz="607355" rtl="0" eaLnBrk="1" latinLnBrk="0" hangingPunct="1">
              <a:spcBef>
                <a:spcPct val="20000"/>
              </a:spcBef>
              <a:buFont typeface="Arial"/>
              <a:buChar char="•"/>
              <a:defRPr sz="2657" kern="1200">
                <a:solidFill>
                  <a:schemeClr val="tx1"/>
                </a:solidFill>
                <a:latin typeface="+mn-lt"/>
                <a:ea typeface="+mn-ea"/>
                <a:cs typeface="+mn-cs"/>
              </a:defRPr>
            </a:lvl7pPr>
            <a:lvl8pPr marL="4555168" indent="-303679" algn="l" defTabSz="607355" rtl="0" eaLnBrk="1" latinLnBrk="0" hangingPunct="1">
              <a:spcBef>
                <a:spcPct val="20000"/>
              </a:spcBef>
              <a:buFont typeface="Arial"/>
              <a:buChar char="•"/>
              <a:defRPr sz="2657" kern="1200">
                <a:solidFill>
                  <a:schemeClr val="tx1"/>
                </a:solidFill>
                <a:latin typeface="+mn-lt"/>
                <a:ea typeface="+mn-ea"/>
                <a:cs typeface="+mn-cs"/>
              </a:defRPr>
            </a:lvl8pPr>
            <a:lvl9pPr marL="5162524" indent="-303679" algn="l" defTabSz="607355" rtl="0" eaLnBrk="1" latinLnBrk="0" hangingPunct="1">
              <a:spcBef>
                <a:spcPct val="20000"/>
              </a:spcBef>
              <a:buFont typeface="Arial"/>
              <a:buChar char="•"/>
              <a:defRPr sz="2657" kern="1200">
                <a:solidFill>
                  <a:schemeClr val="tx1"/>
                </a:solidFill>
                <a:latin typeface="+mn-lt"/>
                <a:ea typeface="+mn-ea"/>
                <a:cs typeface="+mn-cs"/>
              </a:defRPr>
            </a:lvl9pPr>
          </a:lstStyle>
          <a:p>
            <a:r>
              <a:rPr lang="en-US" sz="4400" dirty="0"/>
              <a:t> </a:t>
            </a:r>
            <a:r>
              <a:rPr lang="en-US" altLang="en-US" sz="4400" dirty="0" err="1"/>
              <a:t>Ansible</a:t>
            </a:r>
            <a:r>
              <a:rPr lang="en-US" altLang="en-US" sz="4400" dirty="0"/>
              <a:t> </a:t>
            </a:r>
            <a:r>
              <a:rPr lang="en-US" altLang="en-US" sz="4400" dirty="0" err="1"/>
              <a:t>Adhoc</a:t>
            </a:r>
            <a:r>
              <a:rPr lang="en-US" altLang="en-US" sz="4400" dirty="0"/>
              <a:t> Commands</a:t>
            </a:r>
            <a:endParaRPr lang="en-US" sz="4400" dirty="0"/>
          </a:p>
          <a:p>
            <a:endParaRPr lang="en-US" dirty="0"/>
          </a:p>
        </p:txBody>
      </p:sp>
    </p:spTree>
    <p:extLst>
      <p:ext uri="{BB962C8B-B14F-4D97-AF65-F5344CB8AC3E}">
        <p14:creationId xmlns:p14="http://schemas.microsoft.com/office/powerpoint/2010/main" val="3274884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506FDB1F-EBA3-984E-9C69-33D27CE29DB0}"/>
              </a:ext>
            </a:extLst>
          </p:cNvPr>
          <p:cNvSpPr>
            <a:spLocks noGrp="1"/>
          </p:cNvSpPr>
          <p:nvPr>
            <p:ph type="dt" sz="half" idx="2"/>
          </p:nvPr>
        </p:nvSpPr>
        <p:spPr/>
        <p:txBody>
          <a:bodyPr/>
          <a:lstStyle/>
          <a:p>
            <a:fld id="{D97C9332-06A4-8741-8892-83C10379AC79}" type="datetime1">
              <a:rPr lang="en-IN" smtClean="0"/>
              <a:t>19-06-2019</a:t>
            </a:fld>
            <a:r>
              <a:rPr lang="en-US" dirty="0"/>
              <a:t> </a:t>
            </a:r>
            <a:r>
              <a:rPr lang="en-US" altLang="en-US" dirty="0"/>
              <a:t>| </a:t>
            </a:r>
            <a:r>
              <a:rPr lang="en-IN" altLang="en-US" dirty="0"/>
              <a:t>© </a:t>
            </a:r>
            <a:r>
              <a:rPr lang="en-IN" altLang="en-US" dirty="0" err="1"/>
              <a:t>Mphasis</a:t>
            </a:r>
            <a:r>
              <a:rPr lang="en-IN" altLang="en-US" dirty="0"/>
              <a:t> 2018  Proprietary and confidential information</a:t>
            </a:r>
            <a:endParaRPr lang="en-US" dirty="0"/>
          </a:p>
        </p:txBody>
      </p:sp>
      <p:sp>
        <p:nvSpPr>
          <p:cNvPr id="10" name="Slide Number Placeholder 9">
            <a:extLst>
              <a:ext uri="{FF2B5EF4-FFF2-40B4-BE49-F238E27FC236}">
                <a16:creationId xmlns:a16="http://schemas.microsoft.com/office/drawing/2014/main" id="{9649DEFA-4CCF-2343-A889-9560EF63E9BD}"/>
              </a:ext>
            </a:extLst>
          </p:cNvPr>
          <p:cNvSpPr>
            <a:spLocks noGrp="1"/>
          </p:cNvSpPr>
          <p:nvPr>
            <p:ph type="sldNum" sz="quarter" idx="4"/>
          </p:nvPr>
        </p:nvSpPr>
        <p:spPr/>
        <p:txBody>
          <a:bodyPr/>
          <a:lstStyle/>
          <a:p>
            <a:fld id="{1755F6D2-49A6-E64A-811B-3E9DE07970BF}" type="slidenum">
              <a:rPr lang="en-US" smtClean="0"/>
              <a:pPr/>
              <a:t>15</a:t>
            </a:fld>
            <a:endParaRPr lang="en-US" dirty="0"/>
          </a:p>
        </p:txBody>
      </p:sp>
      <p:sp>
        <p:nvSpPr>
          <p:cNvPr id="17" name="Text Placeholder 16">
            <a:extLst>
              <a:ext uri="{FF2B5EF4-FFF2-40B4-BE49-F238E27FC236}">
                <a16:creationId xmlns:a16="http://schemas.microsoft.com/office/drawing/2014/main" id="{571514D1-7F0D-4EE6-A6B4-9A4C0900278B}"/>
              </a:ext>
            </a:extLst>
          </p:cNvPr>
          <p:cNvSpPr>
            <a:spLocks noGrp="1"/>
          </p:cNvSpPr>
          <p:nvPr>
            <p:ph type="body" sz="quarter" idx="15"/>
          </p:nvPr>
        </p:nvSpPr>
        <p:spPr>
          <a:xfrm>
            <a:off x="838202" y="746096"/>
            <a:ext cx="10093656" cy="5477283"/>
          </a:xfrm>
        </p:spPr>
        <p:txBody>
          <a:bodyPr/>
          <a:lstStyle/>
          <a:p>
            <a:pPr marL="571500" indent="-571500" algn="l">
              <a:buFont typeface="Wingdings" panose="05000000000000000000" pitchFamily="2" charset="2"/>
              <a:buChar char="Ø"/>
            </a:pPr>
            <a:r>
              <a:rPr lang="en-GB" sz="3200" b="1" dirty="0" err="1"/>
              <a:t>Adhoc</a:t>
            </a:r>
            <a:r>
              <a:rPr lang="en-GB" sz="3200" b="1" dirty="0"/>
              <a:t> commands in </a:t>
            </a:r>
            <a:r>
              <a:rPr lang="en-GB" sz="3200" b="1" dirty="0" err="1"/>
              <a:t>Ansible</a:t>
            </a:r>
            <a:r>
              <a:rPr lang="en-GB" sz="3200" b="1" dirty="0"/>
              <a:t> are executed using the command “</a:t>
            </a:r>
            <a:r>
              <a:rPr lang="en-GB" sz="3200" b="1" dirty="0" err="1"/>
              <a:t>ansible</a:t>
            </a:r>
            <a:r>
              <a:rPr lang="en-GB" sz="3200" b="1" dirty="0"/>
              <a:t>”</a:t>
            </a:r>
          </a:p>
          <a:p>
            <a:pPr algn="l"/>
            <a:r>
              <a:rPr lang="en-US" sz="2800" dirty="0"/>
              <a:t>#</a:t>
            </a:r>
            <a:r>
              <a:rPr lang="en-US" sz="2800" dirty="0" err="1"/>
              <a:t>ansible</a:t>
            </a:r>
            <a:r>
              <a:rPr lang="en-US" sz="2800" dirty="0"/>
              <a:t> </a:t>
            </a:r>
            <a:r>
              <a:rPr lang="en-US" sz="2800" dirty="0" err="1"/>
              <a:t>appgroup</a:t>
            </a:r>
            <a:r>
              <a:rPr lang="en-US" sz="2800" dirty="0"/>
              <a:t> –m yum –a “name=</a:t>
            </a:r>
            <a:r>
              <a:rPr lang="en-US" sz="2800" dirty="0" err="1"/>
              <a:t>httpd</a:t>
            </a:r>
            <a:r>
              <a:rPr lang="en-US" sz="2800" dirty="0"/>
              <a:t> state =present” -s</a:t>
            </a:r>
          </a:p>
          <a:p>
            <a:pPr algn="l"/>
            <a:r>
              <a:rPr lang="en-US" sz="2800" dirty="0"/>
              <a:t>#</a:t>
            </a:r>
            <a:r>
              <a:rPr lang="en-US" sz="2800" dirty="0" err="1"/>
              <a:t>ansible</a:t>
            </a:r>
            <a:r>
              <a:rPr lang="en-US" sz="2800" dirty="0"/>
              <a:t> </a:t>
            </a:r>
            <a:r>
              <a:rPr lang="en-US" sz="2800" dirty="0" err="1"/>
              <a:t>appgroup</a:t>
            </a:r>
            <a:r>
              <a:rPr lang="en-US" sz="2800" dirty="0"/>
              <a:t> –m service –a “name=</a:t>
            </a:r>
            <a:r>
              <a:rPr lang="en-US" sz="2800" dirty="0" err="1"/>
              <a:t>httpd</a:t>
            </a:r>
            <a:r>
              <a:rPr lang="en-US" sz="2800" dirty="0"/>
              <a:t> state=started” –s</a:t>
            </a:r>
          </a:p>
          <a:p>
            <a:pPr algn="l"/>
            <a:r>
              <a:rPr lang="en-US" sz="2800" dirty="0"/>
              <a:t>#</a:t>
            </a:r>
            <a:r>
              <a:rPr lang="en-US" sz="2800" dirty="0" err="1"/>
              <a:t>ansible</a:t>
            </a:r>
            <a:r>
              <a:rPr lang="en-US" sz="2800" dirty="0"/>
              <a:t> </a:t>
            </a:r>
            <a:r>
              <a:rPr lang="en-US" sz="2800" dirty="0" err="1"/>
              <a:t>webgroup</a:t>
            </a:r>
            <a:r>
              <a:rPr lang="en-US" sz="2800" dirty="0"/>
              <a:t> -m service -a "name=</a:t>
            </a:r>
            <a:r>
              <a:rPr lang="en-US" sz="2800" dirty="0" err="1"/>
              <a:t>httpd</a:t>
            </a:r>
            <a:r>
              <a:rPr lang="en-US" sz="2800" dirty="0"/>
              <a:t> enabled=yes" -s</a:t>
            </a:r>
          </a:p>
          <a:p>
            <a:pPr algn="l"/>
            <a:r>
              <a:rPr lang="en-US" sz="2800" dirty="0"/>
              <a:t>#</a:t>
            </a:r>
            <a:r>
              <a:rPr lang="en-US" sz="2800" dirty="0" err="1"/>
              <a:t>ansible</a:t>
            </a:r>
            <a:r>
              <a:rPr lang="en-US" sz="2800" dirty="0"/>
              <a:t> </a:t>
            </a:r>
            <a:r>
              <a:rPr lang="en-US" sz="2800" dirty="0" err="1"/>
              <a:t>appgroup</a:t>
            </a:r>
            <a:r>
              <a:rPr lang="en-US" sz="2800" dirty="0"/>
              <a:t> –m copy –a “</a:t>
            </a:r>
            <a:r>
              <a:rPr lang="en-US" sz="2800" dirty="0" err="1"/>
              <a:t>src</a:t>
            </a:r>
            <a:r>
              <a:rPr lang="en-US" sz="2800" dirty="0"/>
              <a:t>=/</a:t>
            </a:r>
            <a:r>
              <a:rPr lang="en-US" sz="2800" dirty="0" err="1"/>
              <a:t>tmp</a:t>
            </a:r>
            <a:r>
              <a:rPr lang="en-US" sz="2800" dirty="0"/>
              <a:t>/file </a:t>
            </a:r>
            <a:r>
              <a:rPr lang="en-US" sz="2800" dirty="0" err="1"/>
              <a:t>dest</a:t>
            </a:r>
            <a:r>
              <a:rPr lang="en-US" sz="2800" dirty="0"/>
              <a:t>=/</a:t>
            </a:r>
            <a:r>
              <a:rPr lang="en-US" sz="2800" dirty="0" err="1"/>
              <a:t>tmp</a:t>
            </a:r>
            <a:r>
              <a:rPr lang="en-US" sz="2800" dirty="0"/>
              <a:t>/file” -s</a:t>
            </a:r>
            <a:endParaRPr lang="en-GB" sz="2800" dirty="0"/>
          </a:p>
          <a:p>
            <a:pPr algn="l"/>
            <a:endParaRPr lang="en-US" sz="1800" dirty="0"/>
          </a:p>
        </p:txBody>
      </p:sp>
      <p:sp>
        <p:nvSpPr>
          <p:cNvPr id="5" name="Text Placeholder 16">
            <a:extLst>
              <a:ext uri="{FF2B5EF4-FFF2-40B4-BE49-F238E27FC236}">
                <a16:creationId xmlns:a16="http://schemas.microsoft.com/office/drawing/2014/main" id="{571514D1-7F0D-4EE6-A6B4-9A4C0900278B}"/>
              </a:ext>
            </a:extLst>
          </p:cNvPr>
          <p:cNvSpPr txBox="1">
            <a:spLocks/>
          </p:cNvSpPr>
          <p:nvPr/>
        </p:nvSpPr>
        <p:spPr>
          <a:xfrm>
            <a:off x="763589" y="-69572"/>
            <a:ext cx="10454871" cy="815668"/>
          </a:xfrm>
          <a:prstGeom prst="rect">
            <a:avLst/>
          </a:prstGeom>
        </p:spPr>
        <p:txBody>
          <a:bodyPr/>
          <a:lstStyle>
            <a:lvl1pPr marL="0" indent="0" algn="ctr" defTabSz="607355" rtl="0" eaLnBrk="1" latinLnBrk="0" hangingPunct="1">
              <a:spcBef>
                <a:spcPct val="20000"/>
              </a:spcBef>
              <a:buFont typeface="Arial"/>
              <a:buNone/>
              <a:defRPr sz="2400" kern="1200" cap="none" baseline="0">
                <a:solidFill>
                  <a:srgbClr val="B51E6A"/>
                </a:solidFill>
                <a:latin typeface="Calibri" panose="020F0502020204030204" pitchFamily="34" charset="0"/>
                <a:ea typeface="+mn-ea"/>
                <a:cs typeface="Calibri" panose="020F0502020204030204" pitchFamily="34" charset="0"/>
              </a:defRPr>
            </a:lvl1pPr>
            <a:lvl2pPr marL="986953" indent="-379597" algn="l" defTabSz="607355" rtl="0" eaLnBrk="1" latinLnBrk="0" hangingPunct="1">
              <a:spcBef>
                <a:spcPct val="20000"/>
              </a:spcBef>
              <a:buFont typeface="Arial"/>
              <a:buChar char="–"/>
              <a:defRPr sz="3721" kern="1200">
                <a:solidFill>
                  <a:schemeClr val="tx1"/>
                </a:solidFill>
                <a:latin typeface="+mn-lt"/>
                <a:ea typeface="+mn-ea"/>
                <a:cs typeface="+mn-cs"/>
              </a:defRPr>
            </a:lvl2pPr>
            <a:lvl3pPr marL="1518390" indent="-303679" algn="l" defTabSz="607355" rtl="0" eaLnBrk="1" latinLnBrk="0" hangingPunct="1">
              <a:spcBef>
                <a:spcPct val="20000"/>
              </a:spcBef>
              <a:buFont typeface="Arial"/>
              <a:buChar char="•"/>
              <a:defRPr sz="3189" kern="1200">
                <a:solidFill>
                  <a:schemeClr val="tx1"/>
                </a:solidFill>
                <a:latin typeface="+mn-lt"/>
                <a:ea typeface="+mn-ea"/>
                <a:cs typeface="+mn-cs"/>
              </a:defRPr>
            </a:lvl3pPr>
            <a:lvl4pPr marL="2125745" indent="-303679" algn="l" defTabSz="607355" rtl="0" eaLnBrk="1" latinLnBrk="0" hangingPunct="1">
              <a:spcBef>
                <a:spcPct val="20000"/>
              </a:spcBef>
              <a:buFont typeface="Arial"/>
              <a:buChar char="–"/>
              <a:defRPr sz="2657" kern="1200">
                <a:solidFill>
                  <a:schemeClr val="tx1"/>
                </a:solidFill>
                <a:latin typeface="+mn-lt"/>
                <a:ea typeface="+mn-ea"/>
                <a:cs typeface="+mn-cs"/>
              </a:defRPr>
            </a:lvl4pPr>
            <a:lvl5pPr marL="2733101" indent="-303679" algn="l" defTabSz="607355" rtl="0" eaLnBrk="1" latinLnBrk="0" hangingPunct="1">
              <a:spcBef>
                <a:spcPct val="20000"/>
              </a:spcBef>
              <a:buFont typeface="Arial"/>
              <a:buChar char="»"/>
              <a:defRPr sz="2657" kern="1200">
                <a:solidFill>
                  <a:schemeClr val="tx1"/>
                </a:solidFill>
                <a:latin typeface="+mn-lt"/>
                <a:ea typeface="+mn-ea"/>
                <a:cs typeface="+mn-cs"/>
              </a:defRPr>
            </a:lvl5pPr>
            <a:lvl6pPr marL="3340458" indent="-303679" algn="l" defTabSz="607355" rtl="0" eaLnBrk="1" latinLnBrk="0" hangingPunct="1">
              <a:spcBef>
                <a:spcPct val="20000"/>
              </a:spcBef>
              <a:buFont typeface="Arial"/>
              <a:buChar char="•"/>
              <a:defRPr sz="2657" kern="1200">
                <a:solidFill>
                  <a:schemeClr val="tx1"/>
                </a:solidFill>
                <a:latin typeface="+mn-lt"/>
                <a:ea typeface="+mn-ea"/>
                <a:cs typeface="+mn-cs"/>
              </a:defRPr>
            </a:lvl6pPr>
            <a:lvl7pPr marL="3947813" indent="-303679" algn="l" defTabSz="607355" rtl="0" eaLnBrk="1" latinLnBrk="0" hangingPunct="1">
              <a:spcBef>
                <a:spcPct val="20000"/>
              </a:spcBef>
              <a:buFont typeface="Arial"/>
              <a:buChar char="•"/>
              <a:defRPr sz="2657" kern="1200">
                <a:solidFill>
                  <a:schemeClr val="tx1"/>
                </a:solidFill>
                <a:latin typeface="+mn-lt"/>
                <a:ea typeface="+mn-ea"/>
                <a:cs typeface="+mn-cs"/>
              </a:defRPr>
            </a:lvl7pPr>
            <a:lvl8pPr marL="4555168" indent="-303679" algn="l" defTabSz="607355" rtl="0" eaLnBrk="1" latinLnBrk="0" hangingPunct="1">
              <a:spcBef>
                <a:spcPct val="20000"/>
              </a:spcBef>
              <a:buFont typeface="Arial"/>
              <a:buChar char="•"/>
              <a:defRPr sz="2657" kern="1200">
                <a:solidFill>
                  <a:schemeClr val="tx1"/>
                </a:solidFill>
                <a:latin typeface="+mn-lt"/>
                <a:ea typeface="+mn-ea"/>
                <a:cs typeface="+mn-cs"/>
              </a:defRPr>
            </a:lvl8pPr>
            <a:lvl9pPr marL="5162524" indent="-303679" algn="l" defTabSz="607355" rtl="0" eaLnBrk="1" latinLnBrk="0" hangingPunct="1">
              <a:spcBef>
                <a:spcPct val="20000"/>
              </a:spcBef>
              <a:buFont typeface="Arial"/>
              <a:buChar char="•"/>
              <a:defRPr sz="2657" kern="1200">
                <a:solidFill>
                  <a:schemeClr val="tx1"/>
                </a:solidFill>
                <a:latin typeface="+mn-lt"/>
                <a:ea typeface="+mn-ea"/>
                <a:cs typeface="+mn-cs"/>
              </a:defRPr>
            </a:lvl9pPr>
          </a:lstStyle>
          <a:p>
            <a:r>
              <a:rPr lang="en-US" sz="4400" dirty="0"/>
              <a:t> </a:t>
            </a:r>
            <a:r>
              <a:rPr lang="en-US" altLang="en-US" sz="4400" dirty="0" err="1"/>
              <a:t>Ansible</a:t>
            </a:r>
            <a:r>
              <a:rPr lang="en-US" altLang="en-US" sz="4400" dirty="0"/>
              <a:t> </a:t>
            </a:r>
            <a:r>
              <a:rPr lang="en-US" altLang="en-US" sz="4400" dirty="0" err="1"/>
              <a:t>Adhoc</a:t>
            </a:r>
            <a:r>
              <a:rPr lang="en-US" altLang="en-US" sz="4400" dirty="0"/>
              <a:t> Commands</a:t>
            </a:r>
            <a:endParaRPr lang="en-US" sz="4400" dirty="0"/>
          </a:p>
          <a:p>
            <a:endParaRPr lang="en-US" dirty="0"/>
          </a:p>
        </p:txBody>
      </p:sp>
    </p:spTree>
    <p:extLst>
      <p:ext uri="{BB962C8B-B14F-4D97-AF65-F5344CB8AC3E}">
        <p14:creationId xmlns:p14="http://schemas.microsoft.com/office/powerpoint/2010/main" val="1226519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506FDB1F-EBA3-984E-9C69-33D27CE29DB0}"/>
              </a:ext>
            </a:extLst>
          </p:cNvPr>
          <p:cNvSpPr>
            <a:spLocks noGrp="1"/>
          </p:cNvSpPr>
          <p:nvPr>
            <p:ph type="dt" sz="half" idx="2"/>
          </p:nvPr>
        </p:nvSpPr>
        <p:spPr/>
        <p:txBody>
          <a:bodyPr/>
          <a:lstStyle/>
          <a:p>
            <a:fld id="{D97C9332-06A4-8741-8892-83C10379AC79}" type="datetime1">
              <a:rPr lang="en-IN" smtClean="0"/>
              <a:t>19-06-2019</a:t>
            </a:fld>
            <a:r>
              <a:rPr lang="en-US" dirty="0"/>
              <a:t> </a:t>
            </a:r>
            <a:r>
              <a:rPr lang="en-US" altLang="en-US" dirty="0"/>
              <a:t>| </a:t>
            </a:r>
            <a:r>
              <a:rPr lang="en-IN" altLang="en-US" dirty="0"/>
              <a:t>© </a:t>
            </a:r>
            <a:r>
              <a:rPr lang="en-IN" altLang="en-US" dirty="0" err="1"/>
              <a:t>Mphasis</a:t>
            </a:r>
            <a:r>
              <a:rPr lang="en-IN" altLang="en-US" dirty="0"/>
              <a:t> 2018  Proprietary and confidential information</a:t>
            </a:r>
            <a:endParaRPr lang="en-US" dirty="0"/>
          </a:p>
        </p:txBody>
      </p:sp>
      <p:sp>
        <p:nvSpPr>
          <p:cNvPr id="10" name="Slide Number Placeholder 9">
            <a:extLst>
              <a:ext uri="{FF2B5EF4-FFF2-40B4-BE49-F238E27FC236}">
                <a16:creationId xmlns:a16="http://schemas.microsoft.com/office/drawing/2014/main" id="{9649DEFA-4CCF-2343-A889-9560EF63E9BD}"/>
              </a:ext>
            </a:extLst>
          </p:cNvPr>
          <p:cNvSpPr>
            <a:spLocks noGrp="1"/>
          </p:cNvSpPr>
          <p:nvPr>
            <p:ph type="sldNum" sz="quarter" idx="4"/>
          </p:nvPr>
        </p:nvSpPr>
        <p:spPr/>
        <p:txBody>
          <a:bodyPr/>
          <a:lstStyle/>
          <a:p>
            <a:fld id="{1755F6D2-49A6-E64A-811B-3E9DE07970BF}" type="slidenum">
              <a:rPr lang="en-US" smtClean="0"/>
              <a:pPr/>
              <a:t>16</a:t>
            </a:fld>
            <a:endParaRPr lang="en-US" dirty="0"/>
          </a:p>
        </p:txBody>
      </p:sp>
      <p:sp>
        <p:nvSpPr>
          <p:cNvPr id="17" name="Text Placeholder 16">
            <a:extLst>
              <a:ext uri="{FF2B5EF4-FFF2-40B4-BE49-F238E27FC236}">
                <a16:creationId xmlns:a16="http://schemas.microsoft.com/office/drawing/2014/main" id="{571514D1-7F0D-4EE6-A6B4-9A4C0900278B}"/>
              </a:ext>
            </a:extLst>
          </p:cNvPr>
          <p:cNvSpPr>
            <a:spLocks noGrp="1"/>
          </p:cNvSpPr>
          <p:nvPr>
            <p:ph type="body" sz="quarter" idx="15"/>
          </p:nvPr>
        </p:nvSpPr>
        <p:spPr>
          <a:xfrm>
            <a:off x="1602477" y="1107668"/>
            <a:ext cx="10093656" cy="5477283"/>
          </a:xfrm>
        </p:spPr>
        <p:txBody>
          <a:bodyPr/>
          <a:lstStyle/>
          <a:p>
            <a:pPr marL="342900" indent="-342900" algn="l">
              <a:buFont typeface="Wingdings" panose="05000000000000000000" pitchFamily="2" charset="2"/>
              <a:buChar char="Ø"/>
            </a:pPr>
            <a:r>
              <a:rPr lang="en-US" sz="3200" b="1" dirty="0"/>
              <a:t>In </a:t>
            </a:r>
            <a:r>
              <a:rPr lang="en-US" sz="3200" b="1" dirty="0" err="1"/>
              <a:t>Ansible</a:t>
            </a:r>
            <a:r>
              <a:rPr lang="en-US" sz="3200" b="1" dirty="0"/>
              <a:t> terms, play is like a task/command. A set of commands grouped together to serve a defined purpose can be termed as a playbook. A playbook written in YAML is very sensitive to “space” and “indentation”.</a:t>
            </a:r>
          </a:p>
          <a:p>
            <a:pPr marL="342900" indent="-342900" algn="l">
              <a:buFont typeface="Wingdings" panose="05000000000000000000" pitchFamily="2" charset="2"/>
              <a:buChar char="Ø"/>
            </a:pPr>
            <a:r>
              <a:rPr lang="en-US" sz="3200" b="1" dirty="0"/>
              <a:t>YAML stands for Yet Another Markup Language. </a:t>
            </a:r>
            <a:r>
              <a:rPr lang="en-US" sz="3200" b="1" dirty="0" err="1"/>
              <a:t>Ansible</a:t>
            </a:r>
            <a:r>
              <a:rPr lang="en-US" sz="3200" b="1" dirty="0"/>
              <a:t> uses YAML to instruct the Automation Framework to perform tasks. YAML is very space sensitive. Hence, it will be better to setup indentation in text editors. Failing to do so will fail the syntax</a:t>
            </a:r>
          </a:p>
          <a:p>
            <a:pPr marL="342900" indent="-342900" algn="l">
              <a:buFont typeface="Wingdings" panose="05000000000000000000" pitchFamily="2" charset="2"/>
              <a:buChar char="Ø"/>
            </a:pPr>
            <a:r>
              <a:rPr lang="en-GB" sz="3200" b="1" dirty="0"/>
              <a:t>A sample playbook (</a:t>
            </a:r>
            <a:r>
              <a:rPr lang="en-GB" sz="3200" b="1" dirty="0" err="1"/>
              <a:t>httpd.yml</a:t>
            </a:r>
            <a:r>
              <a:rPr lang="en-GB" sz="3200" b="1" dirty="0"/>
              <a:t>)</a:t>
            </a:r>
          </a:p>
          <a:p>
            <a:pPr algn="l"/>
            <a:endParaRPr lang="en-US" sz="1800" dirty="0"/>
          </a:p>
        </p:txBody>
      </p:sp>
      <p:sp>
        <p:nvSpPr>
          <p:cNvPr id="5" name="Text Placeholder 16">
            <a:extLst>
              <a:ext uri="{FF2B5EF4-FFF2-40B4-BE49-F238E27FC236}">
                <a16:creationId xmlns:a16="http://schemas.microsoft.com/office/drawing/2014/main" id="{571514D1-7F0D-4EE6-A6B4-9A4C0900278B}"/>
              </a:ext>
            </a:extLst>
          </p:cNvPr>
          <p:cNvSpPr txBox="1">
            <a:spLocks/>
          </p:cNvSpPr>
          <p:nvPr/>
        </p:nvSpPr>
        <p:spPr>
          <a:xfrm>
            <a:off x="763589" y="-69572"/>
            <a:ext cx="10454871" cy="815668"/>
          </a:xfrm>
          <a:prstGeom prst="rect">
            <a:avLst/>
          </a:prstGeom>
        </p:spPr>
        <p:txBody>
          <a:bodyPr/>
          <a:lstStyle>
            <a:lvl1pPr marL="0" indent="0" algn="ctr" defTabSz="607355" rtl="0" eaLnBrk="1" latinLnBrk="0" hangingPunct="1">
              <a:spcBef>
                <a:spcPct val="20000"/>
              </a:spcBef>
              <a:buFont typeface="Arial"/>
              <a:buNone/>
              <a:defRPr sz="2400" kern="1200" cap="none" baseline="0">
                <a:solidFill>
                  <a:srgbClr val="B51E6A"/>
                </a:solidFill>
                <a:latin typeface="Calibri" panose="020F0502020204030204" pitchFamily="34" charset="0"/>
                <a:ea typeface="+mn-ea"/>
                <a:cs typeface="Calibri" panose="020F0502020204030204" pitchFamily="34" charset="0"/>
              </a:defRPr>
            </a:lvl1pPr>
            <a:lvl2pPr marL="986953" indent="-379597" algn="l" defTabSz="607355" rtl="0" eaLnBrk="1" latinLnBrk="0" hangingPunct="1">
              <a:spcBef>
                <a:spcPct val="20000"/>
              </a:spcBef>
              <a:buFont typeface="Arial"/>
              <a:buChar char="–"/>
              <a:defRPr sz="3721" kern="1200">
                <a:solidFill>
                  <a:schemeClr val="tx1"/>
                </a:solidFill>
                <a:latin typeface="+mn-lt"/>
                <a:ea typeface="+mn-ea"/>
                <a:cs typeface="+mn-cs"/>
              </a:defRPr>
            </a:lvl2pPr>
            <a:lvl3pPr marL="1518390" indent="-303679" algn="l" defTabSz="607355" rtl="0" eaLnBrk="1" latinLnBrk="0" hangingPunct="1">
              <a:spcBef>
                <a:spcPct val="20000"/>
              </a:spcBef>
              <a:buFont typeface="Arial"/>
              <a:buChar char="•"/>
              <a:defRPr sz="3189" kern="1200">
                <a:solidFill>
                  <a:schemeClr val="tx1"/>
                </a:solidFill>
                <a:latin typeface="+mn-lt"/>
                <a:ea typeface="+mn-ea"/>
                <a:cs typeface="+mn-cs"/>
              </a:defRPr>
            </a:lvl3pPr>
            <a:lvl4pPr marL="2125745" indent="-303679" algn="l" defTabSz="607355" rtl="0" eaLnBrk="1" latinLnBrk="0" hangingPunct="1">
              <a:spcBef>
                <a:spcPct val="20000"/>
              </a:spcBef>
              <a:buFont typeface="Arial"/>
              <a:buChar char="–"/>
              <a:defRPr sz="2657" kern="1200">
                <a:solidFill>
                  <a:schemeClr val="tx1"/>
                </a:solidFill>
                <a:latin typeface="+mn-lt"/>
                <a:ea typeface="+mn-ea"/>
                <a:cs typeface="+mn-cs"/>
              </a:defRPr>
            </a:lvl4pPr>
            <a:lvl5pPr marL="2733101" indent="-303679" algn="l" defTabSz="607355" rtl="0" eaLnBrk="1" latinLnBrk="0" hangingPunct="1">
              <a:spcBef>
                <a:spcPct val="20000"/>
              </a:spcBef>
              <a:buFont typeface="Arial"/>
              <a:buChar char="»"/>
              <a:defRPr sz="2657" kern="1200">
                <a:solidFill>
                  <a:schemeClr val="tx1"/>
                </a:solidFill>
                <a:latin typeface="+mn-lt"/>
                <a:ea typeface="+mn-ea"/>
                <a:cs typeface="+mn-cs"/>
              </a:defRPr>
            </a:lvl5pPr>
            <a:lvl6pPr marL="3340458" indent="-303679" algn="l" defTabSz="607355" rtl="0" eaLnBrk="1" latinLnBrk="0" hangingPunct="1">
              <a:spcBef>
                <a:spcPct val="20000"/>
              </a:spcBef>
              <a:buFont typeface="Arial"/>
              <a:buChar char="•"/>
              <a:defRPr sz="2657" kern="1200">
                <a:solidFill>
                  <a:schemeClr val="tx1"/>
                </a:solidFill>
                <a:latin typeface="+mn-lt"/>
                <a:ea typeface="+mn-ea"/>
                <a:cs typeface="+mn-cs"/>
              </a:defRPr>
            </a:lvl6pPr>
            <a:lvl7pPr marL="3947813" indent="-303679" algn="l" defTabSz="607355" rtl="0" eaLnBrk="1" latinLnBrk="0" hangingPunct="1">
              <a:spcBef>
                <a:spcPct val="20000"/>
              </a:spcBef>
              <a:buFont typeface="Arial"/>
              <a:buChar char="•"/>
              <a:defRPr sz="2657" kern="1200">
                <a:solidFill>
                  <a:schemeClr val="tx1"/>
                </a:solidFill>
                <a:latin typeface="+mn-lt"/>
                <a:ea typeface="+mn-ea"/>
                <a:cs typeface="+mn-cs"/>
              </a:defRPr>
            </a:lvl7pPr>
            <a:lvl8pPr marL="4555168" indent="-303679" algn="l" defTabSz="607355" rtl="0" eaLnBrk="1" latinLnBrk="0" hangingPunct="1">
              <a:spcBef>
                <a:spcPct val="20000"/>
              </a:spcBef>
              <a:buFont typeface="Arial"/>
              <a:buChar char="•"/>
              <a:defRPr sz="2657" kern="1200">
                <a:solidFill>
                  <a:schemeClr val="tx1"/>
                </a:solidFill>
                <a:latin typeface="+mn-lt"/>
                <a:ea typeface="+mn-ea"/>
                <a:cs typeface="+mn-cs"/>
              </a:defRPr>
            </a:lvl8pPr>
            <a:lvl9pPr marL="5162524" indent="-303679" algn="l" defTabSz="607355" rtl="0" eaLnBrk="1" latinLnBrk="0" hangingPunct="1">
              <a:spcBef>
                <a:spcPct val="20000"/>
              </a:spcBef>
              <a:buFont typeface="Arial"/>
              <a:buChar char="•"/>
              <a:defRPr sz="2657" kern="1200">
                <a:solidFill>
                  <a:schemeClr val="tx1"/>
                </a:solidFill>
                <a:latin typeface="+mn-lt"/>
                <a:ea typeface="+mn-ea"/>
                <a:cs typeface="+mn-cs"/>
              </a:defRPr>
            </a:lvl9pPr>
          </a:lstStyle>
          <a:p>
            <a:r>
              <a:rPr lang="en-US" sz="4400" dirty="0"/>
              <a:t> </a:t>
            </a:r>
            <a:r>
              <a:rPr lang="en-US" altLang="en-US" sz="4400" dirty="0" err="1"/>
              <a:t>Ansible</a:t>
            </a:r>
            <a:r>
              <a:rPr lang="en-US" altLang="en-US" sz="4400" dirty="0"/>
              <a:t> Playbook</a:t>
            </a:r>
            <a:endParaRPr lang="en-US" sz="4400" dirty="0"/>
          </a:p>
          <a:p>
            <a:endParaRPr lang="en-US" dirty="0"/>
          </a:p>
        </p:txBody>
      </p:sp>
    </p:spTree>
    <p:extLst>
      <p:ext uri="{BB962C8B-B14F-4D97-AF65-F5344CB8AC3E}">
        <p14:creationId xmlns:p14="http://schemas.microsoft.com/office/powerpoint/2010/main" val="2881410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506FDB1F-EBA3-984E-9C69-33D27CE29DB0}"/>
              </a:ext>
            </a:extLst>
          </p:cNvPr>
          <p:cNvSpPr>
            <a:spLocks noGrp="1"/>
          </p:cNvSpPr>
          <p:nvPr>
            <p:ph type="dt" sz="half" idx="2"/>
          </p:nvPr>
        </p:nvSpPr>
        <p:spPr/>
        <p:txBody>
          <a:bodyPr/>
          <a:lstStyle/>
          <a:p>
            <a:fld id="{D97C9332-06A4-8741-8892-83C10379AC79}" type="datetime1">
              <a:rPr lang="en-IN" smtClean="0"/>
              <a:t>19-06-2019</a:t>
            </a:fld>
            <a:r>
              <a:rPr lang="en-US" dirty="0"/>
              <a:t> </a:t>
            </a:r>
            <a:r>
              <a:rPr lang="en-US" altLang="en-US" dirty="0"/>
              <a:t>| </a:t>
            </a:r>
            <a:r>
              <a:rPr lang="en-IN" altLang="en-US" dirty="0"/>
              <a:t>© </a:t>
            </a:r>
            <a:r>
              <a:rPr lang="en-IN" altLang="en-US" dirty="0" err="1"/>
              <a:t>Mphasis</a:t>
            </a:r>
            <a:r>
              <a:rPr lang="en-IN" altLang="en-US" dirty="0"/>
              <a:t> 2018  Proprietary and confidential information</a:t>
            </a:r>
            <a:endParaRPr lang="en-US" dirty="0"/>
          </a:p>
        </p:txBody>
      </p:sp>
      <p:sp>
        <p:nvSpPr>
          <p:cNvPr id="10" name="Slide Number Placeholder 9">
            <a:extLst>
              <a:ext uri="{FF2B5EF4-FFF2-40B4-BE49-F238E27FC236}">
                <a16:creationId xmlns:a16="http://schemas.microsoft.com/office/drawing/2014/main" id="{9649DEFA-4CCF-2343-A889-9560EF63E9BD}"/>
              </a:ext>
            </a:extLst>
          </p:cNvPr>
          <p:cNvSpPr>
            <a:spLocks noGrp="1"/>
          </p:cNvSpPr>
          <p:nvPr>
            <p:ph type="sldNum" sz="quarter" idx="4"/>
          </p:nvPr>
        </p:nvSpPr>
        <p:spPr/>
        <p:txBody>
          <a:bodyPr/>
          <a:lstStyle/>
          <a:p>
            <a:fld id="{1755F6D2-49A6-E64A-811B-3E9DE07970BF}" type="slidenum">
              <a:rPr lang="en-US" smtClean="0"/>
              <a:pPr/>
              <a:t>17</a:t>
            </a:fld>
            <a:endParaRPr lang="en-US" dirty="0"/>
          </a:p>
        </p:txBody>
      </p:sp>
      <p:sp>
        <p:nvSpPr>
          <p:cNvPr id="17" name="Text Placeholder 16">
            <a:extLst>
              <a:ext uri="{FF2B5EF4-FFF2-40B4-BE49-F238E27FC236}">
                <a16:creationId xmlns:a16="http://schemas.microsoft.com/office/drawing/2014/main" id="{571514D1-7F0D-4EE6-A6B4-9A4C0900278B}"/>
              </a:ext>
            </a:extLst>
          </p:cNvPr>
          <p:cNvSpPr>
            <a:spLocks noGrp="1"/>
          </p:cNvSpPr>
          <p:nvPr>
            <p:ph type="body" sz="quarter" idx="15"/>
          </p:nvPr>
        </p:nvSpPr>
        <p:spPr>
          <a:xfrm>
            <a:off x="838202" y="746096"/>
            <a:ext cx="10093656" cy="5477283"/>
          </a:xfrm>
        </p:spPr>
        <p:txBody>
          <a:bodyPr/>
          <a:lstStyle/>
          <a:p>
            <a:pPr algn="l"/>
            <a:r>
              <a:rPr lang="en-GB" b="1" dirty="0"/>
              <a:t>--- </a:t>
            </a:r>
          </a:p>
          <a:p>
            <a:pPr algn="l"/>
            <a:r>
              <a:rPr lang="en-GB" b="1" dirty="0"/>
              <a:t>- hosts: </a:t>
            </a:r>
            <a:r>
              <a:rPr lang="en-GB" b="1" dirty="0" err="1"/>
              <a:t>webgroup</a:t>
            </a:r>
            <a:endParaRPr lang="en-GB" b="1" dirty="0"/>
          </a:p>
          <a:p>
            <a:pPr algn="l"/>
            <a:r>
              <a:rPr lang="en-GB" b="1" dirty="0"/>
              <a:t>  user: </a:t>
            </a:r>
            <a:r>
              <a:rPr lang="en-GB" b="1" dirty="0" err="1"/>
              <a:t>ansible</a:t>
            </a:r>
            <a:endParaRPr lang="en-GB" b="1" dirty="0"/>
          </a:p>
          <a:p>
            <a:pPr algn="l"/>
            <a:r>
              <a:rPr lang="en-GB" b="1" dirty="0"/>
              <a:t>  become: yes</a:t>
            </a:r>
          </a:p>
          <a:p>
            <a:pPr algn="l"/>
            <a:r>
              <a:rPr lang="en-GB" b="1" dirty="0"/>
              <a:t>  </a:t>
            </a:r>
            <a:r>
              <a:rPr lang="en-GB" b="1" dirty="0" err="1"/>
              <a:t>become_method</a:t>
            </a:r>
            <a:r>
              <a:rPr lang="en-GB" b="1" dirty="0"/>
              <a:t>: </a:t>
            </a:r>
            <a:r>
              <a:rPr lang="en-GB" b="1" dirty="0" err="1"/>
              <a:t>sudo</a:t>
            </a:r>
            <a:endParaRPr lang="en-GB" b="1" dirty="0"/>
          </a:p>
          <a:p>
            <a:pPr algn="l"/>
            <a:r>
              <a:rPr lang="en-GB" b="1" dirty="0"/>
              <a:t>  tasks:</a:t>
            </a:r>
          </a:p>
          <a:p>
            <a:pPr algn="l"/>
            <a:r>
              <a:rPr lang="en-GB" b="1" dirty="0"/>
              <a:t>  - name: 1. Deploy web server</a:t>
            </a:r>
          </a:p>
          <a:p>
            <a:pPr algn="l"/>
            <a:r>
              <a:rPr lang="en-GB" b="1" dirty="0"/>
              <a:t>    yum: name=</a:t>
            </a:r>
            <a:r>
              <a:rPr lang="en-GB" b="1" dirty="0" err="1"/>
              <a:t>httpd</a:t>
            </a:r>
            <a:r>
              <a:rPr lang="en-GB" b="1" dirty="0"/>
              <a:t> state=present</a:t>
            </a:r>
          </a:p>
          <a:p>
            <a:pPr algn="l"/>
            <a:r>
              <a:rPr lang="en-GB" b="1" dirty="0"/>
              <a:t>  - name: 2. Start </a:t>
            </a:r>
            <a:r>
              <a:rPr lang="en-GB" b="1" dirty="0" err="1"/>
              <a:t>httpd</a:t>
            </a:r>
            <a:r>
              <a:rPr lang="en-GB" b="1" dirty="0"/>
              <a:t> service</a:t>
            </a:r>
          </a:p>
          <a:p>
            <a:pPr algn="l"/>
            <a:r>
              <a:rPr lang="en-GB" b="1" dirty="0"/>
              <a:t>    service: name=</a:t>
            </a:r>
            <a:r>
              <a:rPr lang="en-GB" b="1" dirty="0" err="1"/>
              <a:t>httpd</a:t>
            </a:r>
            <a:r>
              <a:rPr lang="en-GB" b="1" dirty="0"/>
              <a:t> state=started enabled=yes</a:t>
            </a:r>
          </a:p>
          <a:p>
            <a:pPr algn="l"/>
            <a:r>
              <a:rPr lang="en-GB" b="1" dirty="0"/>
              <a:t>  - name: 3. Copy the index.html file</a:t>
            </a:r>
          </a:p>
          <a:p>
            <a:pPr algn="l"/>
            <a:r>
              <a:rPr lang="en-GB" b="1" dirty="0"/>
              <a:t>    copy: </a:t>
            </a:r>
            <a:r>
              <a:rPr lang="en-GB" b="1" dirty="0" err="1"/>
              <a:t>src</a:t>
            </a:r>
            <a:r>
              <a:rPr lang="en-GB" b="1" dirty="0"/>
              <a:t>=/</a:t>
            </a:r>
            <a:r>
              <a:rPr lang="en-GB" b="1" dirty="0" err="1"/>
              <a:t>tmp</a:t>
            </a:r>
            <a:r>
              <a:rPr lang="en-GB" b="1" dirty="0"/>
              <a:t>/index.html </a:t>
            </a:r>
            <a:r>
              <a:rPr lang="en-GB" b="1" dirty="0" err="1"/>
              <a:t>dest</a:t>
            </a:r>
            <a:r>
              <a:rPr lang="en-GB" b="1" dirty="0"/>
              <a:t>=/</a:t>
            </a:r>
            <a:r>
              <a:rPr lang="en-GB" b="1" dirty="0" err="1"/>
              <a:t>var</a:t>
            </a:r>
            <a:r>
              <a:rPr lang="en-GB" b="1" dirty="0"/>
              <a:t>/www/html/index.html mode=0664</a:t>
            </a:r>
          </a:p>
          <a:p>
            <a:pPr algn="l"/>
            <a:endParaRPr lang="en-US" sz="1800" dirty="0"/>
          </a:p>
        </p:txBody>
      </p:sp>
      <p:sp>
        <p:nvSpPr>
          <p:cNvPr id="5" name="Text Placeholder 16">
            <a:extLst>
              <a:ext uri="{FF2B5EF4-FFF2-40B4-BE49-F238E27FC236}">
                <a16:creationId xmlns:a16="http://schemas.microsoft.com/office/drawing/2014/main" id="{571514D1-7F0D-4EE6-A6B4-9A4C0900278B}"/>
              </a:ext>
            </a:extLst>
          </p:cNvPr>
          <p:cNvSpPr txBox="1">
            <a:spLocks/>
          </p:cNvSpPr>
          <p:nvPr/>
        </p:nvSpPr>
        <p:spPr>
          <a:xfrm>
            <a:off x="763589" y="-69572"/>
            <a:ext cx="10454871" cy="815668"/>
          </a:xfrm>
          <a:prstGeom prst="rect">
            <a:avLst/>
          </a:prstGeom>
        </p:spPr>
        <p:txBody>
          <a:bodyPr/>
          <a:lstStyle>
            <a:lvl1pPr marL="0" indent="0" algn="ctr" defTabSz="607355" rtl="0" eaLnBrk="1" latinLnBrk="0" hangingPunct="1">
              <a:spcBef>
                <a:spcPct val="20000"/>
              </a:spcBef>
              <a:buFont typeface="Arial"/>
              <a:buNone/>
              <a:defRPr sz="2400" kern="1200" cap="none" baseline="0">
                <a:solidFill>
                  <a:srgbClr val="B51E6A"/>
                </a:solidFill>
                <a:latin typeface="Calibri" panose="020F0502020204030204" pitchFamily="34" charset="0"/>
                <a:ea typeface="+mn-ea"/>
                <a:cs typeface="Calibri" panose="020F0502020204030204" pitchFamily="34" charset="0"/>
              </a:defRPr>
            </a:lvl1pPr>
            <a:lvl2pPr marL="986953" indent="-379597" algn="l" defTabSz="607355" rtl="0" eaLnBrk="1" latinLnBrk="0" hangingPunct="1">
              <a:spcBef>
                <a:spcPct val="20000"/>
              </a:spcBef>
              <a:buFont typeface="Arial"/>
              <a:buChar char="–"/>
              <a:defRPr sz="3721" kern="1200">
                <a:solidFill>
                  <a:schemeClr val="tx1"/>
                </a:solidFill>
                <a:latin typeface="+mn-lt"/>
                <a:ea typeface="+mn-ea"/>
                <a:cs typeface="+mn-cs"/>
              </a:defRPr>
            </a:lvl2pPr>
            <a:lvl3pPr marL="1518390" indent="-303679" algn="l" defTabSz="607355" rtl="0" eaLnBrk="1" latinLnBrk="0" hangingPunct="1">
              <a:spcBef>
                <a:spcPct val="20000"/>
              </a:spcBef>
              <a:buFont typeface="Arial"/>
              <a:buChar char="•"/>
              <a:defRPr sz="3189" kern="1200">
                <a:solidFill>
                  <a:schemeClr val="tx1"/>
                </a:solidFill>
                <a:latin typeface="+mn-lt"/>
                <a:ea typeface="+mn-ea"/>
                <a:cs typeface="+mn-cs"/>
              </a:defRPr>
            </a:lvl3pPr>
            <a:lvl4pPr marL="2125745" indent="-303679" algn="l" defTabSz="607355" rtl="0" eaLnBrk="1" latinLnBrk="0" hangingPunct="1">
              <a:spcBef>
                <a:spcPct val="20000"/>
              </a:spcBef>
              <a:buFont typeface="Arial"/>
              <a:buChar char="–"/>
              <a:defRPr sz="2657" kern="1200">
                <a:solidFill>
                  <a:schemeClr val="tx1"/>
                </a:solidFill>
                <a:latin typeface="+mn-lt"/>
                <a:ea typeface="+mn-ea"/>
                <a:cs typeface="+mn-cs"/>
              </a:defRPr>
            </a:lvl4pPr>
            <a:lvl5pPr marL="2733101" indent="-303679" algn="l" defTabSz="607355" rtl="0" eaLnBrk="1" latinLnBrk="0" hangingPunct="1">
              <a:spcBef>
                <a:spcPct val="20000"/>
              </a:spcBef>
              <a:buFont typeface="Arial"/>
              <a:buChar char="»"/>
              <a:defRPr sz="2657" kern="1200">
                <a:solidFill>
                  <a:schemeClr val="tx1"/>
                </a:solidFill>
                <a:latin typeface="+mn-lt"/>
                <a:ea typeface="+mn-ea"/>
                <a:cs typeface="+mn-cs"/>
              </a:defRPr>
            </a:lvl5pPr>
            <a:lvl6pPr marL="3340458" indent="-303679" algn="l" defTabSz="607355" rtl="0" eaLnBrk="1" latinLnBrk="0" hangingPunct="1">
              <a:spcBef>
                <a:spcPct val="20000"/>
              </a:spcBef>
              <a:buFont typeface="Arial"/>
              <a:buChar char="•"/>
              <a:defRPr sz="2657" kern="1200">
                <a:solidFill>
                  <a:schemeClr val="tx1"/>
                </a:solidFill>
                <a:latin typeface="+mn-lt"/>
                <a:ea typeface="+mn-ea"/>
                <a:cs typeface="+mn-cs"/>
              </a:defRPr>
            </a:lvl6pPr>
            <a:lvl7pPr marL="3947813" indent="-303679" algn="l" defTabSz="607355" rtl="0" eaLnBrk="1" latinLnBrk="0" hangingPunct="1">
              <a:spcBef>
                <a:spcPct val="20000"/>
              </a:spcBef>
              <a:buFont typeface="Arial"/>
              <a:buChar char="•"/>
              <a:defRPr sz="2657" kern="1200">
                <a:solidFill>
                  <a:schemeClr val="tx1"/>
                </a:solidFill>
                <a:latin typeface="+mn-lt"/>
                <a:ea typeface="+mn-ea"/>
                <a:cs typeface="+mn-cs"/>
              </a:defRPr>
            </a:lvl7pPr>
            <a:lvl8pPr marL="4555168" indent="-303679" algn="l" defTabSz="607355" rtl="0" eaLnBrk="1" latinLnBrk="0" hangingPunct="1">
              <a:spcBef>
                <a:spcPct val="20000"/>
              </a:spcBef>
              <a:buFont typeface="Arial"/>
              <a:buChar char="•"/>
              <a:defRPr sz="2657" kern="1200">
                <a:solidFill>
                  <a:schemeClr val="tx1"/>
                </a:solidFill>
                <a:latin typeface="+mn-lt"/>
                <a:ea typeface="+mn-ea"/>
                <a:cs typeface="+mn-cs"/>
              </a:defRPr>
            </a:lvl8pPr>
            <a:lvl9pPr marL="5162524" indent="-303679" algn="l" defTabSz="607355" rtl="0" eaLnBrk="1" latinLnBrk="0" hangingPunct="1">
              <a:spcBef>
                <a:spcPct val="20000"/>
              </a:spcBef>
              <a:buFont typeface="Arial"/>
              <a:buChar char="•"/>
              <a:defRPr sz="2657" kern="1200">
                <a:solidFill>
                  <a:schemeClr val="tx1"/>
                </a:solidFill>
                <a:latin typeface="+mn-lt"/>
                <a:ea typeface="+mn-ea"/>
                <a:cs typeface="+mn-cs"/>
              </a:defRPr>
            </a:lvl9pPr>
          </a:lstStyle>
          <a:p>
            <a:r>
              <a:rPr lang="en-US" sz="4400" dirty="0"/>
              <a:t> </a:t>
            </a:r>
            <a:r>
              <a:rPr lang="en-US" altLang="en-US" sz="4400" dirty="0" err="1"/>
              <a:t>Ansible</a:t>
            </a:r>
            <a:r>
              <a:rPr lang="en-US" altLang="en-US" sz="4400" dirty="0"/>
              <a:t> Playbook</a:t>
            </a:r>
            <a:endParaRPr lang="en-US" sz="4400" dirty="0"/>
          </a:p>
          <a:p>
            <a:endParaRPr lang="en-US" dirty="0"/>
          </a:p>
        </p:txBody>
      </p:sp>
    </p:spTree>
    <p:extLst>
      <p:ext uri="{BB962C8B-B14F-4D97-AF65-F5344CB8AC3E}">
        <p14:creationId xmlns:p14="http://schemas.microsoft.com/office/powerpoint/2010/main" val="885520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506FDB1F-EBA3-984E-9C69-33D27CE29DB0}"/>
              </a:ext>
            </a:extLst>
          </p:cNvPr>
          <p:cNvSpPr>
            <a:spLocks noGrp="1"/>
          </p:cNvSpPr>
          <p:nvPr>
            <p:ph type="dt" sz="half" idx="2"/>
          </p:nvPr>
        </p:nvSpPr>
        <p:spPr/>
        <p:txBody>
          <a:bodyPr/>
          <a:lstStyle/>
          <a:p>
            <a:fld id="{D97C9332-06A4-8741-8892-83C10379AC79}" type="datetime1">
              <a:rPr lang="en-IN" smtClean="0"/>
              <a:t>19-06-2019</a:t>
            </a:fld>
            <a:r>
              <a:rPr lang="en-US" dirty="0"/>
              <a:t> </a:t>
            </a:r>
            <a:r>
              <a:rPr lang="en-US" altLang="en-US" dirty="0"/>
              <a:t>| </a:t>
            </a:r>
            <a:r>
              <a:rPr lang="en-IN" altLang="en-US" dirty="0"/>
              <a:t>© </a:t>
            </a:r>
            <a:r>
              <a:rPr lang="en-IN" altLang="en-US" dirty="0" err="1"/>
              <a:t>Mphasis</a:t>
            </a:r>
            <a:r>
              <a:rPr lang="en-IN" altLang="en-US" dirty="0"/>
              <a:t> 2018  Proprietary and confidential information</a:t>
            </a:r>
            <a:endParaRPr lang="en-US" dirty="0"/>
          </a:p>
        </p:txBody>
      </p:sp>
      <p:sp>
        <p:nvSpPr>
          <p:cNvPr id="10" name="Slide Number Placeholder 9">
            <a:extLst>
              <a:ext uri="{FF2B5EF4-FFF2-40B4-BE49-F238E27FC236}">
                <a16:creationId xmlns:a16="http://schemas.microsoft.com/office/drawing/2014/main" id="{9649DEFA-4CCF-2343-A889-9560EF63E9BD}"/>
              </a:ext>
            </a:extLst>
          </p:cNvPr>
          <p:cNvSpPr>
            <a:spLocks noGrp="1"/>
          </p:cNvSpPr>
          <p:nvPr>
            <p:ph type="sldNum" sz="quarter" idx="4"/>
          </p:nvPr>
        </p:nvSpPr>
        <p:spPr/>
        <p:txBody>
          <a:bodyPr/>
          <a:lstStyle/>
          <a:p>
            <a:fld id="{1755F6D2-49A6-E64A-811B-3E9DE07970BF}" type="slidenum">
              <a:rPr lang="en-US" smtClean="0"/>
              <a:pPr/>
              <a:t>18</a:t>
            </a:fld>
            <a:endParaRPr lang="en-US" dirty="0"/>
          </a:p>
        </p:txBody>
      </p:sp>
      <p:sp>
        <p:nvSpPr>
          <p:cNvPr id="17" name="Text Placeholder 16">
            <a:extLst>
              <a:ext uri="{FF2B5EF4-FFF2-40B4-BE49-F238E27FC236}">
                <a16:creationId xmlns:a16="http://schemas.microsoft.com/office/drawing/2014/main" id="{571514D1-7F0D-4EE6-A6B4-9A4C0900278B}"/>
              </a:ext>
            </a:extLst>
          </p:cNvPr>
          <p:cNvSpPr>
            <a:spLocks noGrp="1"/>
          </p:cNvSpPr>
          <p:nvPr>
            <p:ph type="body" sz="quarter" idx="15"/>
          </p:nvPr>
        </p:nvSpPr>
        <p:spPr>
          <a:xfrm>
            <a:off x="838202" y="1214651"/>
            <a:ext cx="10093656" cy="5008728"/>
          </a:xfrm>
        </p:spPr>
        <p:txBody>
          <a:bodyPr/>
          <a:lstStyle/>
          <a:p>
            <a:pPr marL="342900" lvl="0" indent="-342900" algn="l">
              <a:buFont typeface="Wingdings" panose="05000000000000000000" pitchFamily="2" charset="2"/>
              <a:buChar char="Ø"/>
            </a:pPr>
            <a:r>
              <a:rPr lang="en-US" b="1" dirty="0"/>
              <a:t>Servers can be patched in Rolling fashion</a:t>
            </a:r>
            <a:endParaRPr lang="en-GB" dirty="0"/>
          </a:p>
          <a:p>
            <a:pPr marL="342900" lvl="0" indent="-342900" algn="l">
              <a:buFont typeface="Wingdings" panose="05000000000000000000" pitchFamily="2" charset="2"/>
              <a:buChar char="Ø"/>
            </a:pPr>
            <a:r>
              <a:rPr lang="en-US" b="1" dirty="0"/>
              <a:t>Diff Linux OS Distributions/Releases can be patched using a playbook</a:t>
            </a:r>
            <a:endParaRPr lang="en-GB" dirty="0"/>
          </a:p>
          <a:p>
            <a:pPr marL="342900" lvl="0" indent="-342900" algn="l">
              <a:buFont typeface="Wingdings" panose="05000000000000000000" pitchFamily="2" charset="2"/>
              <a:buChar char="Ø"/>
            </a:pPr>
            <a:r>
              <a:rPr lang="en-US" b="1" dirty="0"/>
              <a:t>Servers can be Patched in a Group</a:t>
            </a:r>
            <a:endParaRPr lang="en-GB" dirty="0"/>
          </a:p>
          <a:p>
            <a:pPr marL="342900" lvl="0" indent="-342900" algn="l">
              <a:buFont typeface="Wingdings" panose="05000000000000000000" pitchFamily="2" charset="2"/>
              <a:buChar char="Ø"/>
            </a:pPr>
            <a:r>
              <a:rPr lang="en-US" b="1" dirty="0"/>
              <a:t>Group can be of 2,3,4 …. Or all Servers in inventory</a:t>
            </a:r>
            <a:endParaRPr lang="en-GB" dirty="0"/>
          </a:p>
          <a:p>
            <a:pPr marL="342900" lvl="0" indent="-342900" algn="l">
              <a:buFont typeface="Wingdings" panose="05000000000000000000" pitchFamily="2" charset="2"/>
              <a:buChar char="Ø"/>
            </a:pPr>
            <a:r>
              <a:rPr lang="en-US" b="1" dirty="0"/>
              <a:t>Duration to get Server patched depends upon the network accessibility to the Patch Repository</a:t>
            </a:r>
            <a:endParaRPr lang="en-GB" dirty="0"/>
          </a:p>
          <a:p>
            <a:pPr marL="342900" lvl="0" indent="-342900" algn="l">
              <a:buFont typeface="Wingdings" panose="05000000000000000000" pitchFamily="2" charset="2"/>
              <a:buChar char="Ø"/>
            </a:pPr>
            <a:r>
              <a:rPr lang="en-US" b="1" dirty="0"/>
              <a:t>For Servers to be patched in Group must have Repository on internal Network</a:t>
            </a:r>
            <a:endParaRPr lang="en-GB" dirty="0"/>
          </a:p>
          <a:p>
            <a:pPr marL="342900" lvl="0" indent="-342900" algn="l">
              <a:buFont typeface="Wingdings" panose="05000000000000000000" pitchFamily="2" charset="2"/>
              <a:buChar char="Ø"/>
            </a:pPr>
            <a:r>
              <a:rPr lang="en-US" b="1" dirty="0" err="1"/>
              <a:t>Precheck</a:t>
            </a:r>
            <a:r>
              <a:rPr lang="en-US" b="1" dirty="0"/>
              <a:t> &amp; Post validation can be achieved by </a:t>
            </a:r>
            <a:r>
              <a:rPr lang="en-US" b="1" dirty="0" err="1"/>
              <a:t>Ansible</a:t>
            </a:r>
            <a:endParaRPr lang="en-GB" dirty="0"/>
          </a:p>
          <a:p>
            <a:pPr marL="342900" indent="-342900" algn="l">
              <a:buAutoNum type="arabicPeriod"/>
            </a:pPr>
            <a:endParaRPr lang="en-US" sz="1800" dirty="0"/>
          </a:p>
          <a:p>
            <a:pPr marL="342900" indent="-342900" algn="l">
              <a:buAutoNum type="arabicPeriod"/>
            </a:pPr>
            <a:endParaRPr lang="en-US" sz="1800" dirty="0"/>
          </a:p>
          <a:p>
            <a:pPr marL="342900" indent="-342900" algn="l">
              <a:buAutoNum type="arabicPeriod"/>
            </a:pPr>
            <a:endParaRPr lang="en-US" sz="1800" dirty="0"/>
          </a:p>
        </p:txBody>
      </p:sp>
      <p:sp>
        <p:nvSpPr>
          <p:cNvPr id="5" name="Text Placeholder 16">
            <a:extLst>
              <a:ext uri="{FF2B5EF4-FFF2-40B4-BE49-F238E27FC236}">
                <a16:creationId xmlns:a16="http://schemas.microsoft.com/office/drawing/2014/main" id="{571514D1-7F0D-4EE6-A6B4-9A4C0900278B}"/>
              </a:ext>
            </a:extLst>
          </p:cNvPr>
          <p:cNvSpPr txBox="1">
            <a:spLocks/>
          </p:cNvSpPr>
          <p:nvPr/>
        </p:nvSpPr>
        <p:spPr>
          <a:xfrm>
            <a:off x="763589" y="-69572"/>
            <a:ext cx="10454871" cy="637187"/>
          </a:xfrm>
          <a:prstGeom prst="rect">
            <a:avLst/>
          </a:prstGeom>
        </p:spPr>
        <p:txBody>
          <a:bodyPr/>
          <a:lstStyle>
            <a:lvl1pPr marL="0" indent="0" algn="ctr" defTabSz="607355" rtl="0" eaLnBrk="1" latinLnBrk="0" hangingPunct="1">
              <a:spcBef>
                <a:spcPct val="20000"/>
              </a:spcBef>
              <a:buFont typeface="Arial"/>
              <a:buNone/>
              <a:defRPr sz="2400" kern="1200" cap="none" baseline="0">
                <a:solidFill>
                  <a:srgbClr val="B51E6A"/>
                </a:solidFill>
                <a:latin typeface="Calibri" panose="020F0502020204030204" pitchFamily="34" charset="0"/>
                <a:ea typeface="+mn-ea"/>
                <a:cs typeface="Calibri" panose="020F0502020204030204" pitchFamily="34" charset="0"/>
              </a:defRPr>
            </a:lvl1pPr>
            <a:lvl2pPr marL="986953" indent="-379597" algn="l" defTabSz="607355" rtl="0" eaLnBrk="1" latinLnBrk="0" hangingPunct="1">
              <a:spcBef>
                <a:spcPct val="20000"/>
              </a:spcBef>
              <a:buFont typeface="Arial"/>
              <a:buChar char="–"/>
              <a:defRPr sz="3721" kern="1200">
                <a:solidFill>
                  <a:schemeClr val="tx1"/>
                </a:solidFill>
                <a:latin typeface="+mn-lt"/>
                <a:ea typeface="+mn-ea"/>
                <a:cs typeface="+mn-cs"/>
              </a:defRPr>
            </a:lvl2pPr>
            <a:lvl3pPr marL="1518390" indent="-303679" algn="l" defTabSz="607355" rtl="0" eaLnBrk="1" latinLnBrk="0" hangingPunct="1">
              <a:spcBef>
                <a:spcPct val="20000"/>
              </a:spcBef>
              <a:buFont typeface="Arial"/>
              <a:buChar char="•"/>
              <a:defRPr sz="3189" kern="1200">
                <a:solidFill>
                  <a:schemeClr val="tx1"/>
                </a:solidFill>
                <a:latin typeface="+mn-lt"/>
                <a:ea typeface="+mn-ea"/>
                <a:cs typeface="+mn-cs"/>
              </a:defRPr>
            </a:lvl3pPr>
            <a:lvl4pPr marL="2125745" indent="-303679" algn="l" defTabSz="607355" rtl="0" eaLnBrk="1" latinLnBrk="0" hangingPunct="1">
              <a:spcBef>
                <a:spcPct val="20000"/>
              </a:spcBef>
              <a:buFont typeface="Arial"/>
              <a:buChar char="–"/>
              <a:defRPr sz="2657" kern="1200">
                <a:solidFill>
                  <a:schemeClr val="tx1"/>
                </a:solidFill>
                <a:latin typeface="+mn-lt"/>
                <a:ea typeface="+mn-ea"/>
                <a:cs typeface="+mn-cs"/>
              </a:defRPr>
            </a:lvl4pPr>
            <a:lvl5pPr marL="2733101" indent="-303679" algn="l" defTabSz="607355" rtl="0" eaLnBrk="1" latinLnBrk="0" hangingPunct="1">
              <a:spcBef>
                <a:spcPct val="20000"/>
              </a:spcBef>
              <a:buFont typeface="Arial"/>
              <a:buChar char="»"/>
              <a:defRPr sz="2657" kern="1200">
                <a:solidFill>
                  <a:schemeClr val="tx1"/>
                </a:solidFill>
                <a:latin typeface="+mn-lt"/>
                <a:ea typeface="+mn-ea"/>
                <a:cs typeface="+mn-cs"/>
              </a:defRPr>
            </a:lvl5pPr>
            <a:lvl6pPr marL="3340458" indent="-303679" algn="l" defTabSz="607355" rtl="0" eaLnBrk="1" latinLnBrk="0" hangingPunct="1">
              <a:spcBef>
                <a:spcPct val="20000"/>
              </a:spcBef>
              <a:buFont typeface="Arial"/>
              <a:buChar char="•"/>
              <a:defRPr sz="2657" kern="1200">
                <a:solidFill>
                  <a:schemeClr val="tx1"/>
                </a:solidFill>
                <a:latin typeface="+mn-lt"/>
                <a:ea typeface="+mn-ea"/>
                <a:cs typeface="+mn-cs"/>
              </a:defRPr>
            </a:lvl6pPr>
            <a:lvl7pPr marL="3947813" indent="-303679" algn="l" defTabSz="607355" rtl="0" eaLnBrk="1" latinLnBrk="0" hangingPunct="1">
              <a:spcBef>
                <a:spcPct val="20000"/>
              </a:spcBef>
              <a:buFont typeface="Arial"/>
              <a:buChar char="•"/>
              <a:defRPr sz="2657" kern="1200">
                <a:solidFill>
                  <a:schemeClr val="tx1"/>
                </a:solidFill>
                <a:latin typeface="+mn-lt"/>
                <a:ea typeface="+mn-ea"/>
                <a:cs typeface="+mn-cs"/>
              </a:defRPr>
            </a:lvl7pPr>
            <a:lvl8pPr marL="4555168" indent="-303679" algn="l" defTabSz="607355" rtl="0" eaLnBrk="1" latinLnBrk="0" hangingPunct="1">
              <a:spcBef>
                <a:spcPct val="20000"/>
              </a:spcBef>
              <a:buFont typeface="Arial"/>
              <a:buChar char="•"/>
              <a:defRPr sz="2657" kern="1200">
                <a:solidFill>
                  <a:schemeClr val="tx1"/>
                </a:solidFill>
                <a:latin typeface="+mn-lt"/>
                <a:ea typeface="+mn-ea"/>
                <a:cs typeface="+mn-cs"/>
              </a:defRPr>
            </a:lvl8pPr>
            <a:lvl9pPr marL="5162524" indent="-303679" algn="l" defTabSz="607355" rtl="0" eaLnBrk="1" latinLnBrk="0" hangingPunct="1">
              <a:spcBef>
                <a:spcPct val="20000"/>
              </a:spcBef>
              <a:buFont typeface="Arial"/>
              <a:buChar char="•"/>
              <a:defRPr sz="2657" kern="1200">
                <a:solidFill>
                  <a:schemeClr val="tx1"/>
                </a:solidFill>
                <a:latin typeface="+mn-lt"/>
                <a:ea typeface="+mn-ea"/>
                <a:cs typeface="+mn-cs"/>
              </a:defRPr>
            </a:lvl9pPr>
          </a:lstStyle>
          <a:p>
            <a:r>
              <a:rPr lang="en-US" sz="4400" dirty="0"/>
              <a:t> Patching Linux Server Via </a:t>
            </a:r>
            <a:r>
              <a:rPr lang="en-US" altLang="en-US" sz="4400" dirty="0" err="1"/>
              <a:t>Ansible</a:t>
            </a:r>
            <a:r>
              <a:rPr lang="en-US" altLang="en-US" sz="4400" dirty="0"/>
              <a:t> Playbook</a:t>
            </a:r>
            <a:endParaRPr lang="en-US" sz="4400" dirty="0"/>
          </a:p>
          <a:p>
            <a:endParaRPr lang="en-US" dirty="0"/>
          </a:p>
        </p:txBody>
      </p:sp>
    </p:spTree>
    <p:extLst>
      <p:ext uri="{BB962C8B-B14F-4D97-AF65-F5344CB8AC3E}">
        <p14:creationId xmlns:p14="http://schemas.microsoft.com/office/powerpoint/2010/main" val="2710644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506FDB1F-EBA3-984E-9C69-33D27CE29DB0}"/>
              </a:ext>
            </a:extLst>
          </p:cNvPr>
          <p:cNvSpPr>
            <a:spLocks noGrp="1"/>
          </p:cNvSpPr>
          <p:nvPr>
            <p:ph type="dt" sz="half" idx="2"/>
          </p:nvPr>
        </p:nvSpPr>
        <p:spPr/>
        <p:txBody>
          <a:bodyPr/>
          <a:lstStyle/>
          <a:p>
            <a:fld id="{D97C9332-06A4-8741-8892-83C10379AC79}" type="datetime1">
              <a:rPr lang="en-IN" smtClean="0"/>
              <a:t>19-06-2019</a:t>
            </a:fld>
            <a:r>
              <a:rPr lang="en-US" dirty="0"/>
              <a:t> </a:t>
            </a:r>
            <a:r>
              <a:rPr lang="en-US" altLang="en-US" dirty="0"/>
              <a:t>| </a:t>
            </a:r>
            <a:r>
              <a:rPr lang="en-IN" altLang="en-US" dirty="0"/>
              <a:t>© </a:t>
            </a:r>
            <a:r>
              <a:rPr lang="en-IN" altLang="en-US" dirty="0" err="1"/>
              <a:t>Mphasis</a:t>
            </a:r>
            <a:r>
              <a:rPr lang="en-IN" altLang="en-US" dirty="0"/>
              <a:t> 2018  Proprietary and confidential information</a:t>
            </a:r>
            <a:endParaRPr lang="en-US" dirty="0"/>
          </a:p>
        </p:txBody>
      </p:sp>
      <p:sp>
        <p:nvSpPr>
          <p:cNvPr id="10" name="Slide Number Placeholder 9">
            <a:extLst>
              <a:ext uri="{FF2B5EF4-FFF2-40B4-BE49-F238E27FC236}">
                <a16:creationId xmlns:a16="http://schemas.microsoft.com/office/drawing/2014/main" id="{9649DEFA-4CCF-2343-A889-9560EF63E9BD}"/>
              </a:ext>
            </a:extLst>
          </p:cNvPr>
          <p:cNvSpPr>
            <a:spLocks noGrp="1"/>
          </p:cNvSpPr>
          <p:nvPr>
            <p:ph type="sldNum" sz="quarter" idx="4"/>
          </p:nvPr>
        </p:nvSpPr>
        <p:spPr/>
        <p:txBody>
          <a:bodyPr/>
          <a:lstStyle/>
          <a:p>
            <a:fld id="{1755F6D2-49A6-E64A-811B-3E9DE07970BF}" type="slidenum">
              <a:rPr lang="en-US" smtClean="0"/>
              <a:pPr/>
              <a:t>19</a:t>
            </a:fld>
            <a:endParaRPr lang="en-US" dirty="0"/>
          </a:p>
        </p:txBody>
      </p:sp>
      <p:sp>
        <p:nvSpPr>
          <p:cNvPr id="17" name="Text Placeholder 16">
            <a:extLst>
              <a:ext uri="{FF2B5EF4-FFF2-40B4-BE49-F238E27FC236}">
                <a16:creationId xmlns:a16="http://schemas.microsoft.com/office/drawing/2014/main" id="{571514D1-7F0D-4EE6-A6B4-9A4C0900278B}"/>
              </a:ext>
            </a:extLst>
          </p:cNvPr>
          <p:cNvSpPr>
            <a:spLocks noGrp="1"/>
          </p:cNvSpPr>
          <p:nvPr>
            <p:ph type="body" sz="quarter" idx="15"/>
          </p:nvPr>
        </p:nvSpPr>
        <p:spPr>
          <a:xfrm>
            <a:off x="838202" y="1214651"/>
            <a:ext cx="10093656" cy="5008728"/>
          </a:xfrm>
        </p:spPr>
        <p:txBody>
          <a:bodyPr/>
          <a:lstStyle/>
          <a:p>
            <a:pPr marL="342900" lvl="0" indent="-342900" algn="l">
              <a:buFont typeface="Wingdings" panose="05000000000000000000" pitchFamily="2" charset="2"/>
              <a:buChar char="Ø"/>
            </a:pPr>
            <a:r>
              <a:rPr lang="en-US" b="1" dirty="0"/>
              <a:t>In Rolling fashion Servers can be patched one by one or in Group .</a:t>
            </a:r>
          </a:p>
          <a:p>
            <a:pPr marL="342900" lvl="0" indent="-342900" algn="l">
              <a:buFont typeface="Wingdings" panose="05000000000000000000" pitchFamily="2" charset="2"/>
              <a:buChar char="Ø"/>
            </a:pPr>
            <a:r>
              <a:rPr lang="en-US" b="1" dirty="0"/>
              <a:t>Servers will be picked from inventory serial wise.</a:t>
            </a:r>
          </a:p>
          <a:p>
            <a:pPr marL="342900" lvl="0" indent="-342900" algn="l">
              <a:buFont typeface="Wingdings" panose="05000000000000000000" pitchFamily="2" charset="2"/>
              <a:buChar char="Ø"/>
            </a:pPr>
            <a:endParaRPr lang="en-US" b="1" dirty="0"/>
          </a:p>
          <a:p>
            <a:pPr marL="342900" lvl="0" indent="-342900" algn="l">
              <a:buFont typeface="Wingdings" panose="05000000000000000000" pitchFamily="2" charset="2"/>
              <a:buChar char="Ø"/>
            </a:pPr>
            <a:r>
              <a:rPr lang="en-US" b="1" dirty="0"/>
              <a:t>While Server being patched as a whole inventory will perform all the tasks in  parallel and failed one will be skipped.</a:t>
            </a:r>
          </a:p>
          <a:p>
            <a:pPr marL="342900" lvl="0" indent="-342900" algn="l">
              <a:buFont typeface="Wingdings" panose="05000000000000000000" pitchFamily="2" charset="2"/>
              <a:buChar char="Ø"/>
            </a:pPr>
            <a:endParaRPr lang="en-US" b="1" dirty="0"/>
          </a:p>
          <a:p>
            <a:pPr marL="342900" lvl="0" indent="-342900" algn="l">
              <a:buFont typeface="Wingdings" panose="05000000000000000000" pitchFamily="2" charset="2"/>
              <a:buChar char="Ø"/>
            </a:pPr>
            <a:r>
              <a:rPr lang="en-US" b="1" dirty="0"/>
              <a:t>During parallel patching amount of time taken to patch Group of Servers will be same as time taken by 1 Server, provided enough network bandwidth.</a:t>
            </a:r>
          </a:p>
          <a:p>
            <a:pPr marL="342900" lvl="0" indent="-342900" algn="l">
              <a:buFont typeface="Wingdings" panose="05000000000000000000" pitchFamily="2" charset="2"/>
              <a:buChar char="Ø"/>
            </a:pPr>
            <a:endParaRPr lang="en-US" b="1" dirty="0"/>
          </a:p>
          <a:p>
            <a:pPr marL="342900" lvl="0" indent="-342900" algn="l">
              <a:buFont typeface="Wingdings" panose="05000000000000000000" pitchFamily="2" charset="2"/>
              <a:buChar char="Ø"/>
            </a:pPr>
            <a:endParaRPr lang="en-US" b="1" dirty="0"/>
          </a:p>
          <a:p>
            <a:pPr marL="342900" lvl="0" indent="-342900" algn="l">
              <a:buFont typeface="Wingdings" panose="05000000000000000000" pitchFamily="2" charset="2"/>
              <a:buChar char="Ø"/>
            </a:pPr>
            <a:endParaRPr lang="en-US" b="1" dirty="0"/>
          </a:p>
          <a:p>
            <a:pPr marL="342900" lvl="0" indent="-342900" algn="l">
              <a:buFont typeface="Wingdings" panose="05000000000000000000" pitchFamily="2" charset="2"/>
              <a:buChar char="Ø"/>
            </a:pPr>
            <a:endParaRPr lang="en-GB" dirty="0"/>
          </a:p>
          <a:p>
            <a:pPr marL="342900" lvl="0" indent="-342900" algn="l">
              <a:buFont typeface="Wingdings" panose="05000000000000000000" pitchFamily="2" charset="2"/>
              <a:buChar char="Ø"/>
            </a:pPr>
            <a:endParaRPr lang="en-GB" dirty="0"/>
          </a:p>
          <a:p>
            <a:pPr marL="342900" lvl="0" indent="-342900" algn="l">
              <a:buFont typeface="Wingdings" panose="05000000000000000000" pitchFamily="2" charset="2"/>
              <a:buChar char="Ø"/>
            </a:pPr>
            <a:endParaRPr lang="en-GB" dirty="0"/>
          </a:p>
          <a:p>
            <a:pPr marL="342900" indent="-342900" algn="l">
              <a:buFont typeface="Wingdings" panose="05000000000000000000" pitchFamily="2" charset="2"/>
              <a:buChar char="Ø"/>
            </a:pPr>
            <a:endParaRPr lang="en-US" sz="1800" dirty="0"/>
          </a:p>
          <a:p>
            <a:pPr marL="342900" indent="-342900" algn="l">
              <a:buFont typeface="Wingdings" panose="05000000000000000000" pitchFamily="2" charset="2"/>
              <a:buChar char="Ø"/>
            </a:pPr>
            <a:endParaRPr lang="en-US" sz="1800" dirty="0"/>
          </a:p>
          <a:p>
            <a:pPr marL="342900" indent="-342900" algn="l">
              <a:buFont typeface="Wingdings" panose="05000000000000000000" pitchFamily="2" charset="2"/>
              <a:buChar char="Ø"/>
            </a:pPr>
            <a:endParaRPr lang="en-US" sz="1800" dirty="0"/>
          </a:p>
        </p:txBody>
      </p:sp>
      <p:sp>
        <p:nvSpPr>
          <p:cNvPr id="5" name="Text Placeholder 16">
            <a:extLst>
              <a:ext uri="{FF2B5EF4-FFF2-40B4-BE49-F238E27FC236}">
                <a16:creationId xmlns:a16="http://schemas.microsoft.com/office/drawing/2014/main" id="{571514D1-7F0D-4EE6-A6B4-9A4C0900278B}"/>
              </a:ext>
            </a:extLst>
          </p:cNvPr>
          <p:cNvSpPr txBox="1">
            <a:spLocks/>
          </p:cNvSpPr>
          <p:nvPr/>
        </p:nvSpPr>
        <p:spPr>
          <a:xfrm>
            <a:off x="763589" y="-69572"/>
            <a:ext cx="10454871" cy="637187"/>
          </a:xfrm>
          <a:prstGeom prst="rect">
            <a:avLst/>
          </a:prstGeom>
        </p:spPr>
        <p:txBody>
          <a:bodyPr/>
          <a:lstStyle>
            <a:lvl1pPr marL="0" indent="0" algn="ctr" defTabSz="607355" rtl="0" eaLnBrk="1" latinLnBrk="0" hangingPunct="1">
              <a:spcBef>
                <a:spcPct val="20000"/>
              </a:spcBef>
              <a:buFont typeface="Arial"/>
              <a:buNone/>
              <a:defRPr sz="2400" kern="1200" cap="none" baseline="0">
                <a:solidFill>
                  <a:srgbClr val="B51E6A"/>
                </a:solidFill>
                <a:latin typeface="Calibri" panose="020F0502020204030204" pitchFamily="34" charset="0"/>
                <a:ea typeface="+mn-ea"/>
                <a:cs typeface="Calibri" panose="020F0502020204030204" pitchFamily="34" charset="0"/>
              </a:defRPr>
            </a:lvl1pPr>
            <a:lvl2pPr marL="986953" indent="-379597" algn="l" defTabSz="607355" rtl="0" eaLnBrk="1" latinLnBrk="0" hangingPunct="1">
              <a:spcBef>
                <a:spcPct val="20000"/>
              </a:spcBef>
              <a:buFont typeface="Arial"/>
              <a:buChar char="–"/>
              <a:defRPr sz="3721" kern="1200">
                <a:solidFill>
                  <a:schemeClr val="tx1"/>
                </a:solidFill>
                <a:latin typeface="+mn-lt"/>
                <a:ea typeface="+mn-ea"/>
                <a:cs typeface="+mn-cs"/>
              </a:defRPr>
            </a:lvl2pPr>
            <a:lvl3pPr marL="1518390" indent="-303679" algn="l" defTabSz="607355" rtl="0" eaLnBrk="1" latinLnBrk="0" hangingPunct="1">
              <a:spcBef>
                <a:spcPct val="20000"/>
              </a:spcBef>
              <a:buFont typeface="Arial"/>
              <a:buChar char="•"/>
              <a:defRPr sz="3189" kern="1200">
                <a:solidFill>
                  <a:schemeClr val="tx1"/>
                </a:solidFill>
                <a:latin typeface="+mn-lt"/>
                <a:ea typeface="+mn-ea"/>
                <a:cs typeface="+mn-cs"/>
              </a:defRPr>
            </a:lvl3pPr>
            <a:lvl4pPr marL="2125745" indent="-303679" algn="l" defTabSz="607355" rtl="0" eaLnBrk="1" latinLnBrk="0" hangingPunct="1">
              <a:spcBef>
                <a:spcPct val="20000"/>
              </a:spcBef>
              <a:buFont typeface="Arial"/>
              <a:buChar char="–"/>
              <a:defRPr sz="2657" kern="1200">
                <a:solidFill>
                  <a:schemeClr val="tx1"/>
                </a:solidFill>
                <a:latin typeface="+mn-lt"/>
                <a:ea typeface="+mn-ea"/>
                <a:cs typeface="+mn-cs"/>
              </a:defRPr>
            </a:lvl4pPr>
            <a:lvl5pPr marL="2733101" indent="-303679" algn="l" defTabSz="607355" rtl="0" eaLnBrk="1" latinLnBrk="0" hangingPunct="1">
              <a:spcBef>
                <a:spcPct val="20000"/>
              </a:spcBef>
              <a:buFont typeface="Arial"/>
              <a:buChar char="»"/>
              <a:defRPr sz="2657" kern="1200">
                <a:solidFill>
                  <a:schemeClr val="tx1"/>
                </a:solidFill>
                <a:latin typeface="+mn-lt"/>
                <a:ea typeface="+mn-ea"/>
                <a:cs typeface="+mn-cs"/>
              </a:defRPr>
            </a:lvl5pPr>
            <a:lvl6pPr marL="3340458" indent="-303679" algn="l" defTabSz="607355" rtl="0" eaLnBrk="1" latinLnBrk="0" hangingPunct="1">
              <a:spcBef>
                <a:spcPct val="20000"/>
              </a:spcBef>
              <a:buFont typeface="Arial"/>
              <a:buChar char="•"/>
              <a:defRPr sz="2657" kern="1200">
                <a:solidFill>
                  <a:schemeClr val="tx1"/>
                </a:solidFill>
                <a:latin typeface="+mn-lt"/>
                <a:ea typeface="+mn-ea"/>
                <a:cs typeface="+mn-cs"/>
              </a:defRPr>
            </a:lvl6pPr>
            <a:lvl7pPr marL="3947813" indent="-303679" algn="l" defTabSz="607355" rtl="0" eaLnBrk="1" latinLnBrk="0" hangingPunct="1">
              <a:spcBef>
                <a:spcPct val="20000"/>
              </a:spcBef>
              <a:buFont typeface="Arial"/>
              <a:buChar char="•"/>
              <a:defRPr sz="2657" kern="1200">
                <a:solidFill>
                  <a:schemeClr val="tx1"/>
                </a:solidFill>
                <a:latin typeface="+mn-lt"/>
                <a:ea typeface="+mn-ea"/>
                <a:cs typeface="+mn-cs"/>
              </a:defRPr>
            </a:lvl7pPr>
            <a:lvl8pPr marL="4555168" indent="-303679" algn="l" defTabSz="607355" rtl="0" eaLnBrk="1" latinLnBrk="0" hangingPunct="1">
              <a:spcBef>
                <a:spcPct val="20000"/>
              </a:spcBef>
              <a:buFont typeface="Arial"/>
              <a:buChar char="•"/>
              <a:defRPr sz="2657" kern="1200">
                <a:solidFill>
                  <a:schemeClr val="tx1"/>
                </a:solidFill>
                <a:latin typeface="+mn-lt"/>
                <a:ea typeface="+mn-ea"/>
                <a:cs typeface="+mn-cs"/>
              </a:defRPr>
            </a:lvl8pPr>
            <a:lvl9pPr marL="5162524" indent="-303679" algn="l" defTabSz="607355" rtl="0" eaLnBrk="1" latinLnBrk="0" hangingPunct="1">
              <a:spcBef>
                <a:spcPct val="20000"/>
              </a:spcBef>
              <a:buFont typeface="Arial"/>
              <a:buChar char="•"/>
              <a:defRPr sz="2657" kern="1200">
                <a:solidFill>
                  <a:schemeClr val="tx1"/>
                </a:solidFill>
                <a:latin typeface="+mn-lt"/>
                <a:ea typeface="+mn-ea"/>
                <a:cs typeface="+mn-cs"/>
              </a:defRPr>
            </a:lvl9pPr>
          </a:lstStyle>
          <a:p>
            <a:r>
              <a:rPr lang="en-US" sz="4400" dirty="0"/>
              <a:t> Patching Linux Server Via </a:t>
            </a:r>
            <a:r>
              <a:rPr lang="en-US" altLang="en-US" sz="4400" dirty="0" err="1"/>
              <a:t>Ansible</a:t>
            </a:r>
            <a:r>
              <a:rPr lang="en-US" altLang="en-US" sz="4400" dirty="0"/>
              <a:t> Playbook</a:t>
            </a:r>
            <a:endParaRPr lang="en-US" sz="4400" dirty="0"/>
          </a:p>
          <a:p>
            <a:endParaRPr lang="en-US" dirty="0"/>
          </a:p>
        </p:txBody>
      </p:sp>
    </p:spTree>
    <p:extLst>
      <p:ext uri="{BB962C8B-B14F-4D97-AF65-F5344CB8AC3E}">
        <p14:creationId xmlns:p14="http://schemas.microsoft.com/office/powerpoint/2010/main" val="2627820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C1566-68D5-7E45-AA7D-5BB83752FD5C}"/>
              </a:ext>
            </a:extLst>
          </p:cNvPr>
          <p:cNvSpPr>
            <a:spLocks noGrp="1"/>
          </p:cNvSpPr>
          <p:nvPr>
            <p:ph type="ctrTitle"/>
          </p:nvPr>
        </p:nvSpPr>
        <p:spPr/>
        <p:txBody>
          <a:bodyPr/>
          <a:lstStyle/>
          <a:p>
            <a:r>
              <a:rPr lang="en-US" dirty="0"/>
              <a:t>Sabre</a:t>
            </a:r>
          </a:p>
        </p:txBody>
      </p:sp>
      <p:sp>
        <p:nvSpPr>
          <p:cNvPr id="3" name="Subtitle 2">
            <a:extLst>
              <a:ext uri="{FF2B5EF4-FFF2-40B4-BE49-F238E27FC236}">
                <a16:creationId xmlns:a16="http://schemas.microsoft.com/office/drawing/2014/main" id="{DA213125-82A6-EE4A-8D1A-18D36AB6101E}"/>
              </a:ext>
            </a:extLst>
          </p:cNvPr>
          <p:cNvSpPr>
            <a:spLocks noGrp="1"/>
          </p:cNvSpPr>
          <p:nvPr>
            <p:ph type="subTitle" idx="4294967295"/>
          </p:nvPr>
        </p:nvSpPr>
        <p:spPr>
          <a:xfrm>
            <a:off x="6910668" y="3601914"/>
            <a:ext cx="4305019" cy="825060"/>
          </a:xfrm>
        </p:spPr>
        <p:txBody>
          <a:bodyPr/>
          <a:lstStyle/>
          <a:p>
            <a:r>
              <a:rPr lang="en-US" sz="4400" b="1" dirty="0" err="1">
                <a:ln w="10160">
                  <a:solidFill>
                    <a:schemeClr val="accent5"/>
                  </a:solidFill>
                  <a:prstDash val="solid"/>
                </a:ln>
                <a:solidFill>
                  <a:srgbClr val="FFFFFF"/>
                </a:solidFill>
                <a:effectLst>
                  <a:outerShdw blurRad="38100" dist="22860" dir="5400000" algn="tl" rotWithShape="0">
                    <a:srgbClr val="000000">
                      <a:alpha val="30000"/>
                    </a:srgbClr>
                  </a:outerShdw>
                </a:effectLst>
                <a:latin typeface="Tahoma" panose="020B0604030504040204" pitchFamily="34" charset="0"/>
                <a:ea typeface="Tahoma" panose="020B0604030504040204" pitchFamily="34" charset="0"/>
                <a:cs typeface="Tahoma" panose="020B0604030504040204" pitchFamily="34" charset="0"/>
              </a:rPr>
              <a:t>Ansible</a:t>
            </a:r>
            <a:endParaRPr lang="en-US" sz="4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946365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fld id="{D97C9332-06A4-8741-8892-83C10379AC79}" type="datetime1">
              <a:rPr lang="en-IN" smtClean="0"/>
              <a:t>19-06-2019</a:t>
            </a:fld>
            <a:r>
              <a:rPr lang="en-US"/>
              <a:t> </a:t>
            </a:r>
            <a:r>
              <a:rPr lang="en-US" altLang="en-US"/>
              <a:t>| </a:t>
            </a:r>
            <a:r>
              <a:rPr lang="en-IN" altLang="en-US"/>
              <a:t>© Mphasis 2018  Proprietary and confidential information</a:t>
            </a:r>
            <a:endParaRPr lang="en-US" dirty="0"/>
          </a:p>
        </p:txBody>
      </p:sp>
      <p:sp>
        <p:nvSpPr>
          <p:cNvPr id="3" name="Slide Number Placeholder 2"/>
          <p:cNvSpPr>
            <a:spLocks noGrp="1"/>
          </p:cNvSpPr>
          <p:nvPr>
            <p:ph type="sldNum" sz="quarter" idx="4"/>
          </p:nvPr>
        </p:nvSpPr>
        <p:spPr/>
        <p:txBody>
          <a:bodyPr/>
          <a:lstStyle/>
          <a:p>
            <a:fld id="{1755F6D2-49A6-E64A-811B-3E9DE07970BF}" type="slidenum">
              <a:rPr lang="en-US" smtClean="0"/>
              <a:pPr/>
              <a:t>20</a:t>
            </a:fld>
            <a:endParaRPr lang="en-US" dirty="0"/>
          </a:p>
        </p:txBody>
      </p:sp>
      <p:sp>
        <p:nvSpPr>
          <p:cNvPr id="4" name="Text Placeholder 3"/>
          <p:cNvSpPr>
            <a:spLocks noGrp="1"/>
          </p:cNvSpPr>
          <p:nvPr>
            <p:ph type="body" sz="quarter" idx="15"/>
          </p:nvPr>
        </p:nvSpPr>
        <p:spPr/>
        <p:txBody>
          <a:bodyPr/>
          <a:lstStyle/>
          <a:p>
            <a:r>
              <a:rPr lang="en-US" dirty="0"/>
              <a:t>Patching Playbook</a:t>
            </a:r>
            <a:endParaRPr lang="en-GB" dirty="0"/>
          </a:p>
        </p:txBody>
      </p:sp>
      <p:pic>
        <p:nvPicPr>
          <p:cNvPr id="5" name="Picture 4"/>
          <p:cNvPicPr>
            <a:picLocks noChangeAspect="1"/>
          </p:cNvPicPr>
          <p:nvPr/>
        </p:nvPicPr>
        <p:blipFill>
          <a:blip r:embed="rId2"/>
          <a:stretch>
            <a:fillRect/>
          </a:stretch>
        </p:blipFill>
        <p:spPr>
          <a:xfrm>
            <a:off x="0" y="374291"/>
            <a:ext cx="12192000" cy="6109417"/>
          </a:xfrm>
          <a:prstGeom prst="rect">
            <a:avLst/>
          </a:prstGeom>
        </p:spPr>
      </p:pic>
    </p:spTree>
    <p:extLst>
      <p:ext uri="{BB962C8B-B14F-4D97-AF65-F5344CB8AC3E}">
        <p14:creationId xmlns:p14="http://schemas.microsoft.com/office/powerpoint/2010/main" val="15005025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506FDB1F-EBA3-984E-9C69-33D27CE29DB0}"/>
              </a:ext>
            </a:extLst>
          </p:cNvPr>
          <p:cNvSpPr>
            <a:spLocks noGrp="1"/>
          </p:cNvSpPr>
          <p:nvPr>
            <p:ph type="dt" sz="half" idx="2"/>
          </p:nvPr>
        </p:nvSpPr>
        <p:spPr/>
        <p:txBody>
          <a:bodyPr/>
          <a:lstStyle/>
          <a:p>
            <a:fld id="{D97C9332-06A4-8741-8892-83C10379AC79}" type="datetime1">
              <a:rPr lang="en-IN" smtClean="0"/>
              <a:t>19-06-2019</a:t>
            </a:fld>
            <a:r>
              <a:rPr lang="en-US" dirty="0"/>
              <a:t> </a:t>
            </a:r>
            <a:r>
              <a:rPr lang="en-US" altLang="en-US" dirty="0"/>
              <a:t>| </a:t>
            </a:r>
            <a:r>
              <a:rPr lang="en-IN" altLang="en-US" dirty="0"/>
              <a:t>© </a:t>
            </a:r>
            <a:r>
              <a:rPr lang="en-IN" altLang="en-US" dirty="0" err="1"/>
              <a:t>Mphasis</a:t>
            </a:r>
            <a:r>
              <a:rPr lang="en-IN" altLang="en-US" dirty="0"/>
              <a:t> 2018  Proprietary and confidential information</a:t>
            </a:r>
            <a:endParaRPr lang="en-US" dirty="0"/>
          </a:p>
        </p:txBody>
      </p:sp>
      <p:sp>
        <p:nvSpPr>
          <p:cNvPr id="10" name="Slide Number Placeholder 9">
            <a:extLst>
              <a:ext uri="{FF2B5EF4-FFF2-40B4-BE49-F238E27FC236}">
                <a16:creationId xmlns:a16="http://schemas.microsoft.com/office/drawing/2014/main" id="{9649DEFA-4CCF-2343-A889-9560EF63E9BD}"/>
              </a:ext>
            </a:extLst>
          </p:cNvPr>
          <p:cNvSpPr>
            <a:spLocks noGrp="1"/>
          </p:cNvSpPr>
          <p:nvPr>
            <p:ph type="sldNum" sz="quarter" idx="4"/>
          </p:nvPr>
        </p:nvSpPr>
        <p:spPr/>
        <p:txBody>
          <a:bodyPr/>
          <a:lstStyle/>
          <a:p>
            <a:fld id="{1755F6D2-49A6-E64A-811B-3E9DE07970BF}" type="slidenum">
              <a:rPr lang="en-US" smtClean="0"/>
              <a:pPr/>
              <a:t>21</a:t>
            </a:fld>
            <a:endParaRPr lang="en-US" dirty="0"/>
          </a:p>
        </p:txBody>
      </p:sp>
      <p:sp>
        <p:nvSpPr>
          <p:cNvPr id="17" name="Text Placeholder 16">
            <a:extLst>
              <a:ext uri="{FF2B5EF4-FFF2-40B4-BE49-F238E27FC236}">
                <a16:creationId xmlns:a16="http://schemas.microsoft.com/office/drawing/2014/main" id="{571514D1-7F0D-4EE6-A6B4-9A4C0900278B}"/>
              </a:ext>
            </a:extLst>
          </p:cNvPr>
          <p:cNvSpPr>
            <a:spLocks noGrp="1"/>
          </p:cNvSpPr>
          <p:nvPr>
            <p:ph type="body" sz="quarter" idx="15"/>
          </p:nvPr>
        </p:nvSpPr>
        <p:spPr>
          <a:xfrm>
            <a:off x="838202" y="746096"/>
            <a:ext cx="10093656" cy="5477283"/>
          </a:xfrm>
        </p:spPr>
        <p:txBody>
          <a:bodyPr/>
          <a:lstStyle/>
          <a:p>
            <a:pPr algn="l">
              <a:lnSpc>
                <a:spcPct val="100000"/>
              </a:lnSpc>
            </a:pPr>
            <a:r>
              <a:rPr lang="en-GB" sz="1800" b="1" dirty="0" err="1"/>
              <a:t>Ansible</a:t>
            </a:r>
            <a:r>
              <a:rPr lang="en-GB" sz="1800" b="1" dirty="0"/>
              <a:t> Roles and Galaxy</a:t>
            </a:r>
          </a:p>
          <a:p>
            <a:pPr algn="l"/>
            <a:r>
              <a:rPr lang="en-US" sz="1800" b="1" dirty="0"/>
              <a:t>Roles in </a:t>
            </a:r>
            <a:r>
              <a:rPr lang="en-US" sz="1800" b="1" dirty="0" err="1"/>
              <a:t>Ansibe</a:t>
            </a:r>
            <a:r>
              <a:rPr lang="en-US" sz="1800" b="1" dirty="0"/>
              <a:t> are next level of abstraction of </a:t>
            </a:r>
            <a:r>
              <a:rPr lang="en-US" sz="1800" b="1" dirty="0" err="1"/>
              <a:t>Ansible</a:t>
            </a:r>
            <a:r>
              <a:rPr lang="en-US" sz="1800" b="1" dirty="0"/>
              <a:t> playbook</a:t>
            </a:r>
          </a:p>
          <a:p>
            <a:pPr marL="285750" indent="-285750" algn="l">
              <a:buFont typeface="Wingdings" panose="05000000000000000000" pitchFamily="2" charset="2"/>
              <a:buChar char="Ø"/>
            </a:pPr>
            <a:r>
              <a:rPr lang="en-US" sz="1800" b="1" dirty="0"/>
              <a:t>Benefits of using Roles:</a:t>
            </a:r>
          </a:p>
          <a:p>
            <a:pPr algn="l"/>
            <a:r>
              <a:rPr lang="en-US" sz="1800" b="1" dirty="0"/>
              <a:t>It include files and combine them to form clean . Reusable abstractions.</a:t>
            </a:r>
          </a:p>
          <a:p>
            <a:pPr algn="l"/>
            <a:r>
              <a:rPr lang="en-US" sz="1800" b="1" dirty="0"/>
              <a:t>Easy way to maintain/troubleshoot playbooks</a:t>
            </a:r>
          </a:p>
          <a:p>
            <a:pPr marL="285750" indent="-285750" algn="l">
              <a:buFont typeface="Wingdings" panose="05000000000000000000" pitchFamily="2" charset="2"/>
              <a:buChar char="Ø"/>
            </a:pPr>
            <a:r>
              <a:rPr lang="en-US" sz="1800" b="1" dirty="0"/>
              <a:t>A role is a defined group of tasks, handlers, variables, files, templates and meta which can serve a specific purpose. Every role</a:t>
            </a:r>
          </a:p>
          <a:p>
            <a:pPr algn="l"/>
            <a:r>
              <a:rPr lang="en-US" sz="1800" b="1" dirty="0"/>
              <a:t>consists of above mentioned subdirectories with </a:t>
            </a:r>
            <a:r>
              <a:rPr lang="en-US" sz="1800" b="1" dirty="0" err="1"/>
              <a:t>main.yml</a:t>
            </a:r>
            <a:r>
              <a:rPr lang="en-US" sz="1800" b="1" dirty="0"/>
              <a:t> file defining specific actions.</a:t>
            </a:r>
          </a:p>
          <a:p>
            <a:pPr marL="285750" indent="-285750" algn="l">
              <a:buFont typeface="Wingdings" panose="05000000000000000000" pitchFamily="2" charset="2"/>
              <a:buChar char="Ø"/>
            </a:pPr>
            <a:r>
              <a:rPr lang="en-GB" sz="1800" b="1" dirty="0"/>
              <a:t>Structure of Roles</a:t>
            </a:r>
          </a:p>
          <a:p>
            <a:pPr algn="l">
              <a:lnSpc>
                <a:spcPct val="100000"/>
              </a:lnSpc>
            </a:pPr>
            <a:r>
              <a:rPr lang="en-GB" sz="1800" b="1" dirty="0"/>
              <a:t>Tasks:                                              :Playbook tasks</a:t>
            </a:r>
          </a:p>
          <a:p>
            <a:pPr algn="l">
              <a:lnSpc>
                <a:spcPct val="100000"/>
              </a:lnSpc>
            </a:pPr>
            <a:r>
              <a:rPr lang="en-GB" sz="1800" b="1" dirty="0"/>
              <a:t>Handlers:                                        :Event handlers</a:t>
            </a:r>
          </a:p>
          <a:p>
            <a:pPr algn="l">
              <a:lnSpc>
                <a:spcPct val="100000"/>
              </a:lnSpc>
            </a:pPr>
            <a:r>
              <a:rPr lang="en-GB" sz="1800" b="1" dirty="0" err="1"/>
              <a:t>Vars</a:t>
            </a:r>
            <a:r>
              <a:rPr lang="en-GB" sz="1800" b="1" dirty="0"/>
              <a:t>/</a:t>
            </a:r>
            <a:r>
              <a:rPr lang="en-GB" sz="1800" b="1" dirty="0" err="1"/>
              <a:t>group_vars</a:t>
            </a:r>
            <a:r>
              <a:rPr lang="en-GB" sz="1800" b="1" dirty="0"/>
              <a:t>/variables:        :Variable definition</a:t>
            </a:r>
          </a:p>
          <a:p>
            <a:pPr algn="l">
              <a:lnSpc>
                <a:spcPct val="100000"/>
              </a:lnSpc>
            </a:pPr>
            <a:r>
              <a:rPr lang="en-GB" sz="1800" b="1" dirty="0"/>
              <a:t>Files:                                                :contains regular files those need to be copied to the target hosts</a:t>
            </a:r>
          </a:p>
          <a:p>
            <a:pPr algn="l">
              <a:lnSpc>
                <a:spcPct val="100000"/>
              </a:lnSpc>
            </a:pPr>
            <a:r>
              <a:rPr lang="en-GB" sz="1800" b="1" dirty="0"/>
              <a:t>Templates:                                      :Similar to files , but it takes dynamic data</a:t>
            </a:r>
          </a:p>
          <a:p>
            <a:pPr algn="l">
              <a:lnSpc>
                <a:spcPct val="100000"/>
              </a:lnSpc>
            </a:pPr>
            <a:r>
              <a:rPr lang="en-GB" sz="1800" b="1" dirty="0"/>
              <a:t>Meta:                                                :Role dependencies</a:t>
            </a:r>
          </a:p>
          <a:p>
            <a:pPr algn="l"/>
            <a:r>
              <a:rPr lang="en-US" sz="1800" b="1" dirty="0"/>
              <a:t>Roles could be called via playbooks any number of times</a:t>
            </a:r>
          </a:p>
          <a:p>
            <a:pPr algn="l"/>
            <a:endParaRPr lang="en-US" sz="1800" dirty="0"/>
          </a:p>
        </p:txBody>
      </p:sp>
      <p:sp>
        <p:nvSpPr>
          <p:cNvPr id="5" name="Text Placeholder 16">
            <a:extLst>
              <a:ext uri="{FF2B5EF4-FFF2-40B4-BE49-F238E27FC236}">
                <a16:creationId xmlns:a16="http://schemas.microsoft.com/office/drawing/2014/main" id="{571514D1-7F0D-4EE6-A6B4-9A4C0900278B}"/>
              </a:ext>
            </a:extLst>
          </p:cNvPr>
          <p:cNvSpPr txBox="1">
            <a:spLocks/>
          </p:cNvSpPr>
          <p:nvPr/>
        </p:nvSpPr>
        <p:spPr>
          <a:xfrm>
            <a:off x="763589" y="-69572"/>
            <a:ext cx="10454871" cy="815668"/>
          </a:xfrm>
          <a:prstGeom prst="rect">
            <a:avLst/>
          </a:prstGeom>
        </p:spPr>
        <p:txBody>
          <a:bodyPr/>
          <a:lstStyle>
            <a:lvl1pPr marL="0" indent="0" algn="ctr" defTabSz="607355" rtl="0" eaLnBrk="1" latinLnBrk="0" hangingPunct="1">
              <a:spcBef>
                <a:spcPct val="20000"/>
              </a:spcBef>
              <a:buFont typeface="Arial"/>
              <a:buNone/>
              <a:defRPr sz="2400" kern="1200" cap="none" baseline="0">
                <a:solidFill>
                  <a:srgbClr val="B51E6A"/>
                </a:solidFill>
                <a:latin typeface="Calibri" panose="020F0502020204030204" pitchFamily="34" charset="0"/>
                <a:ea typeface="+mn-ea"/>
                <a:cs typeface="Calibri" panose="020F0502020204030204" pitchFamily="34" charset="0"/>
              </a:defRPr>
            </a:lvl1pPr>
            <a:lvl2pPr marL="986953" indent="-379597" algn="l" defTabSz="607355" rtl="0" eaLnBrk="1" latinLnBrk="0" hangingPunct="1">
              <a:spcBef>
                <a:spcPct val="20000"/>
              </a:spcBef>
              <a:buFont typeface="Arial"/>
              <a:buChar char="–"/>
              <a:defRPr sz="3721" kern="1200">
                <a:solidFill>
                  <a:schemeClr val="tx1"/>
                </a:solidFill>
                <a:latin typeface="+mn-lt"/>
                <a:ea typeface="+mn-ea"/>
                <a:cs typeface="+mn-cs"/>
              </a:defRPr>
            </a:lvl2pPr>
            <a:lvl3pPr marL="1518390" indent="-303679" algn="l" defTabSz="607355" rtl="0" eaLnBrk="1" latinLnBrk="0" hangingPunct="1">
              <a:spcBef>
                <a:spcPct val="20000"/>
              </a:spcBef>
              <a:buFont typeface="Arial"/>
              <a:buChar char="•"/>
              <a:defRPr sz="3189" kern="1200">
                <a:solidFill>
                  <a:schemeClr val="tx1"/>
                </a:solidFill>
                <a:latin typeface="+mn-lt"/>
                <a:ea typeface="+mn-ea"/>
                <a:cs typeface="+mn-cs"/>
              </a:defRPr>
            </a:lvl3pPr>
            <a:lvl4pPr marL="2125745" indent="-303679" algn="l" defTabSz="607355" rtl="0" eaLnBrk="1" latinLnBrk="0" hangingPunct="1">
              <a:spcBef>
                <a:spcPct val="20000"/>
              </a:spcBef>
              <a:buFont typeface="Arial"/>
              <a:buChar char="–"/>
              <a:defRPr sz="2657" kern="1200">
                <a:solidFill>
                  <a:schemeClr val="tx1"/>
                </a:solidFill>
                <a:latin typeface="+mn-lt"/>
                <a:ea typeface="+mn-ea"/>
                <a:cs typeface="+mn-cs"/>
              </a:defRPr>
            </a:lvl4pPr>
            <a:lvl5pPr marL="2733101" indent="-303679" algn="l" defTabSz="607355" rtl="0" eaLnBrk="1" latinLnBrk="0" hangingPunct="1">
              <a:spcBef>
                <a:spcPct val="20000"/>
              </a:spcBef>
              <a:buFont typeface="Arial"/>
              <a:buChar char="»"/>
              <a:defRPr sz="2657" kern="1200">
                <a:solidFill>
                  <a:schemeClr val="tx1"/>
                </a:solidFill>
                <a:latin typeface="+mn-lt"/>
                <a:ea typeface="+mn-ea"/>
                <a:cs typeface="+mn-cs"/>
              </a:defRPr>
            </a:lvl5pPr>
            <a:lvl6pPr marL="3340458" indent="-303679" algn="l" defTabSz="607355" rtl="0" eaLnBrk="1" latinLnBrk="0" hangingPunct="1">
              <a:spcBef>
                <a:spcPct val="20000"/>
              </a:spcBef>
              <a:buFont typeface="Arial"/>
              <a:buChar char="•"/>
              <a:defRPr sz="2657" kern="1200">
                <a:solidFill>
                  <a:schemeClr val="tx1"/>
                </a:solidFill>
                <a:latin typeface="+mn-lt"/>
                <a:ea typeface="+mn-ea"/>
                <a:cs typeface="+mn-cs"/>
              </a:defRPr>
            </a:lvl6pPr>
            <a:lvl7pPr marL="3947813" indent="-303679" algn="l" defTabSz="607355" rtl="0" eaLnBrk="1" latinLnBrk="0" hangingPunct="1">
              <a:spcBef>
                <a:spcPct val="20000"/>
              </a:spcBef>
              <a:buFont typeface="Arial"/>
              <a:buChar char="•"/>
              <a:defRPr sz="2657" kern="1200">
                <a:solidFill>
                  <a:schemeClr val="tx1"/>
                </a:solidFill>
                <a:latin typeface="+mn-lt"/>
                <a:ea typeface="+mn-ea"/>
                <a:cs typeface="+mn-cs"/>
              </a:defRPr>
            </a:lvl7pPr>
            <a:lvl8pPr marL="4555168" indent="-303679" algn="l" defTabSz="607355" rtl="0" eaLnBrk="1" latinLnBrk="0" hangingPunct="1">
              <a:spcBef>
                <a:spcPct val="20000"/>
              </a:spcBef>
              <a:buFont typeface="Arial"/>
              <a:buChar char="•"/>
              <a:defRPr sz="2657" kern="1200">
                <a:solidFill>
                  <a:schemeClr val="tx1"/>
                </a:solidFill>
                <a:latin typeface="+mn-lt"/>
                <a:ea typeface="+mn-ea"/>
                <a:cs typeface="+mn-cs"/>
              </a:defRPr>
            </a:lvl8pPr>
            <a:lvl9pPr marL="5162524" indent="-303679" algn="l" defTabSz="607355" rtl="0" eaLnBrk="1" latinLnBrk="0" hangingPunct="1">
              <a:spcBef>
                <a:spcPct val="20000"/>
              </a:spcBef>
              <a:buFont typeface="Arial"/>
              <a:buChar char="•"/>
              <a:defRPr sz="2657" kern="1200">
                <a:solidFill>
                  <a:schemeClr val="tx1"/>
                </a:solidFill>
                <a:latin typeface="+mn-lt"/>
                <a:ea typeface="+mn-ea"/>
                <a:cs typeface="+mn-cs"/>
              </a:defRPr>
            </a:lvl9pPr>
          </a:lstStyle>
          <a:p>
            <a:r>
              <a:rPr lang="en-US" sz="4400" dirty="0"/>
              <a:t> </a:t>
            </a:r>
            <a:r>
              <a:rPr lang="en-US" altLang="en-US" sz="4400" dirty="0" err="1"/>
              <a:t>Ansible</a:t>
            </a:r>
            <a:r>
              <a:rPr lang="en-US" altLang="en-US" sz="4400" dirty="0"/>
              <a:t> Roles &amp; Galaxy</a:t>
            </a:r>
            <a:endParaRPr lang="en-US" sz="4400" dirty="0"/>
          </a:p>
          <a:p>
            <a:endParaRPr lang="en-US" dirty="0"/>
          </a:p>
        </p:txBody>
      </p:sp>
    </p:spTree>
    <p:extLst>
      <p:ext uri="{BB962C8B-B14F-4D97-AF65-F5344CB8AC3E}">
        <p14:creationId xmlns:p14="http://schemas.microsoft.com/office/powerpoint/2010/main" val="27308470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3636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fld id="{D97C9332-06A4-8741-8892-83C10379AC79}" type="datetime1">
              <a:rPr lang="en-IN" smtClean="0"/>
              <a:pPr/>
              <a:t>19-06-2019</a:t>
            </a:fld>
            <a:r>
              <a:rPr lang="en-US"/>
              <a:t> </a:t>
            </a:r>
            <a:r>
              <a:rPr lang="en-US" altLang="en-US"/>
              <a:t>| </a:t>
            </a:r>
            <a:r>
              <a:rPr lang="en-IN" altLang="en-US"/>
              <a:t>© Mphasis 2018  Proprietary and confidential information</a:t>
            </a:r>
            <a:endParaRPr lang="en-US" dirty="0"/>
          </a:p>
        </p:txBody>
      </p:sp>
      <p:sp>
        <p:nvSpPr>
          <p:cNvPr id="3" name="Slide Number Placeholder 2"/>
          <p:cNvSpPr>
            <a:spLocks noGrp="1"/>
          </p:cNvSpPr>
          <p:nvPr>
            <p:ph type="sldNum" sz="quarter" idx="4"/>
          </p:nvPr>
        </p:nvSpPr>
        <p:spPr/>
        <p:txBody>
          <a:bodyPr/>
          <a:lstStyle/>
          <a:p>
            <a:fld id="{1755F6D2-49A6-E64A-811B-3E9DE07970BF}" type="slidenum">
              <a:rPr lang="en-US" smtClean="0"/>
              <a:pPr/>
              <a:t>3</a:t>
            </a:fld>
            <a:endParaRPr lang="en-US" dirty="0"/>
          </a:p>
        </p:txBody>
      </p:sp>
      <p:sp>
        <p:nvSpPr>
          <p:cNvPr id="4" name="Text Placeholder 3"/>
          <p:cNvSpPr>
            <a:spLocks noGrp="1"/>
          </p:cNvSpPr>
          <p:nvPr>
            <p:ph type="body" sz="quarter" idx="15"/>
          </p:nvPr>
        </p:nvSpPr>
        <p:spPr/>
        <p:txBody>
          <a:bodyPr/>
          <a:lstStyle/>
          <a:p>
            <a:r>
              <a:rPr lang="en-US" dirty="0" err="1"/>
              <a:t>Ansible</a:t>
            </a:r>
            <a:endParaRPr lang="en-US" dirty="0"/>
          </a:p>
        </p:txBody>
      </p:sp>
      <p:sp>
        <p:nvSpPr>
          <p:cNvPr id="9" name="Rectangle 8"/>
          <p:cNvSpPr/>
          <p:nvPr/>
        </p:nvSpPr>
        <p:spPr>
          <a:xfrm>
            <a:off x="3047999" y="2521059"/>
            <a:ext cx="7078639" cy="2589812"/>
          </a:xfrm>
          <a:prstGeom prst="rect">
            <a:avLst/>
          </a:prstGeom>
        </p:spPr>
        <p:txBody>
          <a:bodyPr wrap="square">
            <a:spAutoFit/>
          </a:bodyPr>
          <a:lstStyle/>
          <a:p>
            <a:pPr>
              <a:lnSpc>
                <a:spcPct val="150000"/>
              </a:lnSpc>
            </a:pPr>
            <a:r>
              <a:rPr lang="en-US" sz="2800" dirty="0">
                <a:ln w="10160">
                  <a:solidFill>
                    <a:schemeClr val="accent5"/>
                  </a:solidFill>
                  <a:prstDash val="solid"/>
                </a:ln>
                <a:solidFill>
                  <a:srgbClr val="000000"/>
                </a:solidFill>
                <a:effectLst>
                  <a:outerShdw blurRad="38100" dist="22860" dir="5400000" algn="tl" rotWithShape="0">
                    <a:srgbClr val="000000">
                      <a:alpha val="30000"/>
                    </a:srgbClr>
                  </a:outerShdw>
                </a:effectLst>
                <a:latin typeface="Tahoma" panose="020B0604030504040204" pitchFamily="34" charset="0"/>
                <a:ea typeface="Tahoma" panose="020B0604030504040204" pitchFamily="34" charset="0"/>
                <a:cs typeface="Tahoma" panose="020B0604030504040204" pitchFamily="34" charset="0"/>
              </a:rPr>
              <a:t>Introduction to </a:t>
            </a:r>
            <a:r>
              <a:rPr lang="en-US" sz="2800" dirty="0" err="1">
                <a:ln w="10160">
                  <a:solidFill>
                    <a:schemeClr val="accent5"/>
                  </a:solidFill>
                  <a:prstDash val="solid"/>
                </a:ln>
                <a:solidFill>
                  <a:srgbClr val="000000"/>
                </a:solidFill>
                <a:effectLst>
                  <a:outerShdw blurRad="38100" dist="22860" dir="5400000" algn="tl" rotWithShape="0">
                    <a:srgbClr val="000000">
                      <a:alpha val="30000"/>
                    </a:srgbClr>
                  </a:outerShdw>
                </a:effectLst>
                <a:latin typeface="Tahoma" panose="020B0604030504040204" pitchFamily="34" charset="0"/>
                <a:ea typeface="Tahoma" panose="020B0604030504040204" pitchFamily="34" charset="0"/>
                <a:cs typeface="Tahoma" panose="020B0604030504040204" pitchFamily="34" charset="0"/>
              </a:rPr>
              <a:t>Ansible</a:t>
            </a:r>
            <a:endParaRPr lang="en-US" sz="2800" dirty="0">
              <a:ln w="10160">
                <a:solidFill>
                  <a:schemeClr val="accent5"/>
                </a:solidFill>
                <a:prstDash val="solid"/>
              </a:ln>
              <a:solidFill>
                <a:srgbClr val="000000"/>
              </a:solidFill>
              <a:effectLst>
                <a:outerShdw blurRad="38100" dist="22860" dir="5400000" algn="tl" rotWithShape="0">
                  <a:srgbClr val="000000">
                    <a:alpha val="30000"/>
                  </a:srgbClr>
                </a:outerShdw>
              </a:effectLst>
              <a:latin typeface="Tahoma" panose="020B0604030504040204" pitchFamily="34" charset="0"/>
              <a:ea typeface="Tahoma" panose="020B0604030504040204" pitchFamily="34" charset="0"/>
              <a:cs typeface="Tahoma" panose="020B0604030504040204" pitchFamily="34" charset="0"/>
            </a:endParaRPr>
          </a:p>
          <a:p>
            <a:pPr>
              <a:lnSpc>
                <a:spcPct val="150000"/>
              </a:lnSpc>
            </a:pPr>
            <a:r>
              <a:rPr lang="en-US" sz="2800" dirty="0">
                <a:ln w="10160">
                  <a:solidFill>
                    <a:schemeClr val="accent5"/>
                  </a:solidFill>
                  <a:prstDash val="solid"/>
                </a:ln>
                <a:solidFill>
                  <a:srgbClr val="000000"/>
                </a:solidFill>
                <a:effectLst>
                  <a:outerShdw blurRad="38100" dist="22860" dir="5400000" algn="tl" rotWithShape="0">
                    <a:srgbClr val="000000">
                      <a:alpha val="30000"/>
                    </a:srgbClr>
                  </a:outerShdw>
                </a:effectLst>
                <a:latin typeface="Tahoma" panose="020B0604030504040204" pitchFamily="34" charset="0"/>
                <a:ea typeface="Tahoma" panose="020B0604030504040204" pitchFamily="34" charset="0"/>
                <a:cs typeface="Tahoma" panose="020B0604030504040204" pitchFamily="34" charset="0"/>
              </a:rPr>
              <a:t>Installation of </a:t>
            </a:r>
            <a:r>
              <a:rPr lang="en-US" sz="2800" dirty="0" err="1">
                <a:ln w="10160">
                  <a:solidFill>
                    <a:schemeClr val="accent5"/>
                  </a:solidFill>
                  <a:prstDash val="solid"/>
                </a:ln>
                <a:solidFill>
                  <a:srgbClr val="000000"/>
                </a:solidFill>
                <a:effectLst>
                  <a:outerShdw blurRad="38100" dist="22860" dir="5400000" algn="tl" rotWithShape="0">
                    <a:srgbClr val="000000">
                      <a:alpha val="30000"/>
                    </a:srgbClr>
                  </a:outerShdw>
                </a:effectLst>
                <a:latin typeface="Tahoma" panose="020B0604030504040204" pitchFamily="34" charset="0"/>
                <a:ea typeface="Tahoma" panose="020B0604030504040204" pitchFamily="34" charset="0"/>
                <a:cs typeface="Tahoma" panose="020B0604030504040204" pitchFamily="34" charset="0"/>
              </a:rPr>
              <a:t>Ansible</a:t>
            </a:r>
            <a:br>
              <a:rPr lang="en-US" sz="2800" dirty="0">
                <a:ln w="10160">
                  <a:solidFill>
                    <a:schemeClr val="accent5"/>
                  </a:solidFill>
                  <a:prstDash val="solid"/>
                </a:ln>
                <a:solidFill>
                  <a:srgbClr val="000000"/>
                </a:solidFill>
                <a:effectLst>
                  <a:outerShdw blurRad="38100" dist="22860" dir="5400000" algn="tl" rotWithShape="0">
                    <a:srgbClr val="000000">
                      <a:alpha val="30000"/>
                    </a:srgbClr>
                  </a:outerShdw>
                </a:effectLst>
                <a:latin typeface="Tahoma" panose="020B0604030504040204" pitchFamily="34" charset="0"/>
                <a:ea typeface="Tahoma" panose="020B0604030504040204" pitchFamily="34" charset="0"/>
                <a:cs typeface="Tahoma" panose="020B0604030504040204" pitchFamily="34" charset="0"/>
              </a:rPr>
            </a:br>
            <a:r>
              <a:rPr lang="en-US" sz="2800" dirty="0" err="1">
                <a:ln w="10160">
                  <a:solidFill>
                    <a:schemeClr val="accent5"/>
                  </a:solidFill>
                  <a:prstDash val="solid"/>
                </a:ln>
                <a:solidFill>
                  <a:srgbClr val="000000"/>
                </a:solidFill>
                <a:effectLst>
                  <a:outerShdw blurRad="38100" dist="22860" dir="5400000" algn="tl" rotWithShape="0">
                    <a:srgbClr val="000000">
                      <a:alpha val="30000"/>
                    </a:srgbClr>
                  </a:outerShdw>
                </a:effectLst>
                <a:latin typeface="Tahoma" panose="020B0604030504040204" pitchFamily="34" charset="0"/>
                <a:ea typeface="Tahoma" panose="020B0604030504040204" pitchFamily="34" charset="0"/>
                <a:cs typeface="Tahoma" panose="020B0604030504040204" pitchFamily="34" charset="0"/>
              </a:rPr>
              <a:t>Ansible</a:t>
            </a:r>
            <a:r>
              <a:rPr lang="en-US" sz="2800" dirty="0">
                <a:ln w="10160">
                  <a:solidFill>
                    <a:schemeClr val="accent5"/>
                  </a:solidFill>
                  <a:prstDash val="solid"/>
                </a:ln>
                <a:solidFill>
                  <a:srgbClr val="000000"/>
                </a:solidFill>
                <a:effectLst>
                  <a:outerShdw blurRad="38100" dist="22860" dir="5400000" algn="tl" rotWithShape="0">
                    <a:srgbClr val="000000">
                      <a:alpha val="30000"/>
                    </a:srgbClr>
                  </a:outerShdw>
                </a:effectLst>
                <a:latin typeface="Tahoma" panose="020B0604030504040204" pitchFamily="34" charset="0"/>
                <a:ea typeface="Tahoma" panose="020B0604030504040204" pitchFamily="34" charset="0"/>
                <a:cs typeface="Tahoma" panose="020B0604030504040204" pitchFamily="34" charset="0"/>
              </a:rPr>
              <a:t> Basics</a:t>
            </a:r>
          </a:p>
          <a:p>
            <a:pPr>
              <a:lnSpc>
                <a:spcPct val="150000"/>
              </a:lnSpc>
            </a:pPr>
            <a:r>
              <a:rPr lang="en-US" sz="2800" dirty="0" err="1">
                <a:ln w="10160">
                  <a:solidFill>
                    <a:schemeClr val="accent5"/>
                  </a:solidFill>
                  <a:prstDash val="solid"/>
                </a:ln>
                <a:solidFill>
                  <a:srgbClr val="000000"/>
                </a:solidFill>
                <a:effectLst>
                  <a:outerShdw blurRad="38100" dist="22860" dir="5400000" algn="tl" rotWithShape="0">
                    <a:srgbClr val="000000">
                      <a:alpha val="30000"/>
                    </a:srgbClr>
                  </a:outerShdw>
                </a:effectLst>
                <a:latin typeface="Tahoma" panose="020B0604030504040204" pitchFamily="34" charset="0"/>
                <a:ea typeface="Tahoma" panose="020B0604030504040204" pitchFamily="34" charset="0"/>
                <a:cs typeface="Tahoma" panose="020B0604030504040204" pitchFamily="34" charset="0"/>
              </a:rPr>
              <a:t>Ansible</a:t>
            </a:r>
            <a:r>
              <a:rPr lang="en-US" sz="2800" dirty="0">
                <a:ln w="10160">
                  <a:solidFill>
                    <a:schemeClr val="accent5"/>
                  </a:solidFill>
                  <a:prstDash val="solid"/>
                </a:ln>
                <a:solidFill>
                  <a:srgbClr val="000000"/>
                </a:solidFill>
                <a:effectLst>
                  <a:outerShdw blurRad="38100" dist="22860" dir="5400000" algn="tl" rotWithShape="0">
                    <a:srgbClr val="000000">
                      <a:alpha val="30000"/>
                    </a:srgbClr>
                  </a:outerShdw>
                </a:effectLst>
                <a:latin typeface="Tahoma" panose="020B0604030504040204" pitchFamily="34" charset="0"/>
                <a:ea typeface="Tahoma" panose="020B0604030504040204" pitchFamily="34" charset="0"/>
                <a:cs typeface="Tahoma" panose="020B0604030504040204" pitchFamily="34" charset="0"/>
              </a:rPr>
              <a:t> Demonstration</a:t>
            </a:r>
          </a:p>
        </p:txBody>
      </p:sp>
    </p:spTree>
    <p:extLst>
      <p:ext uri="{BB962C8B-B14F-4D97-AF65-F5344CB8AC3E}">
        <p14:creationId xmlns:p14="http://schemas.microsoft.com/office/powerpoint/2010/main" val="1645990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506FDB1F-EBA3-984E-9C69-33D27CE29DB0}"/>
              </a:ext>
            </a:extLst>
          </p:cNvPr>
          <p:cNvSpPr>
            <a:spLocks noGrp="1"/>
          </p:cNvSpPr>
          <p:nvPr>
            <p:ph type="dt" sz="half" idx="2"/>
          </p:nvPr>
        </p:nvSpPr>
        <p:spPr/>
        <p:txBody>
          <a:bodyPr/>
          <a:lstStyle/>
          <a:p>
            <a:fld id="{D97C9332-06A4-8741-8892-83C10379AC79}" type="datetime1">
              <a:rPr lang="en-IN" smtClean="0"/>
              <a:t>19-06-2019</a:t>
            </a:fld>
            <a:r>
              <a:rPr lang="en-US" dirty="0"/>
              <a:t> </a:t>
            </a:r>
            <a:r>
              <a:rPr lang="en-US" altLang="en-US" dirty="0"/>
              <a:t>| </a:t>
            </a:r>
            <a:r>
              <a:rPr lang="en-IN" altLang="en-US" dirty="0"/>
              <a:t>© </a:t>
            </a:r>
            <a:r>
              <a:rPr lang="en-IN" altLang="en-US" dirty="0" err="1"/>
              <a:t>Mphasis</a:t>
            </a:r>
            <a:r>
              <a:rPr lang="en-IN" altLang="en-US" dirty="0"/>
              <a:t> 2018  Proprietary and confidential information</a:t>
            </a:r>
            <a:endParaRPr lang="en-US" dirty="0"/>
          </a:p>
        </p:txBody>
      </p:sp>
      <p:sp>
        <p:nvSpPr>
          <p:cNvPr id="10" name="Slide Number Placeholder 9">
            <a:extLst>
              <a:ext uri="{FF2B5EF4-FFF2-40B4-BE49-F238E27FC236}">
                <a16:creationId xmlns:a16="http://schemas.microsoft.com/office/drawing/2014/main" id="{9649DEFA-4CCF-2343-A889-9560EF63E9BD}"/>
              </a:ext>
            </a:extLst>
          </p:cNvPr>
          <p:cNvSpPr>
            <a:spLocks noGrp="1"/>
          </p:cNvSpPr>
          <p:nvPr>
            <p:ph type="sldNum" sz="quarter" idx="4"/>
          </p:nvPr>
        </p:nvSpPr>
        <p:spPr/>
        <p:txBody>
          <a:bodyPr/>
          <a:lstStyle/>
          <a:p>
            <a:fld id="{1755F6D2-49A6-E64A-811B-3E9DE07970BF}" type="slidenum">
              <a:rPr lang="en-US" smtClean="0"/>
              <a:pPr/>
              <a:t>4</a:t>
            </a:fld>
            <a:endParaRPr lang="en-US" dirty="0"/>
          </a:p>
        </p:txBody>
      </p:sp>
      <p:sp>
        <p:nvSpPr>
          <p:cNvPr id="17" name="Text Placeholder 16">
            <a:extLst>
              <a:ext uri="{FF2B5EF4-FFF2-40B4-BE49-F238E27FC236}">
                <a16:creationId xmlns:a16="http://schemas.microsoft.com/office/drawing/2014/main" id="{571514D1-7F0D-4EE6-A6B4-9A4C0900278B}"/>
              </a:ext>
            </a:extLst>
          </p:cNvPr>
          <p:cNvSpPr>
            <a:spLocks noGrp="1"/>
          </p:cNvSpPr>
          <p:nvPr>
            <p:ph type="body" sz="quarter" idx="15"/>
          </p:nvPr>
        </p:nvSpPr>
        <p:spPr>
          <a:xfrm>
            <a:off x="838202" y="746096"/>
            <a:ext cx="10093656" cy="5477283"/>
          </a:xfrm>
        </p:spPr>
        <p:txBody>
          <a:bodyPr/>
          <a:lstStyle/>
          <a:p>
            <a:pPr marL="342900" indent="-342900" algn="l">
              <a:buFont typeface="Wingdings" panose="05000000000000000000" pitchFamily="2" charset="2"/>
              <a:buChar char="Ø"/>
            </a:pPr>
            <a:r>
              <a:rPr lang="en-GB" sz="2800" b="1" dirty="0" err="1"/>
              <a:t>Ansible</a:t>
            </a:r>
            <a:r>
              <a:rPr lang="en-GB" sz="2800" b="1" dirty="0"/>
              <a:t> is a simple IT Automation platform that makes applications and systems easier to deploy</a:t>
            </a:r>
          </a:p>
          <a:p>
            <a:pPr marL="342900" indent="-342900" algn="l">
              <a:buFont typeface="Wingdings" panose="05000000000000000000" pitchFamily="2" charset="2"/>
              <a:buChar char="Ø"/>
            </a:pPr>
            <a:r>
              <a:rPr lang="en-GB" sz="2800" b="1" dirty="0"/>
              <a:t>It supports configuration management with examples as below</a:t>
            </a:r>
          </a:p>
          <a:p>
            <a:pPr marL="342900" lvl="0" indent="-342900" algn="l">
              <a:buFont typeface="Wingdings" panose="05000000000000000000" pitchFamily="2" charset="2"/>
              <a:buChar char="§"/>
            </a:pPr>
            <a:r>
              <a:rPr lang="en-GB" b="1" dirty="0"/>
              <a:t>Configuration of Servers</a:t>
            </a:r>
          </a:p>
          <a:p>
            <a:pPr marL="342900" lvl="0" indent="-342900" algn="l">
              <a:buFont typeface="Wingdings" panose="05000000000000000000" pitchFamily="2" charset="2"/>
              <a:buChar char="§"/>
            </a:pPr>
            <a:r>
              <a:rPr lang="en-GB" b="1" dirty="0"/>
              <a:t>Application Deployment</a:t>
            </a:r>
          </a:p>
          <a:p>
            <a:pPr marL="342900" lvl="0" indent="-342900" algn="l">
              <a:buFont typeface="Wingdings" panose="05000000000000000000" pitchFamily="2" charset="2"/>
              <a:buChar char="§"/>
            </a:pPr>
            <a:r>
              <a:rPr lang="en-GB" b="1" dirty="0"/>
              <a:t>Continuous testing of already installed application</a:t>
            </a:r>
          </a:p>
          <a:p>
            <a:pPr marL="342900" lvl="0" indent="-342900" algn="l">
              <a:buFont typeface="Wingdings" panose="05000000000000000000" pitchFamily="2" charset="2"/>
              <a:buChar char="§"/>
            </a:pPr>
            <a:r>
              <a:rPr lang="en-GB" b="1" dirty="0"/>
              <a:t>Provisioning</a:t>
            </a:r>
          </a:p>
          <a:p>
            <a:pPr marL="342900" lvl="0" indent="-342900" algn="l">
              <a:buFont typeface="Wingdings" panose="05000000000000000000" pitchFamily="2" charset="2"/>
              <a:buChar char="§"/>
            </a:pPr>
            <a:r>
              <a:rPr lang="en-GB" b="1" dirty="0"/>
              <a:t>Orchestration</a:t>
            </a:r>
          </a:p>
          <a:p>
            <a:pPr marL="342900" lvl="0" indent="-342900" algn="l">
              <a:buFont typeface="Wingdings" panose="05000000000000000000" pitchFamily="2" charset="2"/>
              <a:buChar char="§"/>
            </a:pPr>
            <a:r>
              <a:rPr lang="en-GB" b="1" dirty="0"/>
              <a:t>Automation of tasks</a:t>
            </a:r>
          </a:p>
          <a:p>
            <a:pPr marL="342900" lvl="0" indent="-342900" algn="l">
              <a:lnSpc>
                <a:spcPct val="200000"/>
              </a:lnSpc>
              <a:buFont typeface="Wingdings" panose="05000000000000000000" pitchFamily="2" charset="2"/>
              <a:buChar char="Ø"/>
            </a:pPr>
            <a:endParaRPr lang="en-GB" sz="2800" b="1" dirty="0"/>
          </a:p>
          <a:p>
            <a:pPr marL="342900" indent="-342900" algn="just">
              <a:buFont typeface="Arial" panose="020B0604020202020204" pitchFamily="34" charset="0"/>
              <a:buChar char="•"/>
            </a:pPr>
            <a:endParaRPr lang="en-US" sz="2000" b="1" dirty="0"/>
          </a:p>
        </p:txBody>
      </p:sp>
      <p:sp>
        <p:nvSpPr>
          <p:cNvPr id="5" name="Text Placeholder 16">
            <a:extLst>
              <a:ext uri="{FF2B5EF4-FFF2-40B4-BE49-F238E27FC236}">
                <a16:creationId xmlns:a16="http://schemas.microsoft.com/office/drawing/2014/main" id="{571514D1-7F0D-4EE6-A6B4-9A4C0900278B}"/>
              </a:ext>
            </a:extLst>
          </p:cNvPr>
          <p:cNvSpPr txBox="1">
            <a:spLocks/>
          </p:cNvSpPr>
          <p:nvPr/>
        </p:nvSpPr>
        <p:spPr>
          <a:xfrm>
            <a:off x="763589" y="-69572"/>
            <a:ext cx="10454871" cy="815668"/>
          </a:xfrm>
          <a:prstGeom prst="rect">
            <a:avLst/>
          </a:prstGeom>
        </p:spPr>
        <p:txBody>
          <a:bodyPr/>
          <a:lstStyle>
            <a:lvl1pPr marL="0" indent="0" algn="ctr" defTabSz="607355" rtl="0" eaLnBrk="1" latinLnBrk="0" hangingPunct="1">
              <a:spcBef>
                <a:spcPct val="20000"/>
              </a:spcBef>
              <a:buFont typeface="Arial"/>
              <a:buNone/>
              <a:defRPr sz="2400" kern="1200" cap="none" baseline="0">
                <a:solidFill>
                  <a:srgbClr val="B51E6A"/>
                </a:solidFill>
                <a:latin typeface="Calibri" panose="020F0502020204030204" pitchFamily="34" charset="0"/>
                <a:ea typeface="+mn-ea"/>
                <a:cs typeface="Calibri" panose="020F0502020204030204" pitchFamily="34" charset="0"/>
              </a:defRPr>
            </a:lvl1pPr>
            <a:lvl2pPr marL="986953" indent="-379597" algn="l" defTabSz="607355" rtl="0" eaLnBrk="1" latinLnBrk="0" hangingPunct="1">
              <a:spcBef>
                <a:spcPct val="20000"/>
              </a:spcBef>
              <a:buFont typeface="Arial"/>
              <a:buChar char="–"/>
              <a:defRPr sz="3721" kern="1200">
                <a:solidFill>
                  <a:schemeClr val="tx1"/>
                </a:solidFill>
                <a:latin typeface="+mn-lt"/>
                <a:ea typeface="+mn-ea"/>
                <a:cs typeface="+mn-cs"/>
              </a:defRPr>
            </a:lvl2pPr>
            <a:lvl3pPr marL="1518390" indent="-303679" algn="l" defTabSz="607355" rtl="0" eaLnBrk="1" latinLnBrk="0" hangingPunct="1">
              <a:spcBef>
                <a:spcPct val="20000"/>
              </a:spcBef>
              <a:buFont typeface="Arial"/>
              <a:buChar char="•"/>
              <a:defRPr sz="3189" kern="1200">
                <a:solidFill>
                  <a:schemeClr val="tx1"/>
                </a:solidFill>
                <a:latin typeface="+mn-lt"/>
                <a:ea typeface="+mn-ea"/>
                <a:cs typeface="+mn-cs"/>
              </a:defRPr>
            </a:lvl3pPr>
            <a:lvl4pPr marL="2125745" indent="-303679" algn="l" defTabSz="607355" rtl="0" eaLnBrk="1" latinLnBrk="0" hangingPunct="1">
              <a:spcBef>
                <a:spcPct val="20000"/>
              </a:spcBef>
              <a:buFont typeface="Arial"/>
              <a:buChar char="–"/>
              <a:defRPr sz="2657" kern="1200">
                <a:solidFill>
                  <a:schemeClr val="tx1"/>
                </a:solidFill>
                <a:latin typeface="+mn-lt"/>
                <a:ea typeface="+mn-ea"/>
                <a:cs typeface="+mn-cs"/>
              </a:defRPr>
            </a:lvl4pPr>
            <a:lvl5pPr marL="2733101" indent="-303679" algn="l" defTabSz="607355" rtl="0" eaLnBrk="1" latinLnBrk="0" hangingPunct="1">
              <a:spcBef>
                <a:spcPct val="20000"/>
              </a:spcBef>
              <a:buFont typeface="Arial"/>
              <a:buChar char="»"/>
              <a:defRPr sz="2657" kern="1200">
                <a:solidFill>
                  <a:schemeClr val="tx1"/>
                </a:solidFill>
                <a:latin typeface="+mn-lt"/>
                <a:ea typeface="+mn-ea"/>
                <a:cs typeface="+mn-cs"/>
              </a:defRPr>
            </a:lvl5pPr>
            <a:lvl6pPr marL="3340458" indent="-303679" algn="l" defTabSz="607355" rtl="0" eaLnBrk="1" latinLnBrk="0" hangingPunct="1">
              <a:spcBef>
                <a:spcPct val="20000"/>
              </a:spcBef>
              <a:buFont typeface="Arial"/>
              <a:buChar char="•"/>
              <a:defRPr sz="2657" kern="1200">
                <a:solidFill>
                  <a:schemeClr val="tx1"/>
                </a:solidFill>
                <a:latin typeface="+mn-lt"/>
                <a:ea typeface="+mn-ea"/>
                <a:cs typeface="+mn-cs"/>
              </a:defRPr>
            </a:lvl6pPr>
            <a:lvl7pPr marL="3947813" indent="-303679" algn="l" defTabSz="607355" rtl="0" eaLnBrk="1" latinLnBrk="0" hangingPunct="1">
              <a:spcBef>
                <a:spcPct val="20000"/>
              </a:spcBef>
              <a:buFont typeface="Arial"/>
              <a:buChar char="•"/>
              <a:defRPr sz="2657" kern="1200">
                <a:solidFill>
                  <a:schemeClr val="tx1"/>
                </a:solidFill>
                <a:latin typeface="+mn-lt"/>
                <a:ea typeface="+mn-ea"/>
                <a:cs typeface="+mn-cs"/>
              </a:defRPr>
            </a:lvl7pPr>
            <a:lvl8pPr marL="4555168" indent="-303679" algn="l" defTabSz="607355" rtl="0" eaLnBrk="1" latinLnBrk="0" hangingPunct="1">
              <a:spcBef>
                <a:spcPct val="20000"/>
              </a:spcBef>
              <a:buFont typeface="Arial"/>
              <a:buChar char="•"/>
              <a:defRPr sz="2657" kern="1200">
                <a:solidFill>
                  <a:schemeClr val="tx1"/>
                </a:solidFill>
                <a:latin typeface="+mn-lt"/>
                <a:ea typeface="+mn-ea"/>
                <a:cs typeface="+mn-cs"/>
              </a:defRPr>
            </a:lvl8pPr>
            <a:lvl9pPr marL="5162524" indent="-303679" algn="l" defTabSz="607355" rtl="0" eaLnBrk="1" latinLnBrk="0" hangingPunct="1">
              <a:spcBef>
                <a:spcPct val="20000"/>
              </a:spcBef>
              <a:buFont typeface="Arial"/>
              <a:buChar char="•"/>
              <a:defRPr sz="2657" kern="1200">
                <a:solidFill>
                  <a:schemeClr val="tx1"/>
                </a:solidFill>
                <a:latin typeface="+mn-lt"/>
                <a:ea typeface="+mn-ea"/>
                <a:cs typeface="+mn-cs"/>
              </a:defRPr>
            </a:lvl9pPr>
          </a:lstStyle>
          <a:p>
            <a:r>
              <a:rPr lang="en-US" sz="4400" dirty="0"/>
              <a:t>Introduction to </a:t>
            </a:r>
            <a:r>
              <a:rPr lang="en-US" sz="4400" dirty="0" err="1"/>
              <a:t>Ansible</a:t>
            </a:r>
            <a:endParaRPr lang="en-US" dirty="0"/>
          </a:p>
        </p:txBody>
      </p:sp>
    </p:spTree>
    <p:extLst>
      <p:ext uri="{BB962C8B-B14F-4D97-AF65-F5344CB8AC3E}">
        <p14:creationId xmlns:p14="http://schemas.microsoft.com/office/powerpoint/2010/main" val="3001285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506FDB1F-EBA3-984E-9C69-33D27CE29DB0}"/>
              </a:ext>
            </a:extLst>
          </p:cNvPr>
          <p:cNvSpPr>
            <a:spLocks noGrp="1"/>
          </p:cNvSpPr>
          <p:nvPr>
            <p:ph type="dt" sz="half" idx="2"/>
          </p:nvPr>
        </p:nvSpPr>
        <p:spPr/>
        <p:txBody>
          <a:bodyPr/>
          <a:lstStyle/>
          <a:p>
            <a:fld id="{D97C9332-06A4-8741-8892-83C10379AC79}" type="datetime1">
              <a:rPr lang="en-IN" smtClean="0"/>
              <a:t>19-06-2019</a:t>
            </a:fld>
            <a:r>
              <a:rPr lang="en-US" dirty="0"/>
              <a:t> </a:t>
            </a:r>
            <a:r>
              <a:rPr lang="en-US" altLang="en-US" dirty="0"/>
              <a:t>| </a:t>
            </a:r>
            <a:r>
              <a:rPr lang="en-IN" altLang="en-US" dirty="0"/>
              <a:t>© </a:t>
            </a:r>
            <a:r>
              <a:rPr lang="en-IN" altLang="en-US" dirty="0" err="1"/>
              <a:t>Mphasis</a:t>
            </a:r>
            <a:r>
              <a:rPr lang="en-IN" altLang="en-US" dirty="0"/>
              <a:t> 2018  Proprietary and confidential information</a:t>
            </a:r>
            <a:endParaRPr lang="en-US" dirty="0"/>
          </a:p>
        </p:txBody>
      </p:sp>
      <p:sp>
        <p:nvSpPr>
          <p:cNvPr id="10" name="Slide Number Placeholder 9">
            <a:extLst>
              <a:ext uri="{FF2B5EF4-FFF2-40B4-BE49-F238E27FC236}">
                <a16:creationId xmlns:a16="http://schemas.microsoft.com/office/drawing/2014/main" id="{9649DEFA-4CCF-2343-A889-9560EF63E9BD}"/>
              </a:ext>
            </a:extLst>
          </p:cNvPr>
          <p:cNvSpPr>
            <a:spLocks noGrp="1"/>
          </p:cNvSpPr>
          <p:nvPr>
            <p:ph type="sldNum" sz="quarter" idx="4"/>
          </p:nvPr>
        </p:nvSpPr>
        <p:spPr/>
        <p:txBody>
          <a:bodyPr/>
          <a:lstStyle/>
          <a:p>
            <a:fld id="{1755F6D2-49A6-E64A-811B-3E9DE07970BF}" type="slidenum">
              <a:rPr lang="en-US" smtClean="0"/>
              <a:pPr/>
              <a:t>5</a:t>
            </a:fld>
            <a:endParaRPr lang="en-US" dirty="0"/>
          </a:p>
        </p:txBody>
      </p:sp>
      <p:sp>
        <p:nvSpPr>
          <p:cNvPr id="17" name="Text Placeholder 16">
            <a:extLst>
              <a:ext uri="{FF2B5EF4-FFF2-40B4-BE49-F238E27FC236}">
                <a16:creationId xmlns:a16="http://schemas.microsoft.com/office/drawing/2014/main" id="{571514D1-7F0D-4EE6-A6B4-9A4C0900278B}"/>
              </a:ext>
            </a:extLst>
          </p:cNvPr>
          <p:cNvSpPr>
            <a:spLocks noGrp="1"/>
          </p:cNvSpPr>
          <p:nvPr>
            <p:ph type="body" sz="quarter" idx="15"/>
          </p:nvPr>
        </p:nvSpPr>
        <p:spPr>
          <a:xfrm>
            <a:off x="838202" y="746096"/>
            <a:ext cx="10093656" cy="5477283"/>
          </a:xfrm>
        </p:spPr>
        <p:txBody>
          <a:bodyPr/>
          <a:lstStyle/>
          <a:p>
            <a:pPr marL="285750" lvl="0" indent="-285750" algn="l">
              <a:buFont typeface="Wingdings" panose="05000000000000000000" pitchFamily="2" charset="2"/>
              <a:buChar char="Ø"/>
            </a:pPr>
            <a:r>
              <a:rPr lang="en-US" sz="2800" b="1" dirty="0"/>
              <a:t>Why Automation</a:t>
            </a:r>
            <a:endParaRPr lang="en-GB" sz="2800" b="1" dirty="0"/>
          </a:p>
          <a:p>
            <a:pPr marL="571500" lvl="0" indent="-571500" algn="l">
              <a:buFont typeface="Wingdings" panose="05000000000000000000" pitchFamily="2" charset="2"/>
              <a:buChar char="§"/>
            </a:pPr>
            <a:endParaRPr lang="en-GB" sz="1800" dirty="0"/>
          </a:p>
          <a:p>
            <a:pPr marL="571500" lvl="0" indent="-571500" algn="l">
              <a:buFont typeface="Wingdings" panose="05000000000000000000" pitchFamily="2" charset="2"/>
              <a:buChar char="§"/>
            </a:pPr>
            <a:r>
              <a:rPr lang="en-GB" b="1" dirty="0"/>
              <a:t>Because of Tasks in code</a:t>
            </a:r>
          </a:p>
          <a:p>
            <a:pPr marL="571500" lvl="0" indent="-571500" algn="l">
              <a:buFont typeface="Wingdings" panose="05000000000000000000" pitchFamily="2" charset="2"/>
              <a:buChar char="§"/>
            </a:pPr>
            <a:r>
              <a:rPr lang="en-GB" b="1" dirty="0"/>
              <a:t>Collaboration/Eliminate configuration inconsistency</a:t>
            </a:r>
          </a:p>
          <a:p>
            <a:pPr marL="571500" lvl="0" indent="-571500" algn="l">
              <a:buFont typeface="Wingdings" panose="05000000000000000000" pitchFamily="2" charset="2"/>
              <a:buChar char="§"/>
            </a:pPr>
            <a:r>
              <a:rPr lang="en-GB" b="1" dirty="0"/>
              <a:t>Error elimination</a:t>
            </a:r>
          </a:p>
          <a:p>
            <a:pPr marL="571500" lvl="0" indent="-571500" algn="l">
              <a:buFont typeface="Wingdings" panose="05000000000000000000" pitchFamily="2" charset="2"/>
              <a:buChar char="§"/>
            </a:pPr>
            <a:r>
              <a:rPr lang="en-GB" b="1" dirty="0"/>
              <a:t>Write once, use multiple times</a:t>
            </a:r>
          </a:p>
          <a:p>
            <a:pPr algn="just"/>
            <a:endParaRPr lang="en-US" sz="1800" dirty="0"/>
          </a:p>
        </p:txBody>
      </p:sp>
      <p:sp>
        <p:nvSpPr>
          <p:cNvPr id="5" name="Text Placeholder 16">
            <a:extLst>
              <a:ext uri="{FF2B5EF4-FFF2-40B4-BE49-F238E27FC236}">
                <a16:creationId xmlns:a16="http://schemas.microsoft.com/office/drawing/2014/main" id="{571514D1-7F0D-4EE6-A6B4-9A4C0900278B}"/>
              </a:ext>
            </a:extLst>
          </p:cNvPr>
          <p:cNvSpPr txBox="1">
            <a:spLocks/>
          </p:cNvSpPr>
          <p:nvPr/>
        </p:nvSpPr>
        <p:spPr>
          <a:xfrm>
            <a:off x="763589" y="-69572"/>
            <a:ext cx="10454871" cy="815668"/>
          </a:xfrm>
          <a:prstGeom prst="rect">
            <a:avLst/>
          </a:prstGeom>
        </p:spPr>
        <p:txBody>
          <a:bodyPr/>
          <a:lstStyle>
            <a:lvl1pPr marL="0" indent="0" algn="ctr" defTabSz="607355" rtl="0" eaLnBrk="1" latinLnBrk="0" hangingPunct="1">
              <a:spcBef>
                <a:spcPct val="20000"/>
              </a:spcBef>
              <a:buFont typeface="Arial"/>
              <a:buNone/>
              <a:defRPr sz="2400" kern="1200" cap="none" baseline="0">
                <a:solidFill>
                  <a:srgbClr val="B51E6A"/>
                </a:solidFill>
                <a:latin typeface="Calibri" panose="020F0502020204030204" pitchFamily="34" charset="0"/>
                <a:ea typeface="+mn-ea"/>
                <a:cs typeface="Calibri" panose="020F0502020204030204" pitchFamily="34" charset="0"/>
              </a:defRPr>
            </a:lvl1pPr>
            <a:lvl2pPr marL="986953" indent="-379597" algn="l" defTabSz="607355" rtl="0" eaLnBrk="1" latinLnBrk="0" hangingPunct="1">
              <a:spcBef>
                <a:spcPct val="20000"/>
              </a:spcBef>
              <a:buFont typeface="Arial"/>
              <a:buChar char="–"/>
              <a:defRPr sz="3721" kern="1200">
                <a:solidFill>
                  <a:schemeClr val="tx1"/>
                </a:solidFill>
                <a:latin typeface="+mn-lt"/>
                <a:ea typeface="+mn-ea"/>
                <a:cs typeface="+mn-cs"/>
              </a:defRPr>
            </a:lvl2pPr>
            <a:lvl3pPr marL="1518390" indent="-303679" algn="l" defTabSz="607355" rtl="0" eaLnBrk="1" latinLnBrk="0" hangingPunct="1">
              <a:spcBef>
                <a:spcPct val="20000"/>
              </a:spcBef>
              <a:buFont typeface="Arial"/>
              <a:buChar char="•"/>
              <a:defRPr sz="3189" kern="1200">
                <a:solidFill>
                  <a:schemeClr val="tx1"/>
                </a:solidFill>
                <a:latin typeface="+mn-lt"/>
                <a:ea typeface="+mn-ea"/>
                <a:cs typeface="+mn-cs"/>
              </a:defRPr>
            </a:lvl3pPr>
            <a:lvl4pPr marL="2125745" indent="-303679" algn="l" defTabSz="607355" rtl="0" eaLnBrk="1" latinLnBrk="0" hangingPunct="1">
              <a:spcBef>
                <a:spcPct val="20000"/>
              </a:spcBef>
              <a:buFont typeface="Arial"/>
              <a:buChar char="–"/>
              <a:defRPr sz="2657" kern="1200">
                <a:solidFill>
                  <a:schemeClr val="tx1"/>
                </a:solidFill>
                <a:latin typeface="+mn-lt"/>
                <a:ea typeface="+mn-ea"/>
                <a:cs typeface="+mn-cs"/>
              </a:defRPr>
            </a:lvl4pPr>
            <a:lvl5pPr marL="2733101" indent="-303679" algn="l" defTabSz="607355" rtl="0" eaLnBrk="1" latinLnBrk="0" hangingPunct="1">
              <a:spcBef>
                <a:spcPct val="20000"/>
              </a:spcBef>
              <a:buFont typeface="Arial"/>
              <a:buChar char="»"/>
              <a:defRPr sz="2657" kern="1200">
                <a:solidFill>
                  <a:schemeClr val="tx1"/>
                </a:solidFill>
                <a:latin typeface="+mn-lt"/>
                <a:ea typeface="+mn-ea"/>
                <a:cs typeface="+mn-cs"/>
              </a:defRPr>
            </a:lvl5pPr>
            <a:lvl6pPr marL="3340458" indent="-303679" algn="l" defTabSz="607355" rtl="0" eaLnBrk="1" latinLnBrk="0" hangingPunct="1">
              <a:spcBef>
                <a:spcPct val="20000"/>
              </a:spcBef>
              <a:buFont typeface="Arial"/>
              <a:buChar char="•"/>
              <a:defRPr sz="2657" kern="1200">
                <a:solidFill>
                  <a:schemeClr val="tx1"/>
                </a:solidFill>
                <a:latin typeface="+mn-lt"/>
                <a:ea typeface="+mn-ea"/>
                <a:cs typeface="+mn-cs"/>
              </a:defRPr>
            </a:lvl6pPr>
            <a:lvl7pPr marL="3947813" indent="-303679" algn="l" defTabSz="607355" rtl="0" eaLnBrk="1" latinLnBrk="0" hangingPunct="1">
              <a:spcBef>
                <a:spcPct val="20000"/>
              </a:spcBef>
              <a:buFont typeface="Arial"/>
              <a:buChar char="•"/>
              <a:defRPr sz="2657" kern="1200">
                <a:solidFill>
                  <a:schemeClr val="tx1"/>
                </a:solidFill>
                <a:latin typeface="+mn-lt"/>
                <a:ea typeface="+mn-ea"/>
                <a:cs typeface="+mn-cs"/>
              </a:defRPr>
            </a:lvl7pPr>
            <a:lvl8pPr marL="4555168" indent="-303679" algn="l" defTabSz="607355" rtl="0" eaLnBrk="1" latinLnBrk="0" hangingPunct="1">
              <a:spcBef>
                <a:spcPct val="20000"/>
              </a:spcBef>
              <a:buFont typeface="Arial"/>
              <a:buChar char="•"/>
              <a:defRPr sz="2657" kern="1200">
                <a:solidFill>
                  <a:schemeClr val="tx1"/>
                </a:solidFill>
                <a:latin typeface="+mn-lt"/>
                <a:ea typeface="+mn-ea"/>
                <a:cs typeface="+mn-cs"/>
              </a:defRPr>
            </a:lvl8pPr>
            <a:lvl9pPr marL="5162524" indent="-303679" algn="l" defTabSz="607355" rtl="0" eaLnBrk="1" latinLnBrk="0" hangingPunct="1">
              <a:spcBef>
                <a:spcPct val="20000"/>
              </a:spcBef>
              <a:buFont typeface="Arial"/>
              <a:buChar char="•"/>
              <a:defRPr sz="2657" kern="1200">
                <a:solidFill>
                  <a:schemeClr val="tx1"/>
                </a:solidFill>
                <a:latin typeface="+mn-lt"/>
                <a:ea typeface="+mn-ea"/>
                <a:cs typeface="+mn-cs"/>
              </a:defRPr>
            </a:lvl9pPr>
          </a:lstStyle>
          <a:p>
            <a:r>
              <a:rPr lang="en-US" sz="4400" dirty="0"/>
              <a:t> Why </a:t>
            </a:r>
            <a:r>
              <a:rPr lang="en-US" sz="4400" dirty="0" err="1"/>
              <a:t>Config</a:t>
            </a:r>
            <a:r>
              <a:rPr lang="en-US" sz="4400" dirty="0"/>
              <a:t> Management/</a:t>
            </a:r>
            <a:r>
              <a:rPr lang="en-US" sz="4400" dirty="0" err="1"/>
              <a:t>Ansible</a:t>
            </a:r>
            <a:r>
              <a:rPr lang="en-US" sz="4400" dirty="0"/>
              <a:t> Tool?</a:t>
            </a:r>
          </a:p>
          <a:p>
            <a:endParaRPr lang="en-US" dirty="0"/>
          </a:p>
        </p:txBody>
      </p:sp>
    </p:spTree>
    <p:extLst>
      <p:ext uri="{BB962C8B-B14F-4D97-AF65-F5344CB8AC3E}">
        <p14:creationId xmlns:p14="http://schemas.microsoft.com/office/powerpoint/2010/main" val="17565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506FDB1F-EBA3-984E-9C69-33D27CE29DB0}"/>
              </a:ext>
            </a:extLst>
          </p:cNvPr>
          <p:cNvSpPr>
            <a:spLocks noGrp="1"/>
          </p:cNvSpPr>
          <p:nvPr>
            <p:ph type="dt" sz="half" idx="2"/>
          </p:nvPr>
        </p:nvSpPr>
        <p:spPr/>
        <p:txBody>
          <a:bodyPr/>
          <a:lstStyle/>
          <a:p>
            <a:fld id="{D97C9332-06A4-8741-8892-83C10379AC79}" type="datetime1">
              <a:rPr lang="en-IN" smtClean="0"/>
              <a:t>19-06-2019</a:t>
            </a:fld>
            <a:r>
              <a:rPr lang="en-US" dirty="0"/>
              <a:t> </a:t>
            </a:r>
            <a:r>
              <a:rPr lang="en-US" altLang="en-US" dirty="0"/>
              <a:t>| </a:t>
            </a:r>
            <a:r>
              <a:rPr lang="en-IN" altLang="en-US" dirty="0"/>
              <a:t>© </a:t>
            </a:r>
            <a:r>
              <a:rPr lang="en-IN" altLang="en-US" dirty="0" err="1"/>
              <a:t>Mphasis</a:t>
            </a:r>
            <a:r>
              <a:rPr lang="en-IN" altLang="en-US" dirty="0"/>
              <a:t> 2018  Proprietary and confidential information</a:t>
            </a:r>
            <a:endParaRPr lang="en-US" dirty="0"/>
          </a:p>
        </p:txBody>
      </p:sp>
      <p:sp>
        <p:nvSpPr>
          <p:cNvPr id="10" name="Slide Number Placeholder 9">
            <a:extLst>
              <a:ext uri="{FF2B5EF4-FFF2-40B4-BE49-F238E27FC236}">
                <a16:creationId xmlns:a16="http://schemas.microsoft.com/office/drawing/2014/main" id="{9649DEFA-4CCF-2343-A889-9560EF63E9BD}"/>
              </a:ext>
            </a:extLst>
          </p:cNvPr>
          <p:cNvSpPr>
            <a:spLocks noGrp="1"/>
          </p:cNvSpPr>
          <p:nvPr>
            <p:ph type="sldNum" sz="quarter" idx="4"/>
          </p:nvPr>
        </p:nvSpPr>
        <p:spPr/>
        <p:txBody>
          <a:bodyPr/>
          <a:lstStyle/>
          <a:p>
            <a:fld id="{1755F6D2-49A6-E64A-811B-3E9DE07970BF}" type="slidenum">
              <a:rPr lang="en-US" smtClean="0"/>
              <a:pPr/>
              <a:t>6</a:t>
            </a:fld>
            <a:endParaRPr lang="en-US" dirty="0"/>
          </a:p>
        </p:txBody>
      </p:sp>
      <p:sp>
        <p:nvSpPr>
          <p:cNvPr id="17" name="Text Placeholder 16">
            <a:extLst>
              <a:ext uri="{FF2B5EF4-FFF2-40B4-BE49-F238E27FC236}">
                <a16:creationId xmlns:a16="http://schemas.microsoft.com/office/drawing/2014/main" id="{571514D1-7F0D-4EE6-A6B4-9A4C0900278B}"/>
              </a:ext>
            </a:extLst>
          </p:cNvPr>
          <p:cNvSpPr>
            <a:spLocks noGrp="1"/>
          </p:cNvSpPr>
          <p:nvPr>
            <p:ph type="body" sz="quarter" idx="15"/>
          </p:nvPr>
        </p:nvSpPr>
        <p:spPr>
          <a:xfrm>
            <a:off x="838202" y="746096"/>
            <a:ext cx="10093656" cy="5477283"/>
          </a:xfrm>
        </p:spPr>
        <p:txBody>
          <a:bodyPr/>
          <a:lstStyle/>
          <a:p>
            <a:pPr marL="571500" lvl="0" indent="-571500" algn="l">
              <a:buFont typeface="Wingdings" panose="05000000000000000000" pitchFamily="2" charset="2"/>
              <a:buChar char="§"/>
            </a:pPr>
            <a:endParaRPr lang="en-GB" sz="1800" dirty="0"/>
          </a:p>
          <a:p>
            <a:pPr marL="457200" indent="-457200" algn="l">
              <a:buFont typeface="Wingdings" panose="05000000000000000000" pitchFamily="2" charset="2"/>
              <a:buChar char="Ø"/>
            </a:pPr>
            <a:r>
              <a:rPr lang="en-US" altLang="en-US" sz="3200" b="1" dirty="0"/>
              <a:t>Why </a:t>
            </a:r>
            <a:r>
              <a:rPr lang="en-US" altLang="en-US" sz="3200" b="1" dirty="0" err="1"/>
              <a:t>Ansible</a:t>
            </a:r>
            <a:r>
              <a:rPr lang="en-US" altLang="en-US" sz="3200" b="1" dirty="0"/>
              <a:t>?</a:t>
            </a:r>
          </a:p>
          <a:p>
            <a:pPr marL="685800" indent="-685800" algn="l">
              <a:buFont typeface="Wingdings" panose="05000000000000000000" pitchFamily="2" charset="2"/>
              <a:buChar char="§"/>
            </a:pPr>
            <a:r>
              <a:rPr lang="en-GB" b="1" dirty="0" err="1"/>
              <a:t>Ansible</a:t>
            </a:r>
            <a:r>
              <a:rPr lang="en-GB" b="1" dirty="0"/>
              <a:t> is a free open source application</a:t>
            </a:r>
          </a:p>
          <a:p>
            <a:pPr marL="685800" indent="-685800" algn="l">
              <a:buFont typeface="Wingdings" panose="05000000000000000000" pitchFamily="2" charset="2"/>
              <a:buChar char="§"/>
            </a:pPr>
            <a:r>
              <a:rPr lang="en-GB" b="1" dirty="0"/>
              <a:t>Agent-less functionality</a:t>
            </a:r>
          </a:p>
          <a:p>
            <a:pPr marL="685800" indent="-685800" algn="l">
              <a:buFont typeface="Wingdings" panose="05000000000000000000" pitchFamily="2" charset="2"/>
              <a:buChar char="§"/>
            </a:pPr>
            <a:r>
              <a:rPr lang="en-GB" b="1" dirty="0"/>
              <a:t>Based on Python/YAML. There is no need to understand Python to use </a:t>
            </a:r>
            <a:r>
              <a:rPr lang="en-GB" b="1" dirty="0" err="1"/>
              <a:t>Ansible</a:t>
            </a:r>
            <a:endParaRPr lang="en-GB" b="1" dirty="0"/>
          </a:p>
          <a:p>
            <a:pPr marL="685800" indent="-685800" algn="l">
              <a:buFont typeface="Wingdings" panose="05000000000000000000" pitchFamily="2" charset="2"/>
              <a:buChar char="§"/>
            </a:pPr>
            <a:r>
              <a:rPr lang="en-GB" b="1" dirty="0"/>
              <a:t>Highly flexible &amp; Scalable</a:t>
            </a:r>
          </a:p>
          <a:p>
            <a:pPr algn="just"/>
            <a:endParaRPr lang="en-US" sz="1800" dirty="0"/>
          </a:p>
        </p:txBody>
      </p:sp>
      <p:sp>
        <p:nvSpPr>
          <p:cNvPr id="5" name="Text Placeholder 16">
            <a:extLst>
              <a:ext uri="{FF2B5EF4-FFF2-40B4-BE49-F238E27FC236}">
                <a16:creationId xmlns:a16="http://schemas.microsoft.com/office/drawing/2014/main" id="{571514D1-7F0D-4EE6-A6B4-9A4C0900278B}"/>
              </a:ext>
            </a:extLst>
          </p:cNvPr>
          <p:cNvSpPr txBox="1">
            <a:spLocks/>
          </p:cNvSpPr>
          <p:nvPr/>
        </p:nvSpPr>
        <p:spPr>
          <a:xfrm>
            <a:off x="763589" y="-69572"/>
            <a:ext cx="10454871" cy="815668"/>
          </a:xfrm>
          <a:prstGeom prst="rect">
            <a:avLst/>
          </a:prstGeom>
        </p:spPr>
        <p:txBody>
          <a:bodyPr/>
          <a:lstStyle>
            <a:lvl1pPr marL="0" indent="0" algn="ctr" defTabSz="607355" rtl="0" eaLnBrk="1" latinLnBrk="0" hangingPunct="1">
              <a:spcBef>
                <a:spcPct val="20000"/>
              </a:spcBef>
              <a:buFont typeface="Arial"/>
              <a:buNone/>
              <a:defRPr sz="2400" kern="1200" cap="none" baseline="0">
                <a:solidFill>
                  <a:srgbClr val="B51E6A"/>
                </a:solidFill>
                <a:latin typeface="Calibri" panose="020F0502020204030204" pitchFamily="34" charset="0"/>
                <a:ea typeface="+mn-ea"/>
                <a:cs typeface="Calibri" panose="020F0502020204030204" pitchFamily="34" charset="0"/>
              </a:defRPr>
            </a:lvl1pPr>
            <a:lvl2pPr marL="986953" indent="-379597" algn="l" defTabSz="607355" rtl="0" eaLnBrk="1" latinLnBrk="0" hangingPunct="1">
              <a:spcBef>
                <a:spcPct val="20000"/>
              </a:spcBef>
              <a:buFont typeface="Arial"/>
              <a:buChar char="–"/>
              <a:defRPr sz="3721" kern="1200">
                <a:solidFill>
                  <a:schemeClr val="tx1"/>
                </a:solidFill>
                <a:latin typeface="+mn-lt"/>
                <a:ea typeface="+mn-ea"/>
                <a:cs typeface="+mn-cs"/>
              </a:defRPr>
            </a:lvl2pPr>
            <a:lvl3pPr marL="1518390" indent="-303679" algn="l" defTabSz="607355" rtl="0" eaLnBrk="1" latinLnBrk="0" hangingPunct="1">
              <a:spcBef>
                <a:spcPct val="20000"/>
              </a:spcBef>
              <a:buFont typeface="Arial"/>
              <a:buChar char="•"/>
              <a:defRPr sz="3189" kern="1200">
                <a:solidFill>
                  <a:schemeClr val="tx1"/>
                </a:solidFill>
                <a:latin typeface="+mn-lt"/>
                <a:ea typeface="+mn-ea"/>
                <a:cs typeface="+mn-cs"/>
              </a:defRPr>
            </a:lvl3pPr>
            <a:lvl4pPr marL="2125745" indent="-303679" algn="l" defTabSz="607355" rtl="0" eaLnBrk="1" latinLnBrk="0" hangingPunct="1">
              <a:spcBef>
                <a:spcPct val="20000"/>
              </a:spcBef>
              <a:buFont typeface="Arial"/>
              <a:buChar char="–"/>
              <a:defRPr sz="2657" kern="1200">
                <a:solidFill>
                  <a:schemeClr val="tx1"/>
                </a:solidFill>
                <a:latin typeface="+mn-lt"/>
                <a:ea typeface="+mn-ea"/>
                <a:cs typeface="+mn-cs"/>
              </a:defRPr>
            </a:lvl4pPr>
            <a:lvl5pPr marL="2733101" indent="-303679" algn="l" defTabSz="607355" rtl="0" eaLnBrk="1" latinLnBrk="0" hangingPunct="1">
              <a:spcBef>
                <a:spcPct val="20000"/>
              </a:spcBef>
              <a:buFont typeface="Arial"/>
              <a:buChar char="»"/>
              <a:defRPr sz="2657" kern="1200">
                <a:solidFill>
                  <a:schemeClr val="tx1"/>
                </a:solidFill>
                <a:latin typeface="+mn-lt"/>
                <a:ea typeface="+mn-ea"/>
                <a:cs typeface="+mn-cs"/>
              </a:defRPr>
            </a:lvl5pPr>
            <a:lvl6pPr marL="3340458" indent="-303679" algn="l" defTabSz="607355" rtl="0" eaLnBrk="1" latinLnBrk="0" hangingPunct="1">
              <a:spcBef>
                <a:spcPct val="20000"/>
              </a:spcBef>
              <a:buFont typeface="Arial"/>
              <a:buChar char="•"/>
              <a:defRPr sz="2657" kern="1200">
                <a:solidFill>
                  <a:schemeClr val="tx1"/>
                </a:solidFill>
                <a:latin typeface="+mn-lt"/>
                <a:ea typeface="+mn-ea"/>
                <a:cs typeface="+mn-cs"/>
              </a:defRPr>
            </a:lvl6pPr>
            <a:lvl7pPr marL="3947813" indent="-303679" algn="l" defTabSz="607355" rtl="0" eaLnBrk="1" latinLnBrk="0" hangingPunct="1">
              <a:spcBef>
                <a:spcPct val="20000"/>
              </a:spcBef>
              <a:buFont typeface="Arial"/>
              <a:buChar char="•"/>
              <a:defRPr sz="2657" kern="1200">
                <a:solidFill>
                  <a:schemeClr val="tx1"/>
                </a:solidFill>
                <a:latin typeface="+mn-lt"/>
                <a:ea typeface="+mn-ea"/>
                <a:cs typeface="+mn-cs"/>
              </a:defRPr>
            </a:lvl7pPr>
            <a:lvl8pPr marL="4555168" indent="-303679" algn="l" defTabSz="607355" rtl="0" eaLnBrk="1" latinLnBrk="0" hangingPunct="1">
              <a:spcBef>
                <a:spcPct val="20000"/>
              </a:spcBef>
              <a:buFont typeface="Arial"/>
              <a:buChar char="•"/>
              <a:defRPr sz="2657" kern="1200">
                <a:solidFill>
                  <a:schemeClr val="tx1"/>
                </a:solidFill>
                <a:latin typeface="+mn-lt"/>
                <a:ea typeface="+mn-ea"/>
                <a:cs typeface="+mn-cs"/>
              </a:defRPr>
            </a:lvl8pPr>
            <a:lvl9pPr marL="5162524" indent="-303679" algn="l" defTabSz="607355" rtl="0" eaLnBrk="1" latinLnBrk="0" hangingPunct="1">
              <a:spcBef>
                <a:spcPct val="20000"/>
              </a:spcBef>
              <a:buFont typeface="Arial"/>
              <a:buChar char="•"/>
              <a:defRPr sz="2657" kern="1200">
                <a:solidFill>
                  <a:schemeClr val="tx1"/>
                </a:solidFill>
                <a:latin typeface="+mn-lt"/>
                <a:ea typeface="+mn-ea"/>
                <a:cs typeface="+mn-cs"/>
              </a:defRPr>
            </a:lvl9pPr>
          </a:lstStyle>
          <a:p>
            <a:r>
              <a:rPr lang="en-US" sz="4400" dirty="0"/>
              <a:t> Why </a:t>
            </a:r>
            <a:r>
              <a:rPr lang="en-US" sz="4400" dirty="0" err="1"/>
              <a:t>Ansible</a:t>
            </a:r>
            <a:r>
              <a:rPr lang="en-US" sz="4400" dirty="0"/>
              <a:t> Tool?</a:t>
            </a:r>
          </a:p>
          <a:p>
            <a:endParaRPr lang="en-US" dirty="0"/>
          </a:p>
        </p:txBody>
      </p:sp>
    </p:spTree>
    <p:extLst>
      <p:ext uri="{BB962C8B-B14F-4D97-AF65-F5344CB8AC3E}">
        <p14:creationId xmlns:p14="http://schemas.microsoft.com/office/powerpoint/2010/main" val="2304014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506FDB1F-EBA3-984E-9C69-33D27CE29DB0}"/>
              </a:ext>
            </a:extLst>
          </p:cNvPr>
          <p:cNvSpPr>
            <a:spLocks noGrp="1"/>
          </p:cNvSpPr>
          <p:nvPr>
            <p:ph type="dt" sz="half" idx="2"/>
          </p:nvPr>
        </p:nvSpPr>
        <p:spPr/>
        <p:txBody>
          <a:bodyPr/>
          <a:lstStyle/>
          <a:p>
            <a:fld id="{D97C9332-06A4-8741-8892-83C10379AC79}" type="datetime1">
              <a:rPr lang="en-IN" smtClean="0"/>
              <a:t>19-06-2019</a:t>
            </a:fld>
            <a:r>
              <a:rPr lang="en-US" dirty="0"/>
              <a:t> </a:t>
            </a:r>
            <a:r>
              <a:rPr lang="en-US" altLang="en-US" dirty="0"/>
              <a:t>| </a:t>
            </a:r>
            <a:r>
              <a:rPr lang="en-IN" altLang="en-US" dirty="0"/>
              <a:t>© </a:t>
            </a:r>
            <a:r>
              <a:rPr lang="en-IN" altLang="en-US" dirty="0" err="1"/>
              <a:t>Mphasis</a:t>
            </a:r>
            <a:r>
              <a:rPr lang="en-IN" altLang="en-US" dirty="0"/>
              <a:t> 2018  Proprietary and confidential information</a:t>
            </a:r>
            <a:endParaRPr lang="en-US" dirty="0"/>
          </a:p>
        </p:txBody>
      </p:sp>
      <p:sp>
        <p:nvSpPr>
          <p:cNvPr id="10" name="Slide Number Placeholder 9">
            <a:extLst>
              <a:ext uri="{FF2B5EF4-FFF2-40B4-BE49-F238E27FC236}">
                <a16:creationId xmlns:a16="http://schemas.microsoft.com/office/drawing/2014/main" id="{9649DEFA-4CCF-2343-A889-9560EF63E9BD}"/>
              </a:ext>
            </a:extLst>
          </p:cNvPr>
          <p:cNvSpPr>
            <a:spLocks noGrp="1"/>
          </p:cNvSpPr>
          <p:nvPr>
            <p:ph type="sldNum" sz="quarter" idx="4"/>
          </p:nvPr>
        </p:nvSpPr>
        <p:spPr/>
        <p:txBody>
          <a:bodyPr/>
          <a:lstStyle/>
          <a:p>
            <a:fld id="{1755F6D2-49A6-E64A-811B-3E9DE07970BF}" type="slidenum">
              <a:rPr lang="en-US" smtClean="0"/>
              <a:pPr/>
              <a:t>7</a:t>
            </a:fld>
            <a:endParaRPr lang="en-US" dirty="0"/>
          </a:p>
        </p:txBody>
      </p:sp>
      <p:sp>
        <p:nvSpPr>
          <p:cNvPr id="17" name="Text Placeholder 16">
            <a:extLst>
              <a:ext uri="{FF2B5EF4-FFF2-40B4-BE49-F238E27FC236}">
                <a16:creationId xmlns:a16="http://schemas.microsoft.com/office/drawing/2014/main" id="{571514D1-7F0D-4EE6-A6B4-9A4C0900278B}"/>
              </a:ext>
            </a:extLst>
          </p:cNvPr>
          <p:cNvSpPr>
            <a:spLocks noGrp="1"/>
          </p:cNvSpPr>
          <p:nvPr>
            <p:ph type="body" sz="quarter" idx="15"/>
          </p:nvPr>
        </p:nvSpPr>
        <p:spPr>
          <a:xfrm>
            <a:off x="838202" y="746096"/>
            <a:ext cx="10093656" cy="5477283"/>
          </a:xfrm>
        </p:spPr>
        <p:txBody>
          <a:bodyPr/>
          <a:lstStyle/>
          <a:p>
            <a:pPr marL="571500" lvl="0" indent="-571500" algn="l">
              <a:buFont typeface="Wingdings" panose="05000000000000000000" pitchFamily="2" charset="2"/>
              <a:buChar char="§"/>
            </a:pPr>
            <a:endParaRPr lang="en-GB" sz="1800" dirty="0"/>
          </a:p>
          <a:p>
            <a:pPr marL="571500" indent="-571500" algn="l">
              <a:buFont typeface="Wingdings" panose="05000000000000000000" pitchFamily="2" charset="2"/>
              <a:buChar char="Ø"/>
            </a:pPr>
            <a:r>
              <a:rPr lang="en-US" altLang="en-US" sz="4000" dirty="0"/>
              <a:t>Why </a:t>
            </a:r>
            <a:r>
              <a:rPr lang="en-US" altLang="en-US" sz="4000" dirty="0" err="1"/>
              <a:t>Ansible</a:t>
            </a:r>
            <a:r>
              <a:rPr lang="en-US" altLang="en-US" sz="4000" dirty="0"/>
              <a:t>?</a:t>
            </a:r>
          </a:p>
          <a:p>
            <a:pPr marL="685800" indent="-685800" algn="l">
              <a:buFont typeface="Wingdings" panose="05000000000000000000" pitchFamily="2" charset="2"/>
              <a:buChar char="§"/>
            </a:pPr>
            <a:r>
              <a:rPr lang="en-GB" sz="3200" b="1" dirty="0"/>
              <a:t>Large number of ready to use modules for systems management</a:t>
            </a:r>
          </a:p>
          <a:p>
            <a:pPr marL="685800" indent="-685800" algn="l">
              <a:buFont typeface="Wingdings" panose="05000000000000000000" pitchFamily="2" charset="2"/>
              <a:buChar char="§"/>
            </a:pPr>
            <a:r>
              <a:rPr lang="en-GB" sz="3200" b="1" dirty="0"/>
              <a:t>Custom modules could be added if needed</a:t>
            </a:r>
          </a:p>
          <a:p>
            <a:pPr marL="685800" indent="-685800" algn="l">
              <a:buFont typeface="Wingdings" panose="05000000000000000000" pitchFamily="2" charset="2"/>
              <a:buChar char="§"/>
            </a:pPr>
            <a:r>
              <a:rPr lang="en-GB" sz="3200" b="1" dirty="0"/>
              <a:t> Configuration roll-back in case of error</a:t>
            </a:r>
          </a:p>
          <a:p>
            <a:pPr marL="685800" indent="-685800" algn="l">
              <a:buFont typeface="Wingdings" panose="05000000000000000000" pitchFamily="2" charset="2"/>
              <a:buChar char="§"/>
            </a:pPr>
            <a:r>
              <a:rPr lang="en-GB" sz="3200" b="1" dirty="0"/>
              <a:t>Simple and human readable, easy installation &amp; configuration</a:t>
            </a:r>
          </a:p>
          <a:p>
            <a:pPr marL="685800" indent="-685800" algn="l">
              <a:buFont typeface="Wingdings" panose="05000000000000000000" pitchFamily="2" charset="2"/>
              <a:buChar char="§"/>
            </a:pPr>
            <a:r>
              <a:rPr lang="en-GB" sz="3200" b="1" dirty="0"/>
              <a:t>Self documenting</a:t>
            </a:r>
          </a:p>
          <a:p>
            <a:pPr algn="l"/>
            <a:endParaRPr lang="en-US" sz="1800" dirty="0"/>
          </a:p>
        </p:txBody>
      </p:sp>
      <p:sp>
        <p:nvSpPr>
          <p:cNvPr id="5" name="Text Placeholder 16">
            <a:extLst>
              <a:ext uri="{FF2B5EF4-FFF2-40B4-BE49-F238E27FC236}">
                <a16:creationId xmlns:a16="http://schemas.microsoft.com/office/drawing/2014/main" id="{571514D1-7F0D-4EE6-A6B4-9A4C0900278B}"/>
              </a:ext>
            </a:extLst>
          </p:cNvPr>
          <p:cNvSpPr txBox="1">
            <a:spLocks/>
          </p:cNvSpPr>
          <p:nvPr/>
        </p:nvSpPr>
        <p:spPr>
          <a:xfrm>
            <a:off x="763589" y="-69572"/>
            <a:ext cx="10454871" cy="815668"/>
          </a:xfrm>
          <a:prstGeom prst="rect">
            <a:avLst/>
          </a:prstGeom>
        </p:spPr>
        <p:txBody>
          <a:bodyPr/>
          <a:lstStyle>
            <a:lvl1pPr marL="0" indent="0" algn="ctr" defTabSz="607355" rtl="0" eaLnBrk="1" latinLnBrk="0" hangingPunct="1">
              <a:spcBef>
                <a:spcPct val="20000"/>
              </a:spcBef>
              <a:buFont typeface="Arial"/>
              <a:buNone/>
              <a:defRPr sz="2400" kern="1200" cap="none" baseline="0">
                <a:solidFill>
                  <a:srgbClr val="B51E6A"/>
                </a:solidFill>
                <a:latin typeface="Calibri" panose="020F0502020204030204" pitchFamily="34" charset="0"/>
                <a:ea typeface="+mn-ea"/>
                <a:cs typeface="Calibri" panose="020F0502020204030204" pitchFamily="34" charset="0"/>
              </a:defRPr>
            </a:lvl1pPr>
            <a:lvl2pPr marL="986953" indent="-379597" algn="l" defTabSz="607355" rtl="0" eaLnBrk="1" latinLnBrk="0" hangingPunct="1">
              <a:spcBef>
                <a:spcPct val="20000"/>
              </a:spcBef>
              <a:buFont typeface="Arial"/>
              <a:buChar char="–"/>
              <a:defRPr sz="3721" kern="1200">
                <a:solidFill>
                  <a:schemeClr val="tx1"/>
                </a:solidFill>
                <a:latin typeface="+mn-lt"/>
                <a:ea typeface="+mn-ea"/>
                <a:cs typeface="+mn-cs"/>
              </a:defRPr>
            </a:lvl2pPr>
            <a:lvl3pPr marL="1518390" indent="-303679" algn="l" defTabSz="607355" rtl="0" eaLnBrk="1" latinLnBrk="0" hangingPunct="1">
              <a:spcBef>
                <a:spcPct val="20000"/>
              </a:spcBef>
              <a:buFont typeface="Arial"/>
              <a:buChar char="•"/>
              <a:defRPr sz="3189" kern="1200">
                <a:solidFill>
                  <a:schemeClr val="tx1"/>
                </a:solidFill>
                <a:latin typeface="+mn-lt"/>
                <a:ea typeface="+mn-ea"/>
                <a:cs typeface="+mn-cs"/>
              </a:defRPr>
            </a:lvl3pPr>
            <a:lvl4pPr marL="2125745" indent="-303679" algn="l" defTabSz="607355" rtl="0" eaLnBrk="1" latinLnBrk="0" hangingPunct="1">
              <a:spcBef>
                <a:spcPct val="20000"/>
              </a:spcBef>
              <a:buFont typeface="Arial"/>
              <a:buChar char="–"/>
              <a:defRPr sz="2657" kern="1200">
                <a:solidFill>
                  <a:schemeClr val="tx1"/>
                </a:solidFill>
                <a:latin typeface="+mn-lt"/>
                <a:ea typeface="+mn-ea"/>
                <a:cs typeface="+mn-cs"/>
              </a:defRPr>
            </a:lvl4pPr>
            <a:lvl5pPr marL="2733101" indent="-303679" algn="l" defTabSz="607355" rtl="0" eaLnBrk="1" latinLnBrk="0" hangingPunct="1">
              <a:spcBef>
                <a:spcPct val="20000"/>
              </a:spcBef>
              <a:buFont typeface="Arial"/>
              <a:buChar char="»"/>
              <a:defRPr sz="2657" kern="1200">
                <a:solidFill>
                  <a:schemeClr val="tx1"/>
                </a:solidFill>
                <a:latin typeface="+mn-lt"/>
                <a:ea typeface="+mn-ea"/>
                <a:cs typeface="+mn-cs"/>
              </a:defRPr>
            </a:lvl5pPr>
            <a:lvl6pPr marL="3340458" indent="-303679" algn="l" defTabSz="607355" rtl="0" eaLnBrk="1" latinLnBrk="0" hangingPunct="1">
              <a:spcBef>
                <a:spcPct val="20000"/>
              </a:spcBef>
              <a:buFont typeface="Arial"/>
              <a:buChar char="•"/>
              <a:defRPr sz="2657" kern="1200">
                <a:solidFill>
                  <a:schemeClr val="tx1"/>
                </a:solidFill>
                <a:latin typeface="+mn-lt"/>
                <a:ea typeface="+mn-ea"/>
                <a:cs typeface="+mn-cs"/>
              </a:defRPr>
            </a:lvl6pPr>
            <a:lvl7pPr marL="3947813" indent="-303679" algn="l" defTabSz="607355" rtl="0" eaLnBrk="1" latinLnBrk="0" hangingPunct="1">
              <a:spcBef>
                <a:spcPct val="20000"/>
              </a:spcBef>
              <a:buFont typeface="Arial"/>
              <a:buChar char="•"/>
              <a:defRPr sz="2657" kern="1200">
                <a:solidFill>
                  <a:schemeClr val="tx1"/>
                </a:solidFill>
                <a:latin typeface="+mn-lt"/>
                <a:ea typeface="+mn-ea"/>
                <a:cs typeface="+mn-cs"/>
              </a:defRPr>
            </a:lvl7pPr>
            <a:lvl8pPr marL="4555168" indent="-303679" algn="l" defTabSz="607355" rtl="0" eaLnBrk="1" latinLnBrk="0" hangingPunct="1">
              <a:spcBef>
                <a:spcPct val="20000"/>
              </a:spcBef>
              <a:buFont typeface="Arial"/>
              <a:buChar char="•"/>
              <a:defRPr sz="2657" kern="1200">
                <a:solidFill>
                  <a:schemeClr val="tx1"/>
                </a:solidFill>
                <a:latin typeface="+mn-lt"/>
                <a:ea typeface="+mn-ea"/>
                <a:cs typeface="+mn-cs"/>
              </a:defRPr>
            </a:lvl8pPr>
            <a:lvl9pPr marL="5162524" indent="-303679" algn="l" defTabSz="607355" rtl="0" eaLnBrk="1" latinLnBrk="0" hangingPunct="1">
              <a:spcBef>
                <a:spcPct val="20000"/>
              </a:spcBef>
              <a:buFont typeface="Arial"/>
              <a:buChar char="•"/>
              <a:defRPr sz="2657" kern="1200">
                <a:solidFill>
                  <a:schemeClr val="tx1"/>
                </a:solidFill>
                <a:latin typeface="+mn-lt"/>
                <a:ea typeface="+mn-ea"/>
                <a:cs typeface="+mn-cs"/>
              </a:defRPr>
            </a:lvl9pPr>
          </a:lstStyle>
          <a:p>
            <a:r>
              <a:rPr lang="en-US" sz="4400" dirty="0"/>
              <a:t> Why </a:t>
            </a:r>
            <a:r>
              <a:rPr lang="en-US" sz="4400" dirty="0" err="1"/>
              <a:t>Ansible</a:t>
            </a:r>
            <a:r>
              <a:rPr lang="en-US" sz="4400" dirty="0"/>
              <a:t> Tool?</a:t>
            </a:r>
          </a:p>
          <a:p>
            <a:endParaRPr lang="en-US" dirty="0"/>
          </a:p>
        </p:txBody>
      </p:sp>
    </p:spTree>
    <p:extLst>
      <p:ext uri="{BB962C8B-B14F-4D97-AF65-F5344CB8AC3E}">
        <p14:creationId xmlns:p14="http://schemas.microsoft.com/office/powerpoint/2010/main" val="1565412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506FDB1F-EBA3-984E-9C69-33D27CE29DB0}"/>
              </a:ext>
            </a:extLst>
          </p:cNvPr>
          <p:cNvSpPr>
            <a:spLocks noGrp="1"/>
          </p:cNvSpPr>
          <p:nvPr>
            <p:ph type="dt" sz="half" idx="2"/>
          </p:nvPr>
        </p:nvSpPr>
        <p:spPr/>
        <p:txBody>
          <a:bodyPr/>
          <a:lstStyle/>
          <a:p>
            <a:fld id="{D97C9332-06A4-8741-8892-83C10379AC79}" type="datetime1">
              <a:rPr lang="en-IN" smtClean="0"/>
              <a:t>19-06-2019</a:t>
            </a:fld>
            <a:r>
              <a:rPr lang="en-US" dirty="0"/>
              <a:t> </a:t>
            </a:r>
            <a:r>
              <a:rPr lang="en-US" altLang="en-US" dirty="0"/>
              <a:t>| </a:t>
            </a:r>
            <a:r>
              <a:rPr lang="en-IN" altLang="en-US" dirty="0"/>
              <a:t>© </a:t>
            </a:r>
            <a:r>
              <a:rPr lang="en-IN" altLang="en-US" dirty="0" err="1"/>
              <a:t>Mphasis</a:t>
            </a:r>
            <a:r>
              <a:rPr lang="en-IN" altLang="en-US" dirty="0"/>
              <a:t> 2018  Proprietary and confidential information</a:t>
            </a:r>
            <a:endParaRPr lang="en-US" dirty="0"/>
          </a:p>
        </p:txBody>
      </p:sp>
      <p:sp>
        <p:nvSpPr>
          <p:cNvPr id="10" name="Slide Number Placeholder 9">
            <a:extLst>
              <a:ext uri="{FF2B5EF4-FFF2-40B4-BE49-F238E27FC236}">
                <a16:creationId xmlns:a16="http://schemas.microsoft.com/office/drawing/2014/main" id="{9649DEFA-4CCF-2343-A889-9560EF63E9BD}"/>
              </a:ext>
            </a:extLst>
          </p:cNvPr>
          <p:cNvSpPr>
            <a:spLocks noGrp="1"/>
          </p:cNvSpPr>
          <p:nvPr>
            <p:ph type="sldNum" sz="quarter" idx="4"/>
          </p:nvPr>
        </p:nvSpPr>
        <p:spPr/>
        <p:txBody>
          <a:bodyPr/>
          <a:lstStyle/>
          <a:p>
            <a:fld id="{1755F6D2-49A6-E64A-811B-3E9DE07970BF}" type="slidenum">
              <a:rPr lang="en-US" smtClean="0"/>
              <a:pPr/>
              <a:t>8</a:t>
            </a:fld>
            <a:endParaRPr lang="en-US" dirty="0"/>
          </a:p>
        </p:txBody>
      </p:sp>
      <p:sp>
        <p:nvSpPr>
          <p:cNvPr id="17" name="Text Placeholder 16">
            <a:extLst>
              <a:ext uri="{FF2B5EF4-FFF2-40B4-BE49-F238E27FC236}">
                <a16:creationId xmlns:a16="http://schemas.microsoft.com/office/drawing/2014/main" id="{571514D1-7F0D-4EE6-A6B4-9A4C0900278B}"/>
              </a:ext>
            </a:extLst>
          </p:cNvPr>
          <p:cNvSpPr>
            <a:spLocks noGrp="1"/>
          </p:cNvSpPr>
          <p:nvPr>
            <p:ph type="body" sz="quarter" idx="15"/>
          </p:nvPr>
        </p:nvSpPr>
        <p:spPr>
          <a:xfrm>
            <a:off x="838202" y="746096"/>
            <a:ext cx="10093656" cy="5477283"/>
          </a:xfrm>
        </p:spPr>
        <p:txBody>
          <a:bodyPr/>
          <a:lstStyle/>
          <a:p>
            <a:pPr marL="571500" lvl="0" indent="-571500" algn="l">
              <a:buFont typeface="Wingdings" panose="05000000000000000000" pitchFamily="2" charset="2"/>
              <a:buChar char="§"/>
            </a:pPr>
            <a:endParaRPr lang="en-GB" sz="1800" dirty="0"/>
          </a:p>
          <a:p>
            <a:pPr algn="l"/>
            <a:endParaRPr lang="en-US" altLang="en-US" sz="4000" dirty="0"/>
          </a:p>
          <a:p>
            <a:pPr algn="l"/>
            <a:endParaRPr lang="en-US" altLang="en-US" sz="4000" dirty="0"/>
          </a:p>
          <a:p>
            <a:pPr algn="l"/>
            <a:endParaRPr lang="en-US" sz="1800" dirty="0"/>
          </a:p>
        </p:txBody>
      </p:sp>
      <p:sp>
        <p:nvSpPr>
          <p:cNvPr id="5" name="Text Placeholder 16">
            <a:extLst>
              <a:ext uri="{FF2B5EF4-FFF2-40B4-BE49-F238E27FC236}">
                <a16:creationId xmlns:a16="http://schemas.microsoft.com/office/drawing/2014/main" id="{571514D1-7F0D-4EE6-A6B4-9A4C0900278B}"/>
              </a:ext>
            </a:extLst>
          </p:cNvPr>
          <p:cNvSpPr txBox="1">
            <a:spLocks/>
          </p:cNvSpPr>
          <p:nvPr/>
        </p:nvSpPr>
        <p:spPr>
          <a:xfrm>
            <a:off x="763589" y="-69572"/>
            <a:ext cx="10454871" cy="815668"/>
          </a:xfrm>
          <a:prstGeom prst="rect">
            <a:avLst/>
          </a:prstGeom>
        </p:spPr>
        <p:txBody>
          <a:bodyPr/>
          <a:lstStyle>
            <a:lvl1pPr marL="0" indent="0" algn="ctr" defTabSz="607355" rtl="0" eaLnBrk="1" latinLnBrk="0" hangingPunct="1">
              <a:spcBef>
                <a:spcPct val="20000"/>
              </a:spcBef>
              <a:buFont typeface="Arial"/>
              <a:buNone/>
              <a:defRPr sz="2400" kern="1200" cap="none" baseline="0">
                <a:solidFill>
                  <a:srgbClr val="B51E6A"/>
                </a:solidFill>
                <a:latin typeface="Calibri" panose="020F0502020204030204" pitchFamily="34" charset="0"/>
                <a:ea typeface="+mn-ea"/>
                <a:cs typeface="Calibri" panose="020F0502020204030204" pitchFamily="34" charset="0"/>
              </a:defRPr>
            </a:lvl1pPr>
            <a:lvl2pPr marL="986953" indent="-379597" algn="l" defTabSz="607355" rtl="0" eaLnBrk="1" latinLnBrk="0" hangingPunct="1">
              <a:spcBef>
                <a:spcPct val="20000"/>
              </a:spcBef>
              <a:buFont typeface="Arial"/>
              <a:buChar char="–"/>
              <a:defRPr sz="3721" kern="1200">
                <a:solidFill>
                  <a:schemeClr val="tx1"/>
                </a:solidFill>
                <a:latin typeface="+mn-lt"/>
                <a:ea typeface="+mn-ea"/>
                <a:cs typeface="+mn-cs"/>
              </a:defRPr>
            </a:lvl2pPr>
            <a:lvl3pPr marL="1518390" indent="-303679" algn="l" defTabSz="607355" rtl="0" eaLnBrk="1" latinLnBrk="0" hangingPunct="1">
              <a:spcBef>
                <a:spcPct val="20000"/>
              </a:spcBef>
              <a:buFont typeface="Arial"/>
              <a:buChar char="•"/>
              <a:defRPr sz="3189" kern="1200">
                <a:solidFill>
                  <a:schemeClr val="tx1"/>
                </a:solidFill>
                <a:latin typeface="+mn-lt"/>
                <a:ea typeface="+mn-ea"/>
                <a:cs typeface="+mn-cs"/>
              </a:defRPr>
            </a:lvl3pPr>
            <a:lvl4pPr marL="2125745" indent="-303679" algn="l" defTabSz="607355" rtl="0" eaLnBrk="1" latinLnBrk="0" hangingPunct="1">
              <a:spcBef>
                <a:spcPct val="20000"/>
              </a:spcBef>
              <a:buFont typeface="Arial"/>
              <a:buChar char="–"/>
              <a:defRPr sz="2657" kern="1200">
                <a:solidFill>
                  <a:schemeClr val="tx1"/>
                </a:solidFill>
                <a:latin typeface="+mn-lt"/>
                <a:ea typeface="+mn-ea"/>
                <a:cs typeface="+mn-cs"/>
              </a:defRPr>
            </a:lvl4pPr>
            <a:lvl5pPr marL="2733101" indent="-303679" algn="l" defTabSz="607355" rtl="0" eaLnBrk="1" latinLnBrk="0" hangingPunct="1">
              <a:spcBef>
                <a:spcPct val="20000"/>
              </a:spcBef>
              <a:buFont typeface="Arial"/>
              <a:buChar char="»"/>
              <a:defRPr sz="2657" kern="1200">
                <a:solidFill>
                  <a:schemeClr val="tx1"/>
                </a:solidFill>
                <a:latin typeface="+mn-lt"/>
                <a:ea typeface="+mn-ea"/>
                <a:cs typeface="+mn-cs"/>
              </a:defRPr>
            </a:lvl5pPr>
            <a:lvl6pPr marL="3340458" indent="-303679" algn="l" defTabSz="607355" rtl="0" eaLnBrk="1" latinLnBrk="0" hangingPunct="1">
              <a:spcBef>
                <a:spcPct val="20000"/>
              </a:spcBef>
              <a:buFont typeface="Arial"/>
              <a:buChar char="•"/>
              <a:defRPr sz="2657" kern="1200">
                <a:solidFill>
                  <a:schemeClr val="tx1"/>
                </a:solidFill>
                <a:latin typeface="+mn-lt"/>
                <a:ea typeface="+mn-ea"/>
                <a:cs typeface="+mn-cs"/>
              </a:defRPr>
            </a:lvl6pPr>
            <a:lvl7pPr marL="3947813" indent="-303679" algn="l" defTabSz="607355" rtl="0" eaLnBrk="1" latinLnBrk="0" hangingPunct="1">
              <a:spcBef>
                <a:spcPct val="20000"/>
              </a:spcBef>
              <a:buFont typeface="Arial"/>
              <a:buChar char="•"/>
              <a:defRPr sz="2657" kern="1200">
                <a:solidFill>
                  <a:schemeClr val="tx1"/>
                </a:solidFill>
                <a:latin typeface="+mn-lt"/>
                <a:ea typeface="+mn-ea"/>
                <a:cs typeface="+mn-cs"/>
              </a:defRPr>
            </a:lvl7pPr>
            <a:lvl8pPr marL="4555168" indent="-303679" algn="l" defTabSz="607355" rtl="0" eaLnBrk="1" latinLnBrk="0" hangingPunct="1">
              <a:spcBef>
                <a:spcPct val="20000"/>
              </a:spcBef>
              <a:buFont typeface="Arial"/>
              <a:buChar char="•"/>
              <a:defRPr sz="2657" kern="1200">
                <a:solidFill>
                  <a:schemeClr val="tx1"/>
                </a:solidFill>
                <a:latin typeface="+mn-lt"/>
                <a:ea typeface="+mn-ea"/>
                <a:cs typeface="+mn-cs"/>
              </a:defRPr>
            </a:lvl8pPr>
            <a:lvl9pPr marL="5162524" indent="-303679" algn="l" defTabSz="607355" rtl="0" eaLnBrk="1" latinLnBrk="0" hangingPunct="1">
              <a:spcBef>
                <a:spcPct val="20000"/>
              </a:spcBef>
              <a:buFont typeface="Arial"/>
              <a:buChar char="•"/>
              <a:defRPr sz="2657" kern="1200">
                <a:solidFill>
                  <a:schemeClr val="tx1"/>
                </a:solidFill>
                <a:latin typeface="+mn-lt"/>
                <a:ea typeface="+mn-ea"/>
                <a:cs typeface="+mn-cs"/>
              </a:defRPr>
            </a:lvl9pPr>
          </a:lstStyle>
          <a:p>
            <a:r>
              <a:rPr lang="en-US" sz="4400" dirty="0"/>
              <a:t> </a:t>
            </a:r>
            <a:r>
              <a:rPr lang="en-US" sz="4400" dirty="0" err="1"/>
              <a:t>Ansible</a:t>
            </a:r>
            <a:r>
              <a:rPr lang="en-US" sz="4400" dirty="0"/>
              <a:t> Architecture</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 y="746096"/>
            <a:ext cx="11465277" cy="5477283"/>
          </a:xfrm>
          <a:prstGeom prst="rect">
            <a:avLst/>
          </a:prstGeom>
        </p:spPr>
      </p:pic>
    </p:spTree>
    <p:extLst>
      <p:ext uri="{BB962C8B-B14F-4D97-AF65-F5344CB8AC3E}">
        <p14:creationId xmlns:p14="http://schemas.microsoft.com/office/powerpoint/2010/main" val="818350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506FDB1F-EBA3-984E-9C69-33D27CE29DB0}"/>
              </a:ext>
            </a:extLst>
          </p:cNvPr>
          <p:cNvSpPr>
            <a:spLocks noGrp="1"/>
          </p:cNvSpPr>
          <p:nvPr>
            <p:ph type="dt" sz="half" idx="2"/>
          </p:nvPr>
        </p:nvSpPr>
        <p:spPr/>
        <p:txBody>
          <a:bodyPr/>
          <a:lstStyle/>
          <a:p>
            <a:fld id="{D97C9332-06A4-8741-8892-83C10379AC79}" type="datetime1">
              <a:rPr lang="en-IN" smtClean="0"/>
              <a:t>19-06-2019</a:t>
            </a:fld>
            <a:r>
              <a:rPr lang="en-US" dirty="0"/>
              <a:t> </a:t>
            </a:r>
            <a:r>
              <a:rPr lang="en-US" altLang="en-US" dirty="0"/>
              <a:t>| </a:t>
            </a:r>
            <a:r>
              <a:rPr lang="en-IN" altLang="en-US" dirty="0"/>
              <a:t>© </a:t>
            </a:r>
            <a:r>
              <a:rPr lang="en-IN" altLang="en-US" dirty="0" err="1"/>
              <a:t>Mphasis</a:t>
            </a:r>
            <a:r>
              <a:rPr lang="en-IN" altLang="en-US" dirty="0"/>
              <a:t> 2018  Proprietary and confidential information</a:t>
            </a:r>
            <a:endParaRPr lang="en-US" dirty="0"/>
          </a:p>
        </p:txBody>
      </p:sp>
      <p:sp>
        <p:nvSpPr>
          <p:cNvPr id="10" name="Slide Number Placeholder 9">
            <a:extLst>
              <a:ext uri="{FF2B5EF4-FFF2-40B4-BE49-F238E27FC236}">
                <a16:creationId xmlns:a16="http://schemas.microsoft.com/office/drawing/2014/main" id="{9649DEFA-4CCF-2343-A889-9560EF63E9BD}"/>
              </a:ext>
            </a:extLst>
          </p:cNvPr>
          <p:cNvSpPr>
            <a:spLocks noGrp="1"/>
          </p:cNvSpPr>
          <p:nvPr>
            <p:ph type="sldNum" sz="quarter" idx="4"/>
          </p:nvPr>
        </p:nvSpPr>
        <p:spPr/>
        <p:txBody>
          <a:bodyPr/>
          <a:lstStyle/>
          <a:p>
            <a:fld id="{1755F6D2-49A6-E64A-811B-3E9DE07970BF}" type="slidenum">
              <a:rPr lang="en-US" smtClean="0"/>
              <a:pPr/>
              <a:t>9</a:t>
            </a:fld>
            <a:endParaRPr lang="en-US" dirty="0"/>
          </a:p>
        </p:txBody>
      </p:sp>
      <p:sp>
        <p:nvSpPr>
          <p:cNvPr id="17" name="Text Placeholder 16">
            <a:extLst>
              <a:ext uri="{FF2B5EF4-FFF2-40B4-BE49-F238E27FC236}">
                <a16:creationId xmlns:a16="http://schemas.microsoft.com/office/drawing/2014/main" id="{571514D1-7F0D-4EE6-A6B4-9A4C0900278B}"/>
              </a:ext>
            </a:extLst>
          </p:cNvPr>
          <p:cNvSpPr>
            <a:spLocks noGrp="1"/>
          </p:cNvSpPr>
          <p:nvPr>
            <p:ph type="body" sz="quarter" idx="15"/>
          </p:nvPr>
        </p:nvSpPr>
        <p:spPr>
          <a:xfrm>
            <a:off x="838202" y="746096"/>
            <a:ext cx="10093656" cy="5477283"/>
          </a:xfrm>
        </p:spPr>
        <p:txBody>
          <a:bodyPr/>
          <a:lstStyle/>
          <a:p>
            <a:pPr marL="571500" lvl="0" indent="-571500" algn="l">
              <a:buFont typeface="Wingdings" panose="05000000000000000000" pitchFamily="2" charset="2"/>
              <a:buChar char="§"/>
            </a:pPr>
            <a:endParaRPr lang="en-GB" sz="1800" dirty="0"/>
          </a:p>
          <a:p>
            <a:pPr marL="571500" indent="-571500" algn="l">
              <a:buFont typeface="Wingdings" panose="05000000000000000000" pitchFamily="2" charset="2"/>
              <a:buChar char="Ø"/>
            </a:pPr>
            <a:r>
              <a:rPr lang="en-US" altLang="en-US" sz="4000" dirty="0"/>
              <a:t>Requirements of </a:t>
            </a:r>
            <a:r>
              <a:rPr lang="en-US" altLang="en-US" sz="4000" dirty="0" err="1"/>
              <a:t>Ansible</a:t>
            </a:r>
            <a:endParaRPr lang="en-US" altLang="en-US" sz="4000" dirty="0"/>
          </a:p>
          <a:p>
            <a:pPr marL="571500" indent="-571500" algn="l">
              <a:buFont typeface="Wingdings" panose="05000000000000000000" pitchFamily="2" charset="2"/>
              <a:buChar char="§"/>
            </a:pPr>
            <a:r>
              <a:rPr lang="en-US" sz="3200" dirty="0" err="1">
                <a:solidFill>
                  <a:prstClr val="black"/>
                </a:solidFill>
              </a:rPr>
              <a:t>SSh</a:t>
            </a:r>
            <a:r>
              <a:rPr lang="en-US" sz="3200" dirty="0">
                <a:solidFill>
                  <a:prstClr val="black"/>
                </a:solidFill>
              </a:rPr>
              <a:t> Client (</a:t>
            </a:r>
            <a:r>
              <a:rPr lang="en-US" sz="3200" dirty="0" err="1">
                <a:solidFill>
                  <a:prstClr val="black"/>
                </a:solidFill>
              </a:rPr>
              <a:t>OpenSSH</a:t>
            </a:r>
            <a:r>
              <a:rPr lang="en-US" sz="3200" dirty="0">
                <a:solidFill>
                  <a:prstClr val="black"/>
                </a:solidFill>
              </a:rPr>
              <a:t>)</a:t>
            </a:r>
          </a:p>
          <a:p>
            <a:pPr marL="571500" indent="-571500" algn="l">
              <a:buFont typeface="Wingdings" panose="05000000000000000000" pitchFamily="2" charset="2"/>
              <a:buChar char="§"/>
            </a:pPr>
            <a:r>
              <a:rPr lang="en-US" sz="3200" dirty="0">
                <a:solidFill>
                  <a:prstClr val="black"/>
                </a:solidFill>
              </a:rPr>
              <a:t>Password Less Authentication for non root user from Control System to Client Systems</a:t>
            </a:r>
          </a:p>
          <a:p>
            <a:pPr marL="571500" indent="-571500" algn="l">
              <a:buFont typeface="Wingdings" panose="05000000000000000000" pitchFamily="2" charset="2"/>
              <a:buChar char="§"/>
            </a:pPr>
            <a:r>
              <a:rPr lang="en-US" sz="3200" dirty="0" err="1">
                <a:solidFill>
                  <a:prstClr val="black"/>
                </a:solidFill>
              </a:rPr>
              <a:t>Sudo</a:t>
            </a:r>
            <a:r>
              <a:rPr lang="en-US" sz="3200" dirty="0">
                <a:solidFill>
                  <a:prstClr val="black"/>
                </a:solidFill>
              </a:rPr>
              <a:t> </a:t>
            </a:r>
            <a:r>
              <a:rPr lang="en-US" sz="3200" dirty="0" err="1">
                <a:solidFill>
                  <a:prstClr val="black"/>
                </a:solidFill>
              </a:rPr>
              <a:t>Previlliage</a:t>
            </a:r>
            <a:r>
              <a:rPr lang="en-US" sz="3200" dirty="0">
                <a:solidFill>
                  <a:prstClr val="black"/>
                </a:solidFill>
              </a:rPr>
              <a:t>: </a:t>
            </a:r>
            <a:r>
              <a:rPr lang="en-GB" sz="3200" dirty="0"/>
              <a:t>To execute all or selective commands without password prompt  on client systems</a:t>
            </a:r>
            <a:endParaRPr lang="en-US" sz="3200" dirty="0">
              <a:solidFill>
                <a:prstClr val="black"/>
              </a:solidFill>
            </a:endParaRPr>
          </a:p>
          <a:p>
            <a:pPr marL="571500" indent="-571500" algn="l">
              <a:buFont typeface="Wingdings" panose="05000000000000000000" pitchFamily="2" charset="2"/>
              <a:buChar char="§"/>
            </a:pPr>
            <a:r>
              <a:rPr lang="en-US" sz="3200" dirty="0">
                <a:solidFill>
                  <a:prstClr val="black"/>
                </a:solidFill>
              </a:rPr>
              <a:t>Python</a:t>
            </a:r>
          </a:p>
          <a:p>
            <a:pPr algn="l"/>
            <a:endParaRPr lang="en-US" sz="1800" dirty="0"/>
          </a:p>
        </p:txBody>
      </p:sp>
      <p:sp>
        <p:nvSpPr>
          <p:cNvPr id="5" name="Text Placeholder 16">
            <a:extLst>
              <a:ext uri="{FF2B5EF4-FFF2-40B4-BE49-F238E27FC236}">
                <a16:creationId xmlns:a16="http://schemas.microsoft.com/office/drawing/2014/main" id="{571514D1-7F0D-4EE6-A6B4-9A4C0900278B}"/>
              </a:ext>
            </a:extLst>
          </p:cNvPr>
          <p:cNvSpPr txBox="1">
            <a:spLocks/>
          </p:cNvSpPr>
          <p:nvPr/>
        </p:nvSpPr>
        <p:spPr>
          <a:xfrm>
            <a:off x="763589" y="-69572"/>
            <a:ext cx="10454871" cy="815668"/>
          </a:xfrm>
          <a:prstGeom prst="rect">
            <a:avLst/>
          </a:prstGeom>
        </p:spPr>
        <p:txBody>
          <a:bodyPr/>
          <a:lstStyle>
            <a:lvl1pPr marL="0" indent="0" algn="ctr" defTabSz="607355" rtl="0" eaLnBrk="1" latinLnBrk="0" hangingPunct="1">
              <a:spcBef>
                <a:spcPct val="20000"/>
              </a:spcBef>
              <a:buFont typeface="Arial"/>
              <a:buNone/>
              <a:defRPr sz="2400" kern="1200" cap="none" baseline="0">
                <a:solidFill>
                  <a:srgbClr val="B51E6A"/>
                </a:solidFill>
                <a:latin typeface="Calibri" panose="020F0502020204030204" pitchFamily="34" charset="0"/>
                <a:ea typeface="+mn-ea"/>
                <a:cs typeface="Calibri" panose="020F0502020204030204" pitchFamily="34" charset="0"/>
              </a:defRPr>
            </a:lvl1pPr>
            <a:lvl2pPr marL="986953" indent="-379597" algn="l" defTabSz="607355" rtl="0" eaLnBrk="1" latinLnBrk="0" hangingPunct="1">
              <a:spcBef>
                <a:spcPct val="20000"/>
              </a:spcBef>
              <a:buFont typeface="Arial"/>
              <a:buChar char="–"/>
              <a:defRPr sz="3721" kern="1200">
                <a:solidFill>
                  <a:schemeClr val="tx1"/>
                </a:solidFill>
                <a:latin typeface="+mn-lt"/>
                <a:ea typeface="+mn-ea"/>
                <a:cs typeface="+mn-cs"/>
              </a:defRPr>
            </a:lvl2pPr>
            <a:lvl3pPr marL="1518390" indent="-303679" algn="l" defTabSz="607355" rtl="0" eaLnBrk="1" latinLnBrk="0" hangingPunct="1">
              <a:spcBef>
                <a:spcPct val="20000"/>
              </a:spcBef>
              <a:buFont typeface="Arial"/>
              <a:buChar char="•"/>
              <a:defRPr sz="3189" kern="1200">
                <a:solidFill>
                  <a:schemeClr val="tx1"/>
                </a:solidFill>
                <a:latin typeface="+mn-lt"/>
                <a:ea typeface="+mn-ea"/>
                <a:cs typeface="+mn-cs"/>
              </a:defRPr>
            </a:lvl3pPr>
            <a:lvl4pPr marL="2125745" indent="-303679" algn="l" defTabSz="607355" rtl="0" eaLnBrk="1" latinLnBrk="0" hangingPunct="1">
              <a:spcBef>
                <a:spcPct val="20000"/>
              </a:spcBef>
              <a:buFont typeface="Arial"/>
              <a:buChar char="–"/>
              <a:defRPr sz="2657" kern="1200">
                <a:solidFill>
                  <a:schemeClr val="tx1"/>
                </a:solidFill>
                <a:latin typeface="+mn-lt"/>
                <a:ea typeface="+mn-ea"/>
                <a:cs typeface="+mn-cs"/>
              </a:defRPr>
            </a:lvl4pPr>
            <a:lvl5pPr marL="2733101" indent="-303679" algn="l" defTabSz="607355" rtl="0" eaLnBrk="1" latinLnBrk="0" hangingPunct="1">
              <a:spcBef>
                <a:spcPct val="20000"/>
              </a:spcBef>
              <a:buFont typeface="Arial"/>
              <a:buChar char="»"/>
              <a:defRPr sz="2657" kern="1200">
                <a:solidFill>
                  <a:schemeClr val="tx1"/>
                </a:solidFill>
                <a:latin typeface="+mn-lt"/>
                <a:ea typeface="+mn-ea"/>
                <a:cs typeface="+mn-cs"/>
              </a:defRPr>
            </a:lvl5pPr>
            <a:lvl6pPr marL="3340458" indent="-303679" algn="l" defTabSz="607355" rtl="0" eaLnBrk="1" latinLnBrk="0" hangingPunct="1">
              <a:spcBef>
                <a:spcPct val="20000"/>
              </a:spcBef>
              <a:buFont typeface="Arial"/>
              <a:buChar char="•"/>
              <a:defRPr sz="2657" kern="1200">
                <a:solidFill>
                  <a:schemeClr val="tx1"/>
                </a:solidFill>
                <a:latin typeface="+mn-lt"/>
                <a:ea typeface="+mn-ea"/>
                <a:cs typeface="+mn-cs"/>
              </a:defRPr>
            </a:lvl6pPr>
            <a:lvl7pPr marL="3947813" indent="-303679" algn="l" defTabSz="607355" rtl="0" eaLnBrk="1" latinLnBrk="0" hangingPunct="1">
              <a:spcBef>
                <a:spcPct val="20000"/>
              </a:spcBef>
              <a:buFont typeface="Arial"/>
              <a:buChar char="•"/>
              <a:defRPr sz="2657" kern="1200">
                <a:solidFill>
                  <a:schemeClr val="tx1"/>
                </a:solidFill>
                <a:latin typeface="+mn-lt"/>
                <a:ea typeface="+mn-ea"/>
                <a:cs typeface="+mn-cs"/>
              </a:defRPr>
            </a:lvl7pPr>
            <a:lvl8pPr marL="4555168" indent="-303679" algn="l" defTabSz="607355" rtl="0" eaLnBrk="1" latinLnBrk="0" hangingPunct="1">
              <a:spcBef>
                <a:spcPct val="20000"/>
              </a:spcBef>
              <a:buFont typeface="Arial"/>
              <a:buChar char="•"/>
              <a:defRPr sz="2657" kern="1200">
                <a:solidFill>
                  <a:schemeClr val="tx1"/>
                </a:solidFill>
                <a:latin typeface="+mn-lt"/>
                <a:ea typeface="+mn-ea"/>
                <a:cs typeface="+mn-cs"/>
              </a:defRPr>
            </a:lvl8pPr>
            <a:lvl9pPr marL="5162524" indent="-303679" algn="l" defTabSz="607355" rtl="0" eaLnBrk="1" latinLnBrk="0" hangingPunct="1">
              <a:spcBef>
                <a:spcPct val="20000"/>
              </a:spcBef>
              <a:buFont typeface="Arial"/>
              <a:buChar char="•"/>
              <a:defRPr sz="2657" kern="1200">
                <a:solidFill>
                  <a:schemeClr val="tx1"/>
                </a:solidFill>
                <a:latin typeface="+mn-lt"/>
                <a:ea typeface="+mn-ea"/>
                <a:cs typeface="+mn-cs"/>
              </a:defRPr>
            </a:lvl9pPr>
          </a:lstStyle>
          <a:p>
            <a:r>
              <a:rPr lang="en-US" sz="4400" dirty="0"/>
              <a:t> Why </a:t>
            </a:r>
            <a:r>
              <a:rPr lang="en-US" sz="4400" dirty="0" err="1"/>
              <a:t>Ansible</a:t>
            </a:r>
            <a:r>
              <a:rPr lang="en-US" sz="4400" dirty="0"/>
              <a:t> Tool?</a:t>
            </a:r>
          </a:p>
          <a:p>
            <a:endParaRPr lang="en-US" dirty="0"/>
          </a:p>
        </p:txBody>
      </p:sp>
    </p:spTree>
    <p:extLst>
      <p:ext uri="{BB962C8B-B14F-4D97-AF65-F5344CB8AC3E}">
        <p14:creationId xmlns:p14="http://schemas.microsoft.com/office/powerpoint/2010/main" val="20806587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2.xml><?xml version="1.0" encoding="utf-8"?>
<p:tagLst xmlns:a="http://schemas.openxmlformats.org/drawingml/2006/main" xmlns:r="http://schemas.openxmlformats.org/officeDocument/2006/relationships" xmlns:p="http://schemas.openxmlformats.org/presentationml/2006/main">
  <p:tag name="TBGORIGWIDTH" val="936"/>
  <p:tag name="TBGORIGHEIGHT" val="0"/>
  <p:tag name="TBGORIGTOP" val="312.674"/>
  <p:tag name="TBGORIGLEFT" val="12.63772"/>
</p:tagLst>
</file>

<file path=ppt/tags/tag3.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heme/theme1.xml><?xml version="1.0" encoding="utf-8"?>
<a:theme xmlns:a="http://schemas.openxmlformats.org/drawingml/2006/main" name="Introduction Slide">
  <a:themeElements>
    <a:clrScheme name="Vair">
      <a:dk1>
        <a:sysClr val="windowText" lastClr="000000"/>
      </a:dk1>
      <a:lt1>
        <a:sysClr val="window" lastClr="FFFFFF"/>
      </a:lt1>
      <a:dk2>
        <a:srgbClr val="202125"/>
      </a:dk2>
      <a:lt2>
        <a:srgbClr val="FFFCFF"/>
      </a:lt2>
      <a:accent1>
        <a:srgbClr val="5CC2BF"/>
      </a:accent1>
      <a:accent2>
        <a:srgbClr val="87C755"/>
      </a:accent2>
      <a:accent3>
        <a:srgbClr val="81725B"/>
      </a:accent3>
      <a:accent4>
        <a:srgbClr val="B0ACA5"/>
      </a:accent4>
      <a:accent5>
        <a:srgbClr val="EE4A4E"/>
      </a:accent5>
      <a:accent6>
        <a:srgbClr val="7E007E"/>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3553</TotalTime>
  <Words>1236</Words>
  <Application>Microsoft Office PowerPoint</Application>
  <PresentationFormat>Widescreen</PresentationFormat>
  <Paragraphs>178</Paragraphs>
  <Slides>22</Slides>
  <Notes>0</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22</vt:i4>
      </vt:variant>
    </vt:vector>
  </HeadingPairs>
  <TitlesOfParts>
    <vt:vector size="36" baseType="lpstr">
      <vt:lpstr>ＭＳ Ｐゴシック</vt:lpstr>
      <vt:lpstr>Arial</vt:lpstr>
      <vt:lpstr>Calibri</vt:lpstr>
      <vt:lpstr>Calibri Light</vt:lpstr>
      <vt:lpstr>Corbel</vt:lpstr>
      <vt:lpstr>FontAwesome</vt:lpstr>
      <vt:lpstr>Lato Black</vt:lpstr>
      <vt:lpstr>Lato Bold</vt:lpstr>
      <vt:lpstr>Open Sans Light</vt:lpstr>
      <vt:lpstr>Tahoma</vt:lpstr>
      <vt:lpstr>Wingdings</vt:lpstr>
      <vt:lpstr>ヒラギノ角ゴ Pro W3</vt:lpstr>
      <vt:lpstr>Introduction Slide</vt:lpstr>
      <vt:lpstr>Custom Design</vt:lpstr>
      <vt:lpstr>PowerPoint Presentation</vt:lpstr>
      <vt:lpstr>Sabre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Gutenberg Communication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Mphasis Corporate</dc:title>
  <dc:subject/>
  <dc:creator>Rakschit Bhardwaj</dc:creator>
  <cp:keywords/>
  <dc:description/>
  <cp:lastModifiedBy>Singh, Devinder</cp:lastModifiedBy>
  <cp:revision>665</cp:revision>
  <dcterms:created xsi:type="dcterms:W3CDTF">2016-03-05T14:38:50Z</dcterms:created>
  <dcterms:modified xsi:type="dcterms:W3CDTF">2019-06-19T09:41:59Z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nguage">
    <vt:lpwstr>English</vt:lpwstr>
  </property>
  <property fmtid="{D5CDD505-2E9C-101B-9397-08002B2CF9AE}" pid="3" name="Destination">
    <vt:lpwstr>Creative Market</vt:lpwstr>
  </property>
</Properties>
</file>