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15"/>
  </p:notesMasterIdLst>
  <p:handoutMasterIdLst>
    <p:handoutMasterId r:id="rId16"/>
  </p:handoutMasterIdLst>
  <p:sldIdLst>
    <p:sldId id="257" r:id="rId2"/>
    <p:sldId id="283" r:id="rId3"/>
    <p:sldId id="348" r:id="rId4"/>
    <p:sldId id="346" r:id="rId5"/>
    <p:sldId id="347" r:id="rId6"/>
    <p:sldId id="338" r:id="rId7"/>
    <p:sldId id="339" r:id="rId8"/>
    <p:sldId id="340" r:id="rId9"/>
    <p:sldId id="341" r:id="rId10"/>
    <p:sldId id="343" r:id="rId11"/>
    <p:sldId id="344" r:id="rId12"/>
    <p:sldId id="345" r:id="rId13"/>
    <p:sldId id="34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1741" autoAdjust="0"/>
  </p:normalViewPr>
  <p:slideViewPr>
    <p:cSldViewPr snapToGrid="0">
      <p:cViewPr varScale="1">
        <p:scale>
          <a:sx n="69" d="100"/>
          <a:sy n="69" d="100"/>
        </p:scale>
        <p:origin x="109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201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8B1207-1665-4451-9324-2B541E566D83}" type="datetimeFigureOut">
              <a:rPr lang="en-US" smtClean="0"/>
              <a:t>9/26/2017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72A828-EA14-4C98-827C-49064DD27461}" type="slidenum">
              <a:rPr lang="en-US" smtClean="0"/>
              <a:t>‹#›</a:t>
            </a:fld>
            <a:endParaRPr lang="en-US"/>
          </a:p>
        </p:txBody>
      </p:sp>
    </p:spTree>
    <p:extLst>
      <p:ext uri="{BB962C8B-B14F-4D97-AF65-F5344CB8AC3E}">
        <p14:creationId xmlns:p14="http://schemas.microsoft.com/office/powerpoint/2010/main" val="278422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3B5F56-F047-4F27-9FE5-A59E56F8E65E}" type="datetimeFigureOut">
              <a:rPr lang="en-US" smtClean="0"/>
              <a:t>9/26/2017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53526-117E-4C7A-B755-3F91BD9DBCE7}" type="slidenum">
              <a:rPr lang="en-US" smtClean="0"/>
              <a:t>‹#›</a:t>
            </a:fld>
            <a:endParaRPr lang="en-US"/>
          </a:p>
        </p:txBody>
      </p:sp>
    </p:spTree>
    <p:extLst>
      <p:ext uri="{BB962C8B-B14F-4D97-AF65-F5344CB8AC3E}">
        <p14:creationId xmlns:p14="http://schemas.microsoft.com/office/powerpoint/2010/main" val="150861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251B0FAB-5814-4E38-945B-F1DDA32D3858}" type="datetime3">
              <a:rPr lang="en-US" smtClean="0">
                <a:solidFill>
                  <a:prstClr val="black"/>
                </a:solidFill>
              </a:rPr>
              <a:pPr>
                <a:defRPr/>
              </a:pPr>
              <a:t>26 September 2017</a:t>
            </a:fld>
            <a:endParaRPr lang="en-US">
              <a:solidFill>
                <a:prstClr val="black"/>
              </a:solidFill>
            </a:endParaRPr>
          </a:p>
        </p:txBody>
      </p:sp>
      <p:sp>
        <p:nvSpPr>
          <p:cNvPr id="5" name="Slide Number Placeholder 4"/>
          <p:cNvSpPr>
            <a:spLocks noGrp="1"/>
          </p:cNvSpPr>
          <p:nvPr>
            <p:ph type="sldNum" sz="quarter" idx="11"/>
          </p:nvPr>
        </p:nvSpPr>
        <p:spPr/>
        <p:txBody>
          <a:bodyPr/>
          <a:lstStyle/>
          <a:p>
            <a:pPr>
              <a:defRPr/>
            </a:pPr>
            <a:fld id="{CF3330CA-C0F3-4F54-B62B-8D91B01DE5C7}"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3171013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53526-117E-4C7A-B755-3F91BD9DBCE7}" type="slidenum">
              <a:rPr lang="en-US" smtClean="0"/>
              <a:t>10</a:t>
            </a:fld>
            <a:endParaRPr lang="en-US"/>
          </a:p>
        </p:txBody>
      </p:sp>
    </p:spTree>
    <p:extLst>
      <p:ext uri="{BB962C8B-B14F-4D97-AF65-F5344CB8AC3E}">
        <p14:creationId xmlns:p14="http://schemas.microsoft.com/office/powerpoint/2010/main" val="1807826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53526-117E-4C7A-B755-3F91BD9DBCE7}" type="slidenum">
              <a:rPr lang="en-US" smtClean="0"/>
              <a:t>11</a:t>
            </a:fld>
            <a:endParaRPr lang="en-US"/>
          </a:p>
        </p:txBody>
      </p:sp>
    </p:spTree>
    <p:extLst>
      <p:ext uri="{BB962C8B-B14F-4D97-AF65-F5344CB8AC3E}">
        <p14:creationId xmlns:p14="http://schemas.microsoft.com/office/powerpoint/2010/main" val="1061101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53526-117E-4C7A-B755-3F91BD9DBCE7}" type="slidenum">
              <a:rPr lang="en-US" smtClean="0"/>
              <a:t>12</a:t>
            </a:fld>
            <a:endParaRPr lang="en-US"/>
          </a:p>
        </p:txBody>
      </p:sp>
    </p:spTree>
    <p:extLst>
      <p:ext uri="{BB962C8B-B14F-4D97-AF65-F5344CB8AC3E}">
        <p14:creationId xmlns:p14="http://schemas.microsoft.com/office/powerpoint/2010/main" val="3687390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53526-117E-4C7A-B755-3F91BD9DBCE7}" type="slidenum">
              <a:rPr lang="en-US" smtClean="0"/>
              <a:t>13</a:t>
            </a:fld>
            <a:endParaRPr lang="en-US"/>
          </a:p>
        </p:txBody>
      </p:sp>
    </p:spTree>
    <p:extLst>
      <p:ext uri="{BB962C8B-B14F-4D97-AF65-F5344CB8AC3E}">
        <p14:creationId xmlns:p14="http://schemas.microsoft.com/office/powerpoint/2010/main" val="1009750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53526-117E-4C7A-B755-3F91BD9DBCE7}" type="slidenum">
              <a:rPr lang="en-US" smtClean="0"/>
              <a:t>2</a:t>
            </a:fld>
            <a:endParaRPr lang="en-US"/>
          </a:p>
        </p:txBody>
      </p:sp>
    </p:spTree>
    <p:extLst>
      <p:ext uri="{BB962C8B-B14F-4D97-AF65-F5344CB8AC3E}">
        <p14:creationId xmlns:p14="http://schemas.microsoft.com/office/powerpoint/2010/main" val="2039094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53526-117E-4C7A-B755-3F91BD9DBCE7}" type="slidenum">
              <a:rPr lang="en-US" smtClean="0"/>
              <a:t>3</a:t>
            </a:fld>
            <a:endParaRPr lang="en-US"/>
          </a:p>
        </p:txBody>
      </p:sp>
    </p:spTree>
    <p:extLst>
      <p:ext uri="{BB962C8B-B14F-4D97-AF65-F5344CB8AC3E}">
        <p14:creationId xmlns:p14="http://schemas.microsoft.com/office/powerpoint/2010/main" val="1889082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53526-117E-4C7A-B755-3F91BD9DBCE7}" type="slidenum">
              <a:rPr lang="en-US" smtClean="0"/>
              <a:t>4</a:t>
            </a:fld>
            <a:endParaRPr lang="en-US"/>
          </a:p>
        </p:txBody>
      </p:sp>
    </p:spTree>
    <p:extLst>
      <p:ext uri="{BB962C8B-B14F-4D97-AF65-F5344CB8AC3E}">
        <p14:creationId xmlns:p14="http://schemas.microsoft.com/office/powerpoint/2010/main" val="3588427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53526-117E-4C7A-B755-3F91BD9DBCE7}" type="slidenum">
              <a:rPr lang="en-US" smtClean="0"/>
              <a:t>5</a:t>
            </a:fld>
            <a:endParaRPr lang="en-US"/>
          </a:p>
        </p:txBody>
      </p:sp>
    </p:spTree>
    <p:extLst>
      <p:ext uri="{BB962C8B-B14F-4D97-AF65-F5344CB8AC3E}">
        <p14:creationId xmlns:p14="http://schemas.microsoft.com/office/powerpoint/2010/main" val="4168443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53526-117E-4C7A-B755-3F91BD9DBCE7}" type="slidenum">
              <a:rPr lang="en-US" smtClean="0"/>
              <a:t>6</a:t>
            </a:fld>
            <a:endParaRPr lang="en-US"/>
          </a:p>
        </p:txBody>
      </p:sp>
    </p:spTree>
    <p:extLst>
      <p:ext uri="{BB962C8B-B14F-4D97-AF65-F5344CB8AC3E}">
        <p14:creationId xmlns:p14="http://schemas.microsoft.com/office/powerpoint/2010/main" val="2948738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53526-117E-4C7A-B755-3F91BD9DBCE7}" type="slidenum">
              <a:rPr lang="en-US" smtClean="0"/>
              <a:t>7</a:t>
            </a:fld>
            <a:endParaRPr lang="en-US"/>
          </a:p>
        </p:txBody>
      </p:sp>
    </p:spTree>
    <p:extLst>
      <p:ext uri="{BB962C8B-B14F-4D97-AF65-F5344CB8AC3E}">
        <p14:creationId xmlns:p14="http://schemas.microsoft.com/office/powerpoint/2010/main" val="60917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53526-117E-4C7A-B755-3F91BD9DBCE7}" type="slidenum">
              <a:rPr lang="en-US" smtClean="0"/>
              <a:t>8</a:t>
            </a:fld>
            <a:endParaRPr lang="en-US"/>
          </a:p>
        </p:txBody>
      </p:sp>
    </p:spTree>
    <p:extLst>
      <p:ext uri="{BB962C8B-B14F-4D97-AF65-F5344CB8AC3E}">
        <p14:creationId xmlns:p14="http://schemas.microsoft.com/office/powerpoint/2010/main" val="1327749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53526-117E-4C7A-B755-3F91BD9DBCE7}" type="slidenum">
              <a:rPr lang="en-US" smtClean="0"/>
              <a:t>9</a:t>
            </a:fld>
            <a:endParaRPr lang="en-US"/>
          </a:p>
        </p:txBody>
      </p:sp>
    </p:spTree>
    <p:extLst>
      <p:ext uri="{BB962C8B-B14F-4D97-AF65-F5344CB8AC3E}">
        <p14:creationId xmlns:p14="http://schemas.microsoft.com/office/powerpoint/2010/main" val="40680745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mphasis.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0" y="5882714"/>
            <a:ext cx="12192000" cy="96012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16" name="Content Placeholder 2"/>
          <p:cNvSpPr>
            <a:spLocks noGrp="1"/>
          </p:cNvSpPr>
          <p:nvPr>
            <p:ph idx="1"/>
          </p:nvPr>
        </p:nvSpPr>
        <p:spPr>
          <a:xfrm>
            <a:off x="561820" y="2632461"/>
            <a:ext cx="7014637" cy="360040"/>
          </a:xfrm>
          <a:prstGeom prst="rect">
            <a:avLst/>
          </a:prstGeom>
        </p:spPr>
        <p:txBody>
          <a:bodyPr tIns="0" rIns="0" bIns="0" anchor="ctr" anchorCtr="0">
            <a:normAutofit/>
          </a:bodyPr>
          <a:lstStyle>
            <a:lvl1pPr marL="14288" indent="0">
              <a:lnSpc>
                <a:spcPct val="90000"/>
              </a:lnSpc>
              <a:buNone/>
              <a:defRPr sz="2200" baseline="0">
                <a:solidFill>
                  <a:schemeClr val="bg1"/>
                </a:solidFill>
                <a:latin typeface="+mj-lt"/>
              </a:defRPr>
            </a:lvl1pPr>
            <a:lvl2pPr>
              <a:defRPr baseline="0">
                <a:solidFill>
                  <a:srgbClr val="000000"/>
                </a:solidFill>
                <a:latin typeface="+mj-lt"/>
              </a:defRPr>
            </a:lvl2pPr>
          </a:lstStyle>
          <a:p>
            <a:pPr lvl="0"/>
            <a:r>
              <a:rPr lang="en-US" smtClean="0"/>
              <a:t>Click to edit Master text styles</a:t>
            </a:r>
          </a:p>
        </p:txBody>
      </p:sp>
      <p:sp>
        <p:nvSpPr>
          <p:cNvPr id="12" name="Title 3"/>
          <p:cNvSpPr>
            <a:spLocks noGrp="1" noChangeAspect="1"/>
          </p:cNvSpPr>
          <p:nvPr>
            <p:ph type="title"/>
          </p:nvPr>
        </p:nvSpPr>
        <p:spPr>
          <a:xfrm>
            <a:off x="561820" y="1566931"/>
            <a:ext cx="7014637" cy="1008112"/>
          </a:xfrm>
          <a:prstGeom prst="rect">
            <a:avLst/>
          </a:prstGeom>
        </p:spPr>
        <p:txBody>
          <a:bodyPr wrap="square" tIns="0" rIns="0" bIns="0" anchor="b" anchorCtr="0">
            <a:normAutofit/>
          </a:bodyPr>
          <a:lstStyle>
            <a:lvl1pPr>
              <a:lnSpc>
                <a:spcPct val="85000"/>
              </a:lnSpc>
              <a:spcBef>
                <a:spcPts val="0"/>
              </a:spcBef>
              <a:defRPr sz="2800" b="1" i="0" baseline="0">
                <a:solidFill>
                  <a:schemeClr val="bg1"/>
                </a:solidFill>
                <a:latin typeface="Calibri" pitchFamily="34" charset="0"/>
              </a:defRPr>
            </a:lvl1pPr>
          </a:lstStyle>
          <a:p>
            <a:r>
              <a:rPr lang="en-US" dirty="0" smtClean="0"/>
              <a:t>Click to edit Master title style</a:t>
            </a:r>
            <a:endParaRPr lang="en-IN" dirty="0"/>
          </a:p>
        </p:txBody>
      </p:sp>
      <p:sp>
        <p:nvSpPr>
          <p:cNvPr id="6" name="Text Placeholder 5"/>
          <p:cNvSpPr>
            <a:spLocks noGrp="1"/>
          </p:cNvSpPr>
          <p:nvPr>
            <p:ph type="body" sz="quarter" idx="10"/>
          </p:nvPr>
        </p:nvSpPr>
        <p:spPr>
          <a:xfrm>
            <a:off x="561820" y="2945302"/>
            <a:ext cx="2244377" cy="250947"/>
          </a:xfrm>
          <a:prstGeom prst="rect">
            <a:avLst/>
          </a:prstGeom>
        </p:spPr>
        <p:txBody>
          <a:bodyPr>
            <a:noAutofit/>
          </a:bodyPr>
          <a:lstStyle>
            <a:lvl1pPr marL="14288" indent="0">
              <a:buNone/>
              <a:defRPr sz="1100" baseline="0">
                <a:solidFill>
                  <a:schemeClr val="bg1"/>
                </a:solidFill>
                <a:latin typeface="Calibri" pitchFamily="34" charset="0"/>
              </a:defRPr>
            </a:lvl1pPr>
          </a:lstStyle>
          <a:p>
            <a:pPr lvl="0"/>
            <a:r>
              <a:rPr lang="en-US" smtClean="0"/>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68916" y="2639905"/>
            <a:ext cx="3928789" cy="985837"/>
          </a:xfrm>
          <a:prstGeom prst="rect">
            <a:avLst/>
          </a:prstGeom>
        </p:spPr>
      </p:pic>
      <p:cxnSp>
        <p:nvCxnSpPr>
          <p:cNvPr id="14" name="Straight Connector 13"/>
          <p:cNvCxnSpPr/>
          <p:nvPr userDrawn="1"/>
        </p:nvCxnSpPr>
        <p:spPr bwMode="auto">
          <a:xfrm>
            <a:off x="7813964" y="2304624"/>
            <a:ext cx="0" cy="2698933"/>
          </a:xfrm>
          <a:prstGeom prst="line">
            <a:avLst/>
          </a:prstGeom>
          <a:solidFill>
            <a:schemeClr val="accent1"/>
          </a:solidFill>
          <a:ln w="9525" cap="flat" cmpd="sng" algn="ctr">
            <a:solidFill>
              <a:schemeClr val="bg2"/>
            </a:solidFill>
            <a:prstDash val="solid"/>
            <a:round/>
            <a:headEnd type="none" w="lg" len="lg"/>
            <a:tailEnd type="none" w="lg" len="lg"/>
          </a:ln>
          <a:effectLst>
            <a:outerShdw blurRad="50800" dist="38100" dir="2700000" algn="tl" rotWithShape="0">
              <a:prstClr val="black">
                <a:alpha val="40000"/>
              </a:prstClr>
            </a:outerShdw>
          </a:effectLst>
        </p:spPr>
      </p:cxnSp>
      <p:pic>
        <p:nvPicPr>
          <p:cNvPr id="7" name="Picture 6"/>
          <p:cNvPicPr>
            <a:picLocks noChangeAspect="1"/>
          </p:cNvPicPr>
          <p:nvPr userDrawn="1"/>
        </p:nvPicPr>
        <p:blipFill>
          <a:blip r:embed="rId3"/>
          <a:stretch>
            <a:fillRect/>
          </a:stretch>
        </p:blipFill>
        <p:spPr>
          <a:xfrm>
            <a:off x="7956472" y="3625742"/>
            <a:ext cx="3938357" cy="1377815"/>
          </a:xfrm>
          <a:prstGeom prst="rect">
            <a:avLst/>
          </a:prstGeom>
        </p:spPr>
      </p:pic>
    </p:spTree>
    <p:extLst>
      <p:ext uri="{BB962C8B-B14F-4D97-AF65-F5344CB8AC3E}">
        <p14:creationId xmlns:p14="http://schemas.microsoft.com/office/powerpoint/2010/main" val="3505092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Rectangle 11"/>
          <p:cNvSpPr/>
          <p:nvPr userDrawn="1"/>
        </p:nvSpPr>
        <p:spPr>
          <a:xfrm>
            <a:off x="0" y="6434786"/>
            <a:ext cx="12192000" cy="43344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5" name="Subtitle 2"/>
          <p:cNvSpPr>
            <a:spLocks/>
          </p:cNvSpPr>
          <p:nvPr userDrawn="1"/>
        </p:nvSpPr>
        <p:spPr bwMode="auto">
          <a:xfrm flipH="1">
            <a:off x="48684" y="6553201"/>
            <a:ext cx="406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marL="92075" indent="-342900"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fontAlgn="base" hangingPunct="1">
              <a:spcBef>
                <a:spcPct val="0"/>
              </a:spcBef>
              <a:spcAft>
                <a:spcPct val="0"/>
              </a:spcAft>
              <a:buFont typeface="Wingdings" pitchFamily="2" charset="2"/>
              <a:buNone/>
              <a:defRPr/>
            </a:pPr>
            <a:fld id="{A5A3D938-5B7F-4290-80BE-9396A9864D1A}" type="slidenum">
              <a:rPr lang="en-US" altLang="en-US" sz="1200" smtClean="0">
                <a:solidFill>
                  <a:srgbClr val="000000"/>
                </a:solidFill>
                <a:latin typeface="Calibri" pitchFamily="34" charset="0"/>
              </a:rPr>
              <a:pPr algn="ctr" eaLnBrk="1" fontAlgn="base" hangingPunct="1">
                <a:spcBef>
                  <a:spcPct val="0"/>
                </a:spcBef>
                <a:spcAft>
                  <a:spcPct val="0"/>
                </a:spcAft>
                <a:buFont typeface="Wingdings" pitchFamily="2" charset="2"/>
                <a:buNone/>
                <a:defRPr/>
              </a:pPr>
              <a:t>‹#›</a:t>
            </a:fld>
            <a:endParaRPr lang="en-US" altLang="en-US" sz="1200" dirty="0" smtClean="0">
              <a:solidFill>
                <a:srgbClr val="000000"/>
              </a:solidFill>
              <a:latin typeface="Calibri" pitchFamily="34" charset="0"/>
            </a:endParaRPr>
          </a:p>
        </p:txBody>
      </p:sp>
      <p:sp>
        <p:nvSpPr>
          <p:cNvPr id="3" name="Content Placeholder 2"/>
          <p:cNvSpPr>
            <a:spLocks noGrp="1"/>
          </p:cNvSpPr>
          <p:nvPr>
            <p:ph idx="1"/>
          </p:nvPr>
        </p:nvSpPr>
        <p:spPr>
          <a:xfrm>
            <a:off x="251884" y="943757"/>
            <a:ext cx="11161624" cy="4840303"/>
          </a:xfrm>
          <a:prstGeom prst="rect">
            <a:avLst/>
          </a:prstGeom>
        </p:spPr>
        <p:txBody>
          <a:bodyPr>
            <a:normAutofit/>
          </a:bodyPr>
          <a:lstStyle>
            <a:lvl1pPr marL="0" indent="-176400">
              <a:lnSpc>
                <a:spcPct val="200000"/>
              </a:lnSpc>
              <a:spcBef>
                <a:spcPts val="0"/>
              </a:spcBef>
              <a:defRPr sz="2000" baseline="0">
                <a:solidFill>
                  <a:srgbClr val="000000"/>
                </a:solidFill>
                <a:latin typeface="+mn-lt"/>
              </a:defRPr>
            </a:lvl1pPr>
            <a:lvl2pPr marL="355600" indent="-190500">
              <a:buFont typeface="Wingdings" pitchFamily="2" charset="2"/>
              <a:buChar char="§"/>
              <a:tabLst>
                <a:tab pos="355600" algn="l"/>
              </a:tabLst>
              <a:defRPr sz="2000" baseline="0">
                <a:solidFill>
                  <a:srgbClr val="000000"/>
                </a:solidFill>
                <a:latin typeface="+mn-lt"/>
              </a:defRPr>
            </a:lvl2pPr>
            <a:lvl3pPr marL="622300" indent="-228600">
              <a:buFont typeface="Calibri" pitchFamily="34" charset="0"/>
              <a:buChar char="‒"/>
              <a:tabLst>
                <a:tab pos="622300" algn="l"/>
              </a:tabLst>
              <a:defRPr sz="2000"/>
            </a:lvl3pPr>
            <a:lvl4pPr marL="533400" indent="-228600">
              <a:buFont typeface="Wingdings" pitchFamily="2" charset="2"/>
              <a:buChar char="§"/>
              <a:defRPr/>
            </a:lvl4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15" name="Straight Connector 14"/>
          <p:cNvCxnSpPr/>
          <p:nvPr userDrawn="1"/>
        </p:nvCxnSpPr>
        <p:spPr>
          <a:xfrm>
            <a:off x="0" y="912425"/>
            <a:ext cx="12192000" cy="0"/>
          </a:xfrm>
          <a:prstGeom prst="line">
            <a:avLst/>
          </a:prstGeom>
          <a:ln/>
        </p:spPr>
        <p:style>
          <a:lnRef idx="1">
            <a:schemeClr val="dk1"/>
          </a:lnRef>
          <a:fillRef idx="0">
            <a:schemeClr val="dk1"/>
          </a:fillRef>
          <a:effectRef idx="0">
            <a:schemeClr val="dk1"/>
          </a:effectRef>
          <a:fontRef idx="minor">
            <a:schemeClr val="tx1"/>
          </a:fontRef>
        </p:style>
      </p:cxnSp>
      <p:sp>
        <p:nvSpPr>
          <p:cNvPr id="7" name="Rectangle 6"/>
          <p:cNvSpPr/>
          <p:nvPr userDrawn="1"/>
        </p:nvSpPr>
        <p:spPr>
          <a:xfrm>
            <a:off x="0" y="-11875"/>
            <a:ext cx="12192000" cy="89296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4" name="Title 3"/>
          <p:cNvSpPr>
            <a:spLocks noGrp="1"/>
          </p:cNvSpPr>
          <p:nvPr>
            <p:ph type="title"/>
          </p:nvPr>
        </p:nvSpPr>
        <p:spPr>
          <a:xfrm>
            <a:off x="251884" y="3984"/>
            <a:ext cx="9307752" cy="827627"/>
          </a:xfrm>
          <a:prstGeom prst="rect">
            <a:avLst/>
          </a:prstGeom>
        </p:spPr>
        <p:txBody>
          <a:bodyPr anchor="ctr"/>
          <a:lstStyle>
            <a:lvl1pPr>
              <a:lnSpc>
                <a:spcPct val="100000"/>
              </a:lnSpc>
              <a:spcBef>
                <a:spcPts val="0"/>
              </a:spcBef>
              <a:defRPr sz="3200" baseline="0">
                <a:solidFill>
                  <a:schemeClr val="bg1"/>
                </a:solidFill>
              </a:defRPr>
            </a:lvl1pPr>
          </a:lstStyle>
          <a:p>
            <a:endParaRPr lang="en-US" dirty="0"/>
          </a:p>
        </p:txBody>
      </p:sp>
      <p:sp>
        <p:nvSpPr>
          <p:cNvPr id="10" name="Title 3"/>
          <p:cNvSpPr txBox="1">
            <a:spLocks/>
          </p:cNvSpPr>
          <p:nvPr userDrawn="1"/>
        </p:nvSpPr>
        <p:spPr>
          <a:xfrm>
            <a:off x="509844" y="2485596"/>
            <a:ext cx="10515600" cy="1325563"/>
          </a:xfrm>
          <a:prstGeom prst="rect">
            <a:avLst/>
          </a:prstGeom>
        </p:spPr>
        <p:txBody>
          <a:bodyPr/>
          <a:lstStyle>
            <a:lvl1pPr marL="1588" algn="l" rtl="0" eaLnBrk="1" fontAlgn="base" hangingPunct="1">
              <a:lnSpc>
                <a:spcPct val="150000"/>
              </a:lnSpc>
              <a:spcBef>
                <a:spcPts val="25"/>
              </a:spcBef>
              <a:spcAft>
                <a:spcPct val="0"/>
              </a:spcAft>
              <a:defRPr sz="4400" kern="1200">
                <a:solidFill>
                  <a:schemeClr val="bg1"/>
                </a:solidFill>
                <a:latin typeface="+mj-lt"/>
                <a:ea typeface="+mj-ea"/>
                <a:cs typeface="+mj-cs"/>
              </a:defRPr>
            </a:lvl1pPr>
            <a:lvl2pPr marL="1588" algn="l" rtl="0" eaLnBrk="1" fontAlgn="base" hangingPunct="1">
              <a:lnSpc>
                <a:spcPct val="150000"/>
              </a:lnSpc>
              <a:spcBef>
                <a:spcPts val="25"/>
              </a:spcBef>
              <a:spcAft>
                <a:spcPct val="0"/>
              </a:spcAft>
              <a:defRPr sz="4400">
                <a:solidFill>
                  <a:schemeClr val="tx1"/>
                </a:solidFill>
                <a:latin typeface="Calibri" pitchFamily="34" charset="0"/>
              </a:defRPr>
            </a:lvl2pPr>
            <a:lvl3pPr marL="1588" algn="l" rtl="0" eaLnBrk="1" fontAlgn="base" hangingPunct="1">
              <a:lnSpc>
                <a:spcPct val="150000"/>
              </a:lnSpc>
              <a:spcBef>
                <a:spcPts val="25"/>
              </a:spcBef>
              <a:spcAft>
                <a:spcPct val="0"/>
              </a:spcAft>
              <a:defRPr sz="4400">
                <a:solidFill>
                  <a:schemeClr val="tx1"/>
                </a:solidFill>
                <a:latin typeface="Calibri" pitchFamily="34" charset="0"/>
              </a:defRPr>
            </a:lvl3pPr>
            <a:lvl4pPr marL="1588" algn="l" rtl="0" eaLnBrk="1" fontAlgn="base" hangingPunct="1">
              <a:lnSpc>
                <a:spcPct val="150000"/>
              </a:lnSpc>
              <a:spcBef>
                <a:spcPts val="25"/>
              </a:spcBef>
              <a:spcAft>
                <a:spcPct val="0"/>
              </a:spcAft>
              <a:defRPr sz="4400">
                <a:solidFill>
                  <a:schemeClr val="tx1"/>
                </a:solidFill>
                <a:latin typeface="Calibri" pitchFamily="34" charset="0"/>
              </a:defRPr>
            </a:lvl4pPr>
            <a:lvl5pPr marL="1588" algn="l" rtl="0" eaLnBrk="1" fontAlgn="base" hangingPunct="1">
              <a:lnSpc>
                <a:spcPct val="150000"/>
              </a:lnSpc>
              <a:spcBef>
                <a:spcPts val="25"/>
              </a:spcBef>
              <a:spcAft>
                <a:spcPct val="0"/>
              </a:spcAft>
              <a:defRPr sz="4400">
                <a:solidFill>
                  <a:schemeClr val="tx1"/>
                </a:solidFill>
                <a:latin typeface="Calibri" pitchFamily="34" charset="0"/>
              </a:defRPr>
            </a:lvl5pPr>
            <a:lvl6pPr marL="458788" algn="l" rtl="0" eaLnBrk="1" fontAlgn="base" hangingPunct="1">
              <a:lnSpc>
                <a:spcPct val="150000"/>
              </a:lnSpc>
              <a:spcBef>
                <a:spcPts val="25"/>
              </a:spcBef>
              <a:spcAft>
                <a:spcPct val="0"/>
              </a:spcAft>
              <a:defRPr sz="4400">
                <a:solidFill>
                  <a:schemeClr val="tx1"/>
                </a:solidFill>
                <a:latin typeface="Calibri" pitchFamily="34" charset="0"/>
              </a:defRPr>
            </a:lvl6pPr>
            <a:lvl7pPr marL="915988" algn="l" rtl="0" eaLnBrk="1" fontAlgn="base" hangingPunct="1">
              <a:lnSpc>
                <a:spcPct val="150000"/>
              </a:lnSpc>
              <a:spcBef>
                <a:spcPts val="25"/>
              </a:spcBef>
              <a:spcAft>
                <a:spcPct val="0"/>
              </a:spcAft>
              <a:defRPr sz="4400">
                <a:solidFill>
                  <a:schemeClr val="tx1"/>
                </a:solidFill>
                <a:latin typeface="Calibri" pitchFamily="34" charset="0"/>
              </a:defRPr>
            </a:lvl7pPr>
            <a:lvl8pPr marL="1373188" algn="l" rtl="0" eaLnBrk="1" fontAlgn="base" hangingPunct="1">
              <a:lnSpc>
                <a:spcPct val="150000"/>
              </a:lnSpc>
              <a:spcBef>
                <a:spcPts val="25"/>
              </a:spcBef>
              <a:spcAft>
                <a:spcPct val="0"/>
              </a:spcAft>
              <a:defRPr sz="4400">
                <a:solidFill>
                  <a:schemeClr val="tx1"/>
                </a:solidFill>
                <a:latin typeface="Calibri" pitchFamily="34" charset="0"/>
              </a:defRPr>
            </a:lvl8pPr>
            <a:lvl9pPr marL="1830388" algn="l" rtl="0" eaLnBrk="1" fontAlgn="base" hangingPunct="1">
              <a:lnSpc>
                <a:spcPct val="150000"/>
              </a:lnSpc>
              <a:spcBef>
                <a:spcPts val="25"/>
              </a:spcBef>
              <a:spcAft>
                <a:spcPct val="0"/>
              </a:spcAft>
              <a:defRPr sz="4400">
                <a:solidFill>
                  <a:schemeClr val="tx1"/>
                </a:solidFill>
                <a:latin typeface="Calibri" pitchFamily="34" charset="0"/>
              </a:defRPr>
            </a:lvl9pPr>
          </a:lstStyle>
          <a:p>
            <a:r>
              <a:rPr lang="en-US" smtClean="0"/>
              <a:t>Click to edit Master title style</a:t>
            </a:r>
            <a:endParaRPr lang="en-US" dirty="0"/>
          </a:p>
        </p:txBody>
      </p:sp>
      <p:sp>
        <p:nvSpPr>
          <p:cNvPr id="11" name="Title 3"/>
          <p:cNvSpPr txBox="1">
            <a:spLocks/>
          </p:cNvSpPr>
          <p:nvPr userDrawn="1"/>
        </p:nvSpPr>
        <p:spPr>
          <a:xfrm>
            <a:off x="48684" y="6489437"/>
            <a:ext cx="4061360" cy="299623"/>
          </a:xfrm>
          <a:prstGeom prst="rect">
            <a:avLst/>
          </a:prstGeom>
        </p:spPr>
        <p:txBody>
          <a:bodyPr vert="horz" anchor="ctr"/>
          <a:lstStyle>
            <a:lvl1pPr marL="1588" algn="l" rtl="0" eaLnBrk="1" fontAlgn="base" hangingPunct="1">
              <a:lnSpc>
                <a:spcPct val="100000"/>
              </a:lnSpc>
              <a:spcBef>
                <a:spcPts val="0"/>
              </a:spcBef>
              <a:spcAft>
                <a:spcPct val="0"/>
              </a:spcAft>
              <a:defRPr sz="4400" kern="1200" baseline="0">
                <a:solidFill>
                  <a:schemeClr val="bg1"/>
                </a:solidFill>
                <a:latin typeface="+mj-lt"/>
                <a:ea typeface="+mj-ea"/>
                <a:cs typeface="+mj-cs"/>
              </a:defRPr>
            </a:lvl1pPr>
            <a:lvl2pPr marL="1588" algn="l" rtl="0" eaLnBrk="1" fontAlgn="base" hangingPunct="1">
              <a:lnSpc>
                <a:spcPct val="150000"/>
              </a:lnSpc>
              <a:spcBef>
                <a:spcPts val="25"/>
              </a:spcBef>
              <a:spcAft>
                <a:spcPct val="0"/>
              </a:spcAft>
              <a:defRPr sz="4400">
                <a:solidFill>
                  <a:schemeClr val="tx1"/>
                </a:solidFill>
                <a:latin typeface="Calibri" pitchFamily="34" charset="0"/>
              </a:defRPr>
            </a:lvl2pPr>
            <a:lvl3pPr marL="1588" algn="l" rtl="0" eaLnBrk="1" fontAlgn="base" hangingPunct="1">
              <a:lnSpc>
                <a:spcPct val="150000"/>
              </a:lnSpc>
              <a:spcBef>
                <a:spcPts val="25"/>
              </a:spcBef>
              <a:spcAft>
                <a:spcPct val="0"/>
              </a:spcAft>
              <a:defRPr sz="4400">
                <a:solidFill>
                  <a:schemeClr val="tx1"/>
                </a:solidFill>
                <a:latin typeface="Calibri" pitchFamily="34" charset="0"/>
              </a:defRPr>
            </a:lvl3pPr>
            <a:lvl4pPr marL="1588" algn="l" rtl="0" eaLnBrk="1" fontAlgn="base" hangingPunct="1">
              <a:lnSpc>
                <a:spcPct val="150000"/>
              </a:lnSpc>
              <a:spcBef>
                <a:spcPts val="25"/>
              </a:spcBef>
              <a:spcAft>
                <a:spcPct val="0"/>
              </a:spcAft>
              <a:defRPr sz="4400">
                <a:solidFill>
                  <a:schemeClr val="tx1"/>
                </a:solidFill>
                <a:latin typeface="Calibri" pitchFamily="34" charset="0"/>
              </a:defRPr>
            </a:lvl4pPr>
            <a:lvl5pPr marL="1588" algn="l" rtl="0" eaLnBrk="1" fontAlgn="base" hangingPunct="1">
              <a:lnSpc>
                <a:spcPct val="150000"/>
              </a:lnSpc>
              <a:spcBef>
                <a:spcPts val="25"/>
              </a:spcBef>
              <a:spcAft>
                <a:spcPct val="0"/>
              </a:spcAft>
              <a:defRPr sz="4400">
                <a:solidFill>
                  <a:schemeClr val="tx1"/>
                </a:solidFill>
                <a:latin typeface="Calibri" pitchFamily="34" charset="0"/>
              </a:defRPr>
            </a:lvl5pPr>
            <a:lvl6pPr marL="458788" algn="l" rtl="0" eaLnBrk="1" fontAlgn="base" hangingPunct="1">
              <a:lnSpc>
                <a:spcPct val="150000"/>
              </a:lnSpc>
              <a:spcBef>
                <a:spcPts val="25"/>
              </a:spcBef>
              <a:spcAft>
                <a:spcPct val="0"/>
              </a:spcAft>
              <a:defRPr sz="4400">
                <a:solidFill>
                  <a:schemeClr val="tx1"/>
                </a:solidFill>
                <a:latin typeface="Calibri" pitchFamily="34" charset="0"/>
              </a:defRPr>
            </a:lvl6pPr>
            <a:lvl7pPr marL="915988" algn="l" rtl="0" eaLnBrk="1" fontAlgn="base" hangingPunct="1">
              <a:lnSpc>
                <a:spcPct val="150000"/>
              </a:lnSpc>
              <a:spcBef>
                <a:spcPts val="25"/>
              </a:spcBef>
              <a:spcAft>
                <a:spcPct val="0"/>
              </a:spcAft>
              <a:defRPr sz="4400">
                <a:solidFill>
                  <a:schemeClr val="tx1"/>
                </a:solidFill>
                <a:latin typeface="Calibri" pitchFamily="34" charset="0"/>
              </a:defRPr>
            </a:lvl7pPr>
            <a:lvl8pPr marL="1373188" algn="l" rtl="0" eaLnBrk="1" fontAlgn="base" hangingPunct="1">
              <a:lnSpc>
                <a:spcPct val="150000"/>
              </a:lnSpc>
              <a:spcBef>
                <a:spcPts val="25"/>
              </a:spcBef>
              <a:spcAft>
                <a:spcPct val="0"/>
              </a:spcAft>
              <a:defRPr sz="4400">
                <a:solidFill>
                  <a:schemeClr val="tx1"/>
                </a:solidFill>
                <a:latin typeface="Calibri" pitchFamily="34" charset="0"/>
              </a:defRPr>
            </a:lvl8pPr>
            <a:lvl9pPr marL="1830388" algn="l" rtl="0" eaLnBrk="1" fontAlgn="base" hangingPunct="1">
              <a:lnSpc>
                <a:spcPct val="150000"/>
              </a:lnSpc>
              <a:spcBef>
                <a:spcPts val="25"/>
              </a:spcBef>
              <a:spcAft>
                <a:spcPct val="0"/>
              </a:spcAft>
              <a:defRPr sz="4400">
                <a:solidFill>
                  <a:schemeClr val="tx1"/>
                </a:solidFill>
                <a:latin typeface="Calibri" pitchFamily="34" charset="0"/>
              </a:defRPr>
            </a:lvl9pPr>
          </a:lstStyle>
          <a:p>
            <a:r>
              <a:rPr lang="en-US" sz="1800" b="1" dirty="0" smtClean="0">
                <a:solidFill>
                  <a:schemeClr val="bg2"/>
                </a:solidFill>
              </a:rPr>
              <a:t>ITO Unix</a:t>
            </a:r>
            <a:r>
              <a:rPr lang="en-US" sz="1800" b="1" baseline="0" dirty="0" smtClean="0">
                <a:solidFill>
                  <a:schemeClr val="bg2"/>
                </a:solidFill>
              </a:rPr>
              <a:t> Practice</a:t>
            </a:r>
            <a:endParaRPr lang="en-US" sz="1800" b="1" dirty="0">
              <a:solidFill>
                <a:schemeClr val="bg2"/>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25444" y="6510853"/>
            <a:ext cx="1149568" cy="288457"/>
          </a:xfrm>
          <a:prstGeom prst="rect">
            <a:avLst/>
          </a:prstGeom>
        </p:spPr>
      </p:pic>
    </p:spTree>
    <p:extLst>
      <p:ext uri="{BB962C8B-B14F-4D97-AF65-F5344CB8AC3E}">
        <p14:creationId xmlns:p14="http://schemas.microsoft.com/office/powerpoint/2010/main" val="4062326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7" name="Title 1"/>
          <p:cNvSpPr>
            <a:spLocks/>
          </p:cNvSpPr>
          <p:nvPr userDrawn="1"/>
        </p:nvSpPr>
        <p:spPr bwMode="auto">
          <a:xfrm>
            <a:off x="978820" y="1230807"/>
            <a:ext cx="716703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fontAlgn="base" hangingPunct="1">
              <a:lnSpc>
                <a:spcPct val="80000"/>
              </a:lnSpc>
              <a:spcBef>
                <a:spcPct val="0"/>
              </a:spcBef>
              <a:spcAft>
                <a:spcPct val="0"/>
              </a:spcAft>
              <a:defRPr/>
            </a:pPr>
            <a:r>
              <a:rPr lang="en-US" altLang="en-US" sz="4400" b="1" dirty="0" smtClean="0">
                <a:solidFill>
                  <a:schemeClr val="bg1"/>
                </a:solidFill>
                <a:latin typeface="Calibri" pitchFamily="34" charset="0"/>
              </a:rPr>
              <a:t>THANK YOU</a:t>
            </a:r>
          </a:p>
        </p:txBody>
      </p:sp>
      <p:sp>
        <p:nvSpPr>
          <p:cNvPr id="8" name="Subtitle 2"/>
          <p:cNvSpPr txBox="1">
            <a:spLocks/>
          </p:cNvSpPr>
          <p:nvPr userDrawn="1"/>
        </p:nvSpPr>
        <p:spPr>
          <a:xfrm>
            <a:off x="837734" y="4129103"/>
            <a:ext cx="10728404" cy="1158875"/>
          </a:xfrm>
          <a:prstGeom prst="rect">
            <a:avLst/>
          </a:prstGeom>
        </p:spPr>
        <p:txBody>
          <a:bodyP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algn="just" eaLnBrk="1" fontAlgn="base" hangingPunct="1">
              <a:spcBef>
                <a:spcPct val="20000"/>
              </a:spcBef>
              <a:spcAft>
                <a:spcPct val="0"/>
              </a:spcAft>
              <a:buFont typeface="Arial" charset="0"/>
              <a:buNone/>
              <a:defRPr/>
            </a:pPr>
            <a:r>
              <a:rPr lang="en-US" sz="1200" b="1" dirty="0" smtClean="0">
                <a:solidFill>
                  <a:schemeClr val="bg1"/>
                </a:solidFill>
                <a:latin typeface="Calibri"/>
                <a:ea typeface="ヒラギノ角ゴ Pro W3" charset="0"/>
                <a:cs typeface="Calibri"/>
              </a:rPr>
              <a:t>About </a:t>
            </a:r>
            <a:r>
              <a:rPr lang="en-US" sz="1200" b="1" dirty="0" err="1" smtClean="0">
                <a:solidFill>
                  <a:schemeClr val="bg1"/>
                </a:solidFill>
                <a:latin typeface="Calibri"/>
                <a:ea typeface="ヒラギノ角ゴ Pro W3" charset="0"/>
                <a:cs typeface="Calibri"/>
              </a:rPr>
              <a:t>Mphasis</a:t>
            </a:r>
            <a:endParaRPr lang="en-US" sz="1200" dirty="0" smtClean="0">
              <a:solidFill>
                <a:schemeClr val="bg1"/>
              </a:solidFill>
              <a:latin typeface="Calibri"/>
              <a:ea typeface="ヒラギノ角ゴ Pro W3" charset="0"/>
              <a:cs typeface="Calibri"/>
            </a:endParaRPr>
          </a:p>
          <a:p>
            <a:pPr eaLnBrk="1" fontAlgn="base" hangingPunct="1">
              <a:spcBef>
                <a:spcPct val="20000"/>
              </a:spcBef>
              <a:spcAft>
                <a:spcPct val="0"/>
              </a:spcAft>
              <a:buFont typeface="Arial" charset="0"/>
              <a:buNone/>
              <a:defRPr/>
            </a:pPr>
            <a:r>
              <a:rPr lang="en-US" sz="1100" dirty="0" smtClean="0">
                <a:solidFill>
                  <a:schemeClr val="bg1"/>
                </a:solidFill>
                <a:latin typeface="Calibri"/>
                <a:ea typeface="ヒラギノ角ゴ Pro W3" charset="0"/>
                <a:cs typeface="Calibri"/>
              </a:rPr>
              <a:t>Mphasis (an HP Company) enables chosen customers to meet the demands of an evolving market place. </a:t>
            </a:r>
            <a:br>
              <a:rPr lang="en-US" sz="1100" dirty="0" smtClean="0">
                <a:solidFill>
                  <a:schemeClr val="bg1"/>
                </a:solidFill>
                <a:latin typeface="Calibri"/>
                <a:ea typeface="ヒラギノ角ゴ Pro W3" charset="0"/>
                <a:cs typeface="Calibri"/>
              </a:rPr>
            </a:br>
            <a:r>
              <a:rPr lang="en-US" sz="1100" dirty="0" smtClean="0">
                <a:solidFill>
                  <a:schemeClr val="bg1"/>
                </a:solidFill>
                <a:latin typeface="Calibri"/>
                <a:ea typeface="ヒラギノ角ゴ Pro W3" charset="0"/>
                <a:cs typeface="Calibri"/>
              </a:rPr>
              <a:t>Mphasis fuels this by combining superior human capital with cutting edge solutions in hyper-specialized areas. </a:t>
            </a:r>
            <a:br>
              <a:rPr lang="en-US" sz="1100" dirty="0" smtClean="0">
                <a:solidFill>
                  <a:schemeClr val="bg1"/>
                </a:solidFill>
                <a:latin typeface="Calibri"/>
                <a:ea typeface="ヒラギノ角ゴ Pro W3" charset="0"/>
                <a:cs typeface="Calibri"/>
              </a:rPr>
            </a:br>
            <a:r>
              <a:rPr lang="en-US" sz="1100" dirty="0" smtClean="0">
                <a:solidFill>
                  <a:schemeClr val="bg1"/>
                </a:solidFill>
                <a:latin typeface="Calibri"/>
                <a:ea typeface="ヒラギノ角ゴ Pro W3" charset="0"/>
                <a:cs typeface="Calibri"/>
              </a:rPr>
              <a:t>Contact with us on </a:t>
            </a:r>
            <a:r>
              <a:rPr lang="en-US" sz="1100" dirty="0" smtClean="0">
                <a:solidFill>
                  <a:schemeClr val="bg1"/>
                </a:solidFill>
                <a:latin typeface="Calibri"/>
                <a:ea typeface="ヒラギノ角ゴ Pro W3" charset="0"/>
                <a:cs typeface="Calibri"/>
                <a:hlinkClick r:id="rId2"/>
              </a:rPr>
              <a:t>www.mphasis.com</a:t>
            </a:r>
            <a:endParaRPr lang="en-US" sz="1100" dirty="0" smtClean="0">
              <a:solidFill>
                <a:schemeClr val="bg1"/>
              </a:solidFill>
              <a:latin typeface="Calibri"/>
              <a:ea typeface="ヒラギノ角ゴ Pro W3" charset="0"/>
              <a:cs typeface="Calibri"/>
            </a:endParaRPr>
          </a:p>
          <a:p>
            <a:pPr algn="just" eaLnBrk="1" fontAlgn="base" hangingPunct="1">
              <a:spcBef>
                <a:spcPct val="20000"/>
              </a:spcBef>
              <a:spcAft>
                <a:spcPct val="0"/>
              </a:spcAft>
              <a:buFont typeface="Arial" charset="0"/>
              <a:buNone/>
              <a:defRPr/>
            </a:pPr>
            <a:endParaRPr lang="en-US" sz="1100" b="1" dirty="0" smtClean="0">
              <a:solidFill>
                <a:schemeClr val="bg1"/>
              </a:solidFill>
              <a:latin typeface="Calibri"/>
              <a:ea typeface="ヒラギノ角ゴ Pro W3" charset="0"/>
              <a:cs typeface="Calibri"/>
            </a:endParaRPr>
          </a:p>
        </p:txBody>
      </p:sp>
      <p:pic>
        <p:nvPicPr>
          <p:cNvPr id="5" name="Picture 4"/>
          <p:cNvPicPr>
            <a:picLocks noChangeAspect="1"/>
          </p:cNvPicPr>
          <p:nvPr userDrawn="1"/>
        </p:nvPicPr>
        <p:blipFill>
          <a:blip r:embed="rId3"/>
          <a:stretch>
            <a:fillRect/>
          </a:stretch>
        </p:blipFill>
        <p:spPr>
          <a:xfrm>
            <a:off x="837734" y="1814409"/>
            <a:ext cx="3086290" cy="1079723"/>
          </a:xfrm>
          <a:prstGeom prst="rect">
            <a:avLst/>
          </a:prstGeom>
        </p:spPr>
      </p:pic>
      <p:sp>
        <p:nvSpPr>
          <p:cNvPr id="6" name="Rectangle 5"/>
          <p:cNvSpPr/>
          <p:nvPr userDrawn="1"/>
        </p:nvSpPr>
        <p:spPr>
          <a:xfrm>
            <a:off x="0" y="6233160"/>
            <a:ext cx="12192000" cy="60459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33222664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9" name="Rectangle 6"/>
          <p:cNvSpPr>
            <a:spLocks noChangeArrowheads="1"/>
          </p:cNvSpPr>
          <p:nvPr/>
        </p:nvSpPr>
        <p:spPr bwMode="auto">
          <a:xfrm>
            <a:off x="914400" y="6680200"/>
            <a:ext cx="8026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fontAlgn="base" hangingPunct="1">
              <a:spcBef>
                <a:spcPct val="0"/>
              </a:spcBef>
              <a:spcAft>
                <a:spcPct val="0"/>
              </a:spcAft>
              <a:defRPr/>
            </a:pPr>
            <a:fld id="{DD3E44CC-EE8E-4834-94A3-52284448F6C9}" type="datetime3">
              <a:rPr lang="en-US" altLang="en-US" sz="800" smtClean="0">
                <a:solidFill>
                  <a:srgbClr val="000000"/>
                </a:solidFill>
                <a:latin typeface="Calibri" pitchFamily="34" charset="0"/>
              </a:rPr>
              <a:pPr algn="l" eaLnBrk="1" fontAlgn="base" hangingPunct="1">
                <a:spcBef>
                  <a:spcPct val="0"/>
                </a:spcBef>
                <a:spcAft>
                  <a:spcPct val="0"/>
                </a:spcAft>
                <a:defRPr/>
              </a:pPr>
              <a:t>26 September 2017</a:t>
            </a:fld>
            <a:r>
              <a:rPr lang="en-US" altLang="en-US" sz="800" dirty="0" smtClean="0">
                <a:solidFill>
                  <a:srgbClr val="000000"/>
                </a:solidFill>
                <a:latin typeface="Calibri" pitchFamily="34" charset="0"/>
              </a:rPr>
              <a:t> | </a:t>
            </a:r>
            <a:r>
              <a:rPr lang="en-IN" altLang="en-US" sz="800" dirty="0" smtClean="0">
                <a:solidFill>
                  <a:srgbClr val="000000"/>
                </a:solidFill>
                <a:latin typeface="Calibri" pitchFamily="34" charset="0"/>
              </a:rPr>
              <a:t>Proprietary and confidential information. © Mphasis 2015</a:t>
            </a:r>
            <a:endParaRPr lang="en-US" altLang="en-US" sz="800" dirty="0" smtClean="0">
              <a:solidFill>
                <a:srgbClr val="000000"/>
              </a:solidFill>
              <a:latin typeface="Calibri" pitchFamily="34" charset="0"/>
            </a:endParaRPr>
          </a:p>
        </p:txBody>
      </p:sp>
      <p:pic>
        <p:nvPicPr>
          <p:cNvPr id="4" name="Picture 2" descr="D:\Suhas Jadhav\D Drive\2014_Mphasis Brand\Suhas logo\Format\Mphasis-Logo Color_CMYK Log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92985" y="6373702"/>
            <a:ext cx="2037305" cy="46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329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0" r:id="rId3"/>
  </p:sldLayoutIdLst>
  <p:timing>
    <p:tnLst>
      <p:par>
        <p:cTn id="1" dur="indefinite" restart="never" nodeType="tmRoot"/>
      </p:par>
    </p:tnLst>
  </p:timing>
  <p:hf sldNum="0" hdr="0" ftr="0"/>
  <p:txStyles>
    <p:titleStyle>
      <a:lvl1pPr marL="1588" algn="l" rtl="0" eaLnBrk="1" fontAlgn="base" hangingPunct="1">
        <a:lnSpc>
          <a:spcPct val="150000"/>
        </a:lnSpc>
        <a:spcBef>
          <a:spcPts val="25"/>
        </a:spcBef>
        <a:spcAft>
          <a:spcPct val="0"/>
        </a:spcAft>
        <a:defRPr sz="4400" kern="1200">
          <a:solidFill>
            <a:schemeClr val="tx1"/>
          </a:solidFill>
          <a:latin typeface="+mj-lt"/>
          <a:ea typeface="+mj-ea"/>
          <a:cs typeface="+mj-cs"/>
        </a:defRPr>
      </a:lvl1pPr>
      <a:lvl2pPr marL="1588" algn="l" rtl="0" eaLnBrk="1" fontAlgn="base" hangingPunct="1">
        <a:lnSpc>
          <a:spcPct val="150000"/>
        </a:lnSpc>
        <a:spcBef>
          <a:spcPts val="25"/>
        </a:spcBef>
        <a:spcAft>
          <a:spcPct val="0"/>
        </a:spcAft>
        <a:defRPr sz="4400">
          <a:solidFill>
            <a:schemeClr val="tx1"/>
          </a:solidFill>
          <a:latin typeface="Calibri" pitchFamily="34" charset="0"/>
        </a:defRPr>
      </a:lvl2pPr>
      <a:lvl3pPr marL="1588" algn="l" rtl="0" eaLnBrk="1" fontAlgn="base" hangingPunct="1">
        <a:lnSpc>
          <a:spcPct val="150000"/>
        </a:lnSpc>
        <a:spcBef>
          <a:spcPts val="25"/>
        </a:spcBef>
        <a:spcAft>
          <a:spcPct val="0"/>
        </a:spcAft>
        <a:defRPr sz="4400">
          <a:solidFill>
            <a:schemeClr val="tx1"/>
          </a:solidFill>
          <a:latin typeface="Calibri" pitchFamily="34" charset="0"/>
        </a:defRPr>
      </a:lvl3pPr>
      <a:lvl4pPr marL="1588" algn="l" rtl="0" eaLnBrk="1" fontAlgn="base" hangingPunct="1">
        <a:lnSpc>
          <a:spcPct val="150000"/>
        </a:lnSpc>
        <a:spcBef>
          <a:spcPts val="25"/>
        </a:spcBef>
        <a:spcAft>
          <a:spcPct val="0"/>
        </a:spcAft>
        <a:defRPr sz="4400">
          <a:solidFill>
            <a:schemeClr val="tx1"/>
          </a:solidFill>
          <a:latin typeface="Calibri" pitchFamily="34" charset="0"/>
        </a:defRPr>
      </a:lvl4pPr>
      <a:lvl5pPr marL="1588" algn="l" rtl="0" eaLnBrk="1" fontAlgn="base" hangingPunct="1">
        <a:lnSpc>
          <a:spcPct val="150000"/>
        </a:lnSpc>
        <a:spcBef>
          <a:spcPts val="25"/>
        </a:spcBef>
        <a:spcAft>
          <a:spcPct val="0"/>
        </a:spcAft>
        <a:defRPr sz="4400">
          <a:solidFill>
            <a:schemeClr val="tx1"/>
          </a:solidFill>
          <a:latin typeface="Calibri" pitchFamily="34" charset="0"/>
        </a:defRPr>
      </a:lvl5pPr>
      <a:lvl6pPr marL="458788" algn="l" rtl="0" eaLnBrk="1" fontAlgn="base" hangingPunct="1">
        <a:lnSpc>
          <a:spcPct val="150000"/>
        </a:lnSpc>
        <a:spcBef>
          <a:spcPts val="25"/>
        </a:spcBef>
        <a:spcAft>
          <a:spcPct val="0"/>
        </a:spcAft>
        <a:defRPr sz="4400">
          <a:solidFill>
            <a:schemeClr val="tx1"/>
          </a:solidFill>
          <a:latin typeface="Calibri" pitchFamily="34" charset="0"/>
        </a:defRPr>
      </a:lvl6pPr>
      <a:lvl7pPr marL="915988" algn="l" rtl="0" eaLnBrk="1" fontAlgn="base" hangingPunct="1">
        <a:lnSpc>
          <a:spcPct val="150000"/>
        </a:lnSpc>
        <a:spcBef>
          <a:spcPts val="25"/>
        </a:spcBef>
        <a:spcAft>
          <a:spcPct val="0"/>
        </a:spcAft>
        <a:defRPr sz="4400">
          <a:solidFill>
            <a:schemeClr val="tx1"/>
          </a:solidFill>
          <a:latin typeface="Calibri" pitchFamily="34" charset="0"/>
        </a:defRPr>
      </a:lvl7pPr>
      <a:lvl8pPr marL="1373188" algn="l" rtl="0" eaLnBrk="1" fontAlgn="base" hangingPunct="1">
        <a:lnSpc>
          <a:spcPct val="150000"/>
        </a:lnSpc>
        <a:spcBef>
          <a:spcPts val="25"/>
        </a:spcBef>
        <a:spcAft>
          <a:spcPct val="0"/>
        </a:spcAft>
        <a:defRPr sz="4400">
          <a:solidFill>
            <a:schemeClr val="tx1"/>
          </a:solidFill>
          <a:latin typeface="Calibri" pitchFamily="34" charset="0"/>
        </a:defRPr>
      </a:lvl8pPr>
      <a:lvl9pPr marL="1830388" algn="l" rtl="0" eaLnBrk="1" fontAlgn="base" hangingPunct="1">
        <a:lnSpc>
          <a:spcPct val="150000"/>
        </a:lnSpc>
        <a:spcBef>
          <a:spcPts val="25"/>
        </a:spcBef>
        <a:spcAft>
          <a:spcPct val="0"/>
        </a:spcAft>
        <a:defRPr sz="4400">
          <a:solidFill>
            <a:schemeClr val="tx1"/>
          </a:solidFill>
          <a:latin typeface="Calibri" pitchFamily="34" charset="0"/>
        </a:defRPr>
      </a:lvl9pPr>
    </p:titleStyle>
    <p:bodyStyle>
      <a:lvl1pPr marL="179388" indent="-165100" algn="l" rtl="0" eaLnBrk="1" fontAlgn="base" hangingPunct="1">
        <a:spcBef>
          <a:spcPct val="20000"/>
        </a:spcBef>
        <a:spcAft>
          <a:spcPct val="0"/>
        </a:spcAft>
        <a:buFont typeface="Arial" pitchFamily="34" charset="0"/>
        <a:buChar char="•"/>
        <a:tabLst>
          <a:tab pos="177800" algn="l"/>
        </a:tabLst>
        <a:defRPr kern="1200">
          <a:solidFill>
            <a:schemeClr val="tx1"/>
          </a:solidFill>
          <a:latin typeface="+mn-lt"/>
          <a:ea typeface="+mn-ea"/>
          <a:cs typeface="+mn-cs"/>
        </a:defRPr>
      </a:lvl1pPr>
      <a:lvl2pPr marL="190500" indent="-190500" algn="l" rtl="0" eaLnBrk="1" fontAlgn="base" hangingPunct="1">
        <a:spcBef>
          <a:spcPct val="20000"/>
        </a:spcBef>
        <a:spcAft>
          <a:spcPct val="0"/>
        </a:spcAft>
        <a:buFont typeface="Arial" pitchFamily="34" charset="0"/>
        <a:buChar char="•"/>
        <a:tabLst>
          <a:tab pos="177800" algn="l"/>
        </a:tabLst>
        <a:defRPr sz="1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916" y="2653973"/>
            <a:ext cx="3928789" cy="985837"/>
          </a:xfrm>
          <a:prstGeom prst="rect">
            <a:avLst/>
          </a:prstGeom>
        </p:spPr>
      </p:pic>
      <p:cxnSp>
        <p:nvCxnSpPr>
          <p:cNvPr id="8" name="Straight Connector 7"/>
          <p:cNvCxnSpPr/>
          <p:nvPr/>
        </p:nvCxnSpPr>
        <p:spPr bwMode="auto">
          <a:xfrm flipH="1">
            <a:off x="7816516" y="2304625"/>
            <a:ext cx="0" cy="1828800"/>
          </a:xfrm>
          <a:prstGeom prst="line">
            <a:avLst/>
          </a:prstGeom>
          <a:solidFill>
            <a:schemeClr val="accent1"/>
          </a:solidFill>
          <a:ln w="9525" cap="flat" cmpd="sng" algn="ctr">
            <a:solidFill>
              <a:schemeClr val="bg2"/>
            </a:solidFill>
            <a:prstDash val="solid"/>
            <a:round/>
            <a:headEnd type="none" w="lg" len="lg"/>
            <a:tailEnd type="none" w="lg" len="lg"/>
          </a:ln>
          <a:effectLst/>
        </p:spPr>
      </p:cxnSp>
      <p:sp>
        <p:nvSpPr>
          <p:cNvPr id="2" name="Title 1"/>
          <p:cNvSpPr>
            <a:spLocks noGrp="1"/>
          </p:cNvSpPr>
          <p:nvPr>
            <p:ph type="title"/>
          </p:nvPr>
        </p:nvSpPr>
        <p:spPr>
          <a:xfrm>
            <a:off x="746459" y="2376057"/>
            <a:ext cx="7014637" cy="1008112"/>
          </a:xfrm>
        </p:spPr>
        <p:txBody>
          <a:bodyPr>
            <a:normAutofit/>
          </a:bodyPr>
          <a:lstStyle/>
          <a:p>
            <a:r>
              <a:rPr lang="en-US" sz="3600" dirty="0" smtClean="0"/>
              <a:t>Introduction to Cobbler</a:t>
            </a:r>
            <a:endParaRPr lang="en-US" sz="3600" dirty="0"/>
          </a:p>
        </p:txBody>
      </p:sp>
    </p:spTree>
    <p:extLst>
      <p:ext uri="{BB962C8B-B14F-4D97-AF65-F5344CB8AC3E}">
        <p14:creationId xmlns:p14="http://schemas.microsoft.com/office/powerpoint/2010/main" val="34895091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8544" y="997527"/>
            <a:ext cx="11901055" cy="5292437"/>
          </a:xfrm>
        </p:spPr>
        <p:txBody>
          <a:bodyPr>
            <a:normAutofit fontScale="77500" lnSpcReduction="20000"/>
          </a:bodyPr>
          <a:lstStyle/>
          <a:p>
            <a:pPr indent="0">
              <a:lnSpc>
                <a:spcPct val="150000"/>
              </a:lnSpc>
              <a:buNone/>
            </a:pPr>
            <a:r>
              <a:rPr lang="en-US" sz="1400" dirty="0">
                <a:latin typeface="Lucida Console" panose="020B0609040504020204" pitchFamily="49" charset="0"/>
              </a:rPr>
              <a:t>[</a:t>
            </a:r>
            <a:r>
              <a:rPr lang="en-US" sz="1400" dirty="0" err="1">
                <a:latin typeface="Lucida Console" panose="020B0609040504020204" pitchFamily="49" charset="0"/>
              </a:rPr>
              <a:t>root@cobbler</a:t>
            </a:r>
            <a:r>
              <a:rPr lang="en-US" sz="1400" dirty="0">
                <a:latin typeface="Lucida Console" panose="020B0609040504020204" pitchFamily="49" charset="0"/>
              </a:rPr>
              <a:t> ~]# mount /dev/</a:t>
            </a:r>
            <a:r>
              <a:rPr lang="en-US" sz="1400" dirty="0" err="1">
                <a:latin typeface="Lucida Console" panose="020B0609040504020204" pitchFamily="49" charset="0"/>
              </a:rPr>
              <a:t>cdrom</a:t>
            </a:r>
            <a:r>
              <a:rPr lang="en-US" sz="1400" dirty="0">
                <a:latin typeface="Lucida Console" panose="020B0609040504020204" pitchFamily="49" charset="0"/>
              </a:rPr>
              <a:t> /</a:t>
            </a:r>
            <a:r>
              <a:rPr lang="en-US" sz="1400" dirty="0" err="1">
                <a:latin typeface="Lucida Console" panose="020B0609040504020204" pitchFamily="49" charset="0"/>
              </a:rPr>
              <a:t>mnt</a:t>
            </a:r>
            <a:endParaRPr lang="en-US" sz="1400" dirty="0">
              <a:latin typeface="Lucida Console" panose="020B0609040504020204" pitchFamily="49" charset="0"/>
            </a:endParaRPr>
          </a:p>
          <a:p>
            <a:pPr indent="0">
              <a:lnSpc>
                <a:spcPct val="150000"/>
              </a:lnSpc>
              <a:buNone/>
            </a:pPr>
            <a:r>
              <a:rPr lang="en-US" sz="1400" dirty="0">
                <a:latin typeface="Lucida Console" panose="020B0609040504020204" pitchFamily="49" charset="0"/>
              </a:rPr>
              <a:t>mount: /dev/sr0 is write-protected, mounting read-only</a:t>
            </a:r>
          </a:p>
          <a:p>
            <a:pPr indent="0">
              <a:lnSpc>
                <a:spcPct val="150000"/>
              </a:lnSpc>
              <a:buNone/>
            </a:pPr>
            <a:r>
              <a:rPr lang="en-US" sz="1400" dirty="0">
                <a:latin typeface="Lucida Console" panose="020B0609040504020204" pitchFamily="49" charset="0"/>
              </a:rPr>
              <a:t>[</a:t>
            </a:r>
            <a:r>
              <a:rPr lang="en-US" sz="1400" dirty="0" err="1">
                <a:latin typeface="Lucida Console" panose="020B0609040504020204" pitchFamily="49" charset="0"/>
              </a:rPr>
              <a:t>root@cobbler</a:t>
            </a:r>
            <a:r>
              <a:rPr lang="en-US" sz="1400" dirty="0">
                <a:latin typeface="Lucida Console" panose="020B0609040504020204" pitchFamily="49" charset="0"/>
              </a:rPr>
              <a:t> ~]# cobbler import --arch=x86_64 --name=SLES11sp4 --path=/</a:t>
            </a:r>
            <a:r>
              <a:rPr lang="en-US" sz="1400" dirty="0" err="1">
                <a:latin typeface="Lucida Console" panose="020B0609040504020204" pitchFamily="49" charset="0"/>
              </a:rPr>
              <a:t>mnt</a:t>
            </a:r>
            <a:endParaRPr lang="en-US" sz="1400" dirty="0">
              <a:latin typeface="Lucida Console" panose="020B0609040504020204" pitchFamily="49" charset="0"/>
            </a:endParaRPr>
          </a:p>
          <a:p>
            <a:pPr indent="0">
              <a:lnSpc>
                <a:spcPct val="150000"/>
              </a:lnSpc>
              <a:buNone/>
            </a:pPr>
            <a:r>
              <a:rPr lang="en-US" sz="1400" dirty="0">
                <a:latin typeface="Lucida Console" panose="020B0609040504020204" pitchFamily="49" charset="0"/>
              </a:rPr>
              <a:t>task started: 2017-09-24_130737_import</a:t>
            </a:r>
          </a:p>
          <a:p>
            <a:pPr indent="0">
              <a:lnSpc>
                <a:spcPct val="150000"/>
              </a:lnSpc>
              <a:buNone/>
            </a:pPr>
            <a:r>
              <a:rPr lang="en-US" sz="1400" dirty="0">
                <a:latin typeface="Lucida Console" panose="020B0609040504020204" pitchFamily="49" charset="0"/>
              </a:rPr>
              <a:t>task started (id=Media import, time=Sun Sep 24 13:07:37 2017)</a:t>
            </a:r>
          </a:p>
          <a:p>
            <a:pPr indent="0">
              <a:lnSpc>
                <a:spcPct val="150000"/>
              </a:lnSpc>
              <a:buNone/>
            </a:pPr>
            <a:r>
              <a:rPr lang="en-US" sz="1400" dirty="0">
                <a:latin typeface="Lucida Console" panose="020B0609040504020204" pitchFamily="49" charset="0"/>
              </a:rPr>
              <a:t>Found a candidate signature: breed=</a:t>
            </a:r>
            <a:r>
              <a:rPr lang="en-US" sz="1400" dirty="0" err="1">
                <a:latin typeface="Lucida Console" panose="020B0609040504020204" pitchFamily="49" charset="0"/>
              </a:rPr>
              <a:t>suse</a:t>
            </a:r>
            <a:r>
              <a:rPr lang="en-US" sz="1400" dirty="0">
                <a:latin typeface="Lucida Console" panose="020B0609040504020204" pitchFamily="49" charset="0"/>
              </a:rPr>
              <a:t>, version=sles11sp3</a:t>
            </a:r>
          </a:p>
          <a:p>
            <a:pPr indent="0">
              <a:lnSpc>
                <a:spcPct val="150000"/>
              </a:lnSpc>
              <a:buNone/>
            </a:pPr>
            <a:r>
              <a:rPr lang="en-US" sz="1400" dirty="0">
                <a:latin typeface="Lucida Console" panose="020B0609040504020204" pitchFamily="49" charset="0"/>
              </a:rPr>
              <a:t>Found a candidate signature: breed=</a:t>
            </a:r>
            <a:r>
              <a:rPr lang="en-US" sz="1400" dirty="0" err="1">
                <a:latin typeface="Lucida Console" panose="020B0609040504020204" pitchFamily="49" charset="0"/>
              </a:rPr>
              <a:t>suse</a:t>
            </a:r>
            <a:r>
              <a:rPr lang="en-US" sz="1400" dirty="0">
                <a:latin typeface="Lucida Console" panose="020B0609040504020204" pitchFamily="49" charset="0"/>
              </a:rPr>
              <a:t>, version=sles11sp2</a:t>
            </a:r>
          </a:p>
          <a:p>
            <a:pPr indent="0">
              <a:lnSpc>
                <a:spcPct val="150000"/>
              </a:lnSpc>
              <a:buNone/>
            </a:pPr>
            <a:r>
              <a:rPr lang="en-US" sz="1400" dirty="0">
                <a:latin typeface="Lucida Console" panose="020B0609040504020204" pitchFamily="49" charset="0"/>
              </a:rPr>
              <a:t>Found a candidate signature: breed=</a:t>
            </a:r>
            <a:r>
              <a:rPr lang="en-US" sz="1400" dirty="0" err="1">
                <a:latin typeface="Lucida Console" panose="020B0609040504020204" pitchFamily="49" charset="0"/>
              </a:rPr>
              <a:t>suse</a:t>
            </a:r>
            <a:r>
              <a:rPr lang="en-US" sz="1400" dirty="0">
                <a:latin typeface="Lucida Console" panose="020B0609040504020204" pitchFamily="49" charset="0"/>
              </a:rPr>
              <a:t>, version=sles11sp1</a:t>
            </a:r>
          </a:p>
          <a:p>
            <a:pPr indent="0">
              <a:lnSpc>
                <a:spcPct val="150000"/>
              </a:lnSpc>
              <a:buNone/>
            </a:pPr>
            <a:r>
              <a:rPr lang="en-US" sz="1400" dirty="0">
                <a:latin typeface="Lucida Console" panose="020B0609040504020204" pitchFamily="49" charset="0"/>
              </a:rPr>
              <a:t>Found a candidate signature: breed=</a:t>
            </a:r>
            <a:r>
              <a:rPr lang="en-US" sz="1400" dirty="0" err="1">
                <a:latin typeface="Lucida Console" panose="020B0609040504020204" pitchFamily="49" charset="0"/>
              </a:rPr>
              <a:t>suse</a:t>
            </a:r>
            <a:r>
              <a:rPr lang="en-US" sz="1400" dirty="0">
                <a:latin typeface="Lucida Console" panose="020B0609040504020204" pitchFamily="49" charset="0"/>
              </a:rPr>
              <a:t>, version=sles12sp1</a:t>
            </a:r>
          </a:p>
          <a:p>
            <a:pPr indent="0">
              <a:lnSpc>
                <a:spcPct val="150000"/>
              </a:lnSpc>
              <a:buNone/>
            </a:pPr>
            <a:r>
              <a:rPr lang="en-US" sz="1400" dirty="0">
                <a:latin typeface="Lucida Console" panose="020B0609040504020204" pitchFamily="49" charset="0"/>
              </a:rPr>
              <a:t>Found a candidate signature: breed=</a:t>
            </a:r>
            <a:r>
              <a:rPr lang="en-US" sz="1400" dirty="0" err="1">
                <a:latin typeface="Lucida Console" panose="020B0609040504020204" pitchFamily="49" charset="0"/>
              </a:rPr>
              <a:t>suse</a:t>
            </a:r>
            <a:r>
              <a:rPr lang="en-US" sz="1400" dirty="0">
                <a:latin typeface="Lucida Console" panose="020B0609040504020204" pitchFamily="49" charset="0"/>
              </a:rPr>
              <a:t>, version=sles10</a:t>
            </a:r>
          </a:p>
          <a:p>
            <a:pPr indent="0">
              <a:lnSpc>
                <a:spcPct val="150000"/>
              </a:lnSpc>
              <a:buNone/>
            </a:pPr>
            <a:r>
              <a:rPr lang="en-US" sz="1400" dirty="0">
                <a:latin typeface="Lucida Console" panose="020B0609040504020204" pitchFamily="49" charset="0"/>
              </a:rPr>
              <a:t>Found a candidate signature: breed=</a:t>
            </a:r>
            <a:r>
              <a:rPr lang="en-US" sz="1400" dirty="0" err="1">
                <a:latin typeface="Lucida Console" panose="020B0609040504020204" pitchFamily="49" charset="0"/>
              </a:rPr>
              <a:t>suse</a:t>
            </a:r>
            <a:r>
              <a:rPr lang="en-US" sz="1400" dirty="0">
                <a:latin typeface="Lucida Console" panose="020B0609040504020204" pitchFamily="49" charset="0"/>
              </a:rPr>
              <a:t>, version=sles11</a:t>
            </a:r>
          </a:p>
          <a:p>
            <a:pPr indent="0">
              <a:lnSpc>
                <a:spcPct val="150000"/>
              </a:lnSpc>
              <a:buNone/>
            </a:pPr>
            <a:r>
              <a:rPr lang="en-US" sz="1400" dirty="0">
                <a:latin typeface="Lucida Console" panose="020B0609040504020204" pitchFamily="49" charset="0"/>
              </a:rPr>
              <a:t>Found a candidate signature: breed=</a:t>
            </a:r>
            <a:r>
              <a:rPr lang="en-US" sz="1400" dirty="0" err="1">
                <a:latin typeface="Lucida Console" panose="020B0609040504020204" pitchFamily="49" charset="0"/>
              </a:rPr>
              <a:t>suse</a:t>
            </a:r>
            <a:r>
              <a:rPr lang="en-US" sz="1400" dirty="0">
                <a:latin typeface="Lucida Console" panose="020B0609040504020204" pitchFamily="49" charset="0"/>
              </a:rPr>
              <a:t>, version=sles12</a:t>
            </a:r>
          </a:p>
          <a:p>
            <a:pPr indent="0">
              <a:lnSpc>
                <a:spcPct val="150000"/>
              </a:lnSpc>
              <a:buNone/>
            </a:pPr>
            <a:r>
              <a:rPr lang="en-US" sz="1400" dirty="0">
                <a:latin typeface="Lucida Console" panose="020B0609040504020204" pitchFamily="49" charset="0"/>
              </a:rPr>
              <a:t>Found a candidate signature: breed=</a:t>
            </a:r>
            <a:r>
              <a:rPr lang="en-US" sz="1400" dirty="0" err="1">
                <a:latin typeface="Lucida Console" panose="020B0609040504020204" pitchFamily="49" charset="0"/>
              </a:rPr>
              <a:t>suse</a:t>
            </a:r>
            <a:r>
              <a:rPr lang="en-US" sz="1400" dirty="0">
                <a:latin typeface="Lucida Console" panose="020B0609040504020204" pitchFamily="49" charset="0"/>
              </a:rPr>
              <a:t>, version=sles11sp4</a:t>
            </a:r>
          </a:p>
          <a:p>
            <a:pPr indent="0">
              <a:lnSpc>
                <a:spcPct val="150000"/>
              </a:lnSpc>
              <a:buNone/>
            </a:pPr>
            <a:r>
              <a:rPr lang="en-US" sz="1400" dirty="0">
                <a:latin typeface="Lucida Console" panose="020B0609040504020204" pitchFamily="49" charset="0"/>
              </a:rPr>
              <a:t>Found a matching signature: breed=</a:t>
            </a:r>
            <a:r>
              <a:rPr lang="en-US" sz="1400" dirty="0" err="1">
                <a:latin typeface="Lucida Console" panose="020B0609040504020204" pitchFamily="49" charset="0"/>
              </a:rPr>
              <a:t>suse</a:t>
            </a:r>
            <a:r>
              <a:rPr lang="en-US" sz="1400" dirty="0">
                <a:latin typeface="Lucida Console" panose="020B0609040504020204" pitchFamily="49" charset="0"/>
              </a:rPr>
              <a:t>, version=sles11sp4</a:t>
            </a:r>
          </a:p>
          <a:p>
            <a:pPr indent="0">
              <a:lnSpc>
                <a:spcPct val="150000"/>
              </a:lnSpc>
              <a:buNone/>
            </a:pPr>
            <a:r>
              <a:rPr lang="en-US" sz="1400" dirty="0">
                <a:latin typeface="Lucida Console" panose="020B0609040504020204" pitchFamily="49" charset="0"/>
              </a:rPr>
              <a:t>Adding distros from path </a:t>
            </a:r>
            <a:r>
              <a:rPr lang="en-US" sz="1400" b="1" dirty="0">
                <a:latin typeface="Lucida Console" panose="020B0609040504020204" pitchFamily="49" charset="0"/>
              </a:rPr>
              <a:t>/</a:t>
            </a:r>
            <a:r>
              <a:rPr lang="en-US" sz="1400" b="1" dirty="0" err="1">
                <a:latin typeface="Lucida Console" panose="020B0609040504020204" pitchFamily="49" charset="0"/>
              </a:rPr>
              <a:t>var</a:t>
            </a:r>
            <a:r>
              <a:rPr lang="en-US" sz="1400" b="1" dirty="0">
                <a:latin typeface="Lucida Console" panose="020B0609040504020204" pitchFamily="49" charset="0"/>
              </a:rPr>
              <a:t>/www/cobbler/</a:t>
            </a:r>
            <a:r>
              <a:rPr lang="en-US" sz="1400" b="1" dirty="0" err="1">
                <a:latin typeface="Lucida Console" panose="020B0609040504020204" pitchFamily="49" charset="0"/>
              </a:rPr>
              <a:t>ks_mirror</a:t>
            </a:r>
            <a:r>
              <a:rPr lang="en-US" sz="1400" b="1" dirty="0">
                <a:latin typeface="Lucida Console" panose="020B0609040504020204" pitchFamily="49" charset="0"/>
              </a:rPr>
              <a:t>/SLES11sp4-x86_64</a:t>
            </a:r>
            <a:r>
              <a:rPr lang="en-US" sz="1400" dirty="0">
                <a:latin typeface="Lucida Console" panose="020B0609040504020204" pitchFamily="49" charset="0"/>
              </a:rPr>
              <a:t>:</a:t>
            </a:r>
          </a:p>
          <a:p>
            <a:pPr indent="0">
              <a:lnSpc>
                <a:spcPct val="150000"/>
              </a:lnSpc>
              <a:buNone/>
            </a:pPr>
            <a:r>
              <a:rPr lang="en-US" sz="1400" b="1" dirty="0">
                <a:latin typeface="Lucida Console" panose="020B0609040504020204" pitchFamily="49" charset="0"/>
              </a:rPr>
              <a:t>creating new distro:</a:t>
            </a:r>
            <a:r>
              <a:rPr lang="en-US" sz="1400" dirty="0">
                <a:latin typeface="Lucida Console" panose="020B0609040504020204" pitchFamily="49" charset="0"/>
              </a:rPr>
              <a:t> </a:t>
            </a:r>
            <a:r>
              <a:rPr lang="en-US" sz="1400" b="1" dirty="0">
                <a:latin typeface="Lucida Console" panose="020B0609040504020204" pitchFamily="49" charset="0"/>
              </a:rPr>
              <a:t>SLES11sp4-x86_64</a:t>
            </a:r>
          </a:p>
          <a:p>
            <a:pPr indent="0">
              <a:lnSpc>
                <a:spcPct val="150000"/>
              </a:lnSpc>
              <a:buNone/>
            </a:pPr>
            <a:r>
              <a:rPr lang="en-US" sz="1400" dirty="0">
                <a:latin typeface="Lucida Console" panose="020B0609040504020204" pitchFamily="49" charset="0"/>
              </a:rPr>
              <a:t>trying </a:t>
            </a:r>
            <a:r>
              <a:rPr lang="en-US" sz="1400" dirty="0" err="1">
                <a:latin typeface="Lucida Console" panose="020B0609040504020204" pitchFamily="49" charset="0"/>
              </a:rPr>
              <a:t>symlink</a:t>
            </a:r>
            <a:r>
              <a:rPr lang="en-US" sz="1400" dirty="0">
                <a:latin typeface="Lucida Console" panose="020B0609040504020204" pitchFamily="49" charset="0"/>
              </a:rPr>
              <a:t>: /</a:t>
            </a:r>
            <a:r>
              <a:rPr lang="en-US" sz="1400" dirty="0" err="1">
                <a:latin typeface="Lucida Console" panose="020B0609040504020204" pitchFamily="49" charset="0"/>
              </a:rPr>
              <a:t>var</a:t>
            </a:r>
            <a:r>
              <a:rPr lang="en-US" sz="1400" dirty="0">
                <a:latin typeface="Lucida Console" panose="020B0609040504020204" pitchFamily="49" charset="0"/>
              </a:rPr>
              <a:t>/www/cobbler/</a:t>
            </a:r>
            <a:r>
              <a:rPr lang="en-US" sz="1400" dirty="0" err="1">
                <a:latin typeface="Lucida Console" panose="020B0609040504020204" pitchFamily="49" charset="0"/>
              </a:rPr>
              <a:t>ks_mirror</a:t>
            </a:r>
            <a:r>
              <a:rPr lang="en-US" sz="1400" dirty="0">
                <a:latin typeface="Lucida Console" panose="020B0609040504020204" pitchFamily="49" charset="0"/>
              </a:rPr>
              <a:t>/SLES11sp4-x86_64 -&gt; /</a:t>
            </a:r>
            <a:r>
              <a:rPr lang="en-US" sz="1400" dirty="0" err="1">
                <a:latin typeface="Lucida Console" panose="020B0609040504020204" pitchFamily="49" charset="0"/>
              </a:rPr>
              <a:t>var</a:t>
            </a:r>
            <a:r>
              <a:rPr lang="en-US" sz="1400" dirty="0">
                <a:latin typeface="Lucida Console" panose="020B0609040504020204" pitchFamily="49" charset="0"/>
              </a:rPr>
              <a:t>/www/cobbler/links/SLES11sp4-x86_64</a:t>
            </a:r>
          </a:p>
          <a:p>
            <a:pPr indent="0">
              <a:lnSpc>
                <a:spcPct val="150000"/>
              </a:lnSpc>
              <a:buNone/>
            </a:pPr>
            <a:r>
              <a:rPr lang="en-US" sz="1400" b="1" dirty="0">
                <a:latin typeface="Lucida Console" panose="020B0609040504020204" pitchFamily="49" charset="0"/>
              </a:rPr>
              <a:t>creating new profile: SLES11sp4-x86_64</a:t>
            </a:r>
          </a:p>
          <a:p>
            <a:pPr indent="0">
              <a:lnSpc>
                <a:spcPct val="150000"/>
              </a:lnSpc>
              <a:buNone/>
            </a:pPr>
            <a:r>
              <a:rPr lang="en-US" sz="1400" dirty="0">
                <a:latin typeface="Lucida Console" panose="020B0609040504020204" pitchFamily="49" charset="0"/>
              </a:rPr>
              <a:t>associating repos</a:t>
            </a:r>
          </a:p>
          <a:p>
            <a:pPr indent="0">
              <a:lnSpc>
                <a:spcPct val="150000"/>
              </a:lnSpc>
              <a:buNone/>
            </a:pPr>
            <a:r>
              <a:rPr lang="en-US" sz="1400" dirty="0">
                <a:latin typeface="Lucida Console" panose="020B0609040504020204" pitchFamily="49" charset="0"/>
              </a:rPr>
              <a:t>checking for yum repo(s)</a:t>
            </a:r>
          </a:p>
          <a:p>
            <a:pPr indent="0">
              <a:lnSpc>
                <a:spcPct val="150000"/>
              </a:lnSpc>
              <a:buNone/>
            </a:pPr>
            <a:r>
              <a:rPr lang="en-US" sz="1400" dirty="0">
                <a:latin typeface="Lucida Console" panose="020B0609040504020204" pitchFamily="49" charset="0"/>
              </a:rPr>
              <a:t>starting descent into /</a:t>
            </a:r>
            <a:r>
              <a:rPr lang="en-US" sz="1400" dirty="0" err="1">
                <a:latin typeface="Lucida Console" panose="020B0609040504020204" pitchFamily="49" charset="0"/>
              </a:rPr>
              <a:t>var</a:t>
            </a:r>
            <a:r>
              <a:rPr lang="en-US" sz="1400" dirty="0">
                <a:latin typeface="Lucida Console" panose="020B0609040504020204" pitchFamily="49" charset="0"/>
              </a:rPr>
              <a:t>/www/cobbler/</a:t>
            </a:r>
            <a:r>
              <a:rPr lang="en-US" sz="1400" dirty="0" err="1">
                <a:latin typeface="Lucida Console" panose="020B0609040504020204" pitchFamily="49" charset="0"/>
              </a:rPr>
              <a:t>ks_mirror</a:t>
            </a:r>
            <a:r>
              <a:rPr lang="en-US" sz="1400" dirty="0">
                <a:latin typeface="Lucida Console" panose="020B0609040504020204" pitchFamily="49" charset="0"/>
              </a:rPr>
              <a:t>/SLES11sp4-x86_64 for SLES11sp4-x86_64</a:t>
            </a:r>
          </a:p>
          <a:p>
            <a:pPr indent="0">
              <a:lnSpc>
                <a:spcPct val="150000"/>
              </a:lnSpc>
              <a:buNone/>
            </a:pPr>
            <a:r>
              <a:rPr lang="en-US" sz="1400" b="1" dirty="0">
                <a:latin typeface="Lucida Console" panose="020B0609040504020204" pitchFamily="49" charset="0"/>
              </a:rPr>
              <a:t>*** TASK COMPLETE ***</a:t>
            </a:r>
          </a:p>
          <a:p>
            <a:pPr indent="0">
              <a:lnSpc>
                <a:spcPct val="150000"/>
              </a:lnSpc>
              <a:buNone/>
            </a:pPr>
            <a:r>
              <a:rPr lang="en-US" sz="1400" dirty="0">
                <a:latin typeface="Lucida Console" panose="020B0609040504020204" pitchFamily="49" charset="0"/>
              </a:rPr>
              <a:t>[</a:t>
            </a:r>
            <a:r>
              <a:rPr lang="en-US" sz="1400" dirty="0" err="1">
                <a:latin typeface="Lucida Console" panose="020B0609040504020204" pitchFamily="49" charset="0"/>
              </a:rPr>
              <a:t>root@cobbler</a:t>
            </a:r>
            <a:r>
              <a:rPr lang="en-US" sz="1400" dirty="0">
                <a:latin typeface="Lucida Console" panose="020B0609040504020204" pitchFamily="49" charset="0"/>
              </a:rPr>
              <a:t> ~]#</a:t>
            </a:r>
          </a:p>
        </p:txBody>
      </p:sp>
      <p:sp>
        <p:nvSpPr>
          <p:cNvPr id="4" name="Rectangle 2"/>
          <p:cNvSpPr txBox="1">
            <a:spLocks noGrp="1" noChangeArrowheads="1"/>
          </p:cNvSpPr>
          <p:nvPr>
            <p:ph type="title"/>
          </p:nvPr>
        </p:nvSpPr>
        <p:spPr bwMode="auto">
          <a:xfrm>
            <a:off x="238029" y="3984"/>
            <a:ext cx="11205825" cy="82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kern="1200">
                <a:solidFill>
                  <a:schemeClr val="bg1"/>
                </a:solidFill>
                <a:latin typeface="+mj-lt"/>
                <a:ea typeface="+mj-ea"/>
                <a:cs typeface="+mj-cs"/>
              </a:defRPr>
            </a:lvl1pPr>
            <a:lvl2pPr algn="l" rtl="0" fontAlgn="base">
              <a:spcBef>
                <a:spcPct val="0"/>
              </a:spcBef>
              <a:spcAft>
                <a:spcPct val="0"/>
              </a:spcAft>
              <a:defRPr sz="2800" b="1">
                <a:solidFill>
                  <a:schemeClr val="bg1"/>
                </a:solidFill>
                <a:latin typeface="Arial" panose="020B0604020202020204" pitchFamily="34" charset="0"/>
              </a:defRPr>
            </a:lvl2pPr>
            <a:lvl3pPr algn="l" rtl="0" fontAlgn="base">
              <a:spcBef>
                <a:spcPct val="0"/>
              </a:spcBef>
              <a:spcAft>
                <a:spcPct val="0"/>
              </a:spcAft>
              <a:defRPr sz="2800" b="1">
                <a:solidFill>
                  <a:schemeClr val="bg1"/>
                </a:solidFill>
                <a:latin typeface="Arial" panose="020B0604020202020204" pitchFamily="34" charset="0"/>
              </a:defRPr>
            </a:lvl3pPr>
            <a:lvl4pPr algn="l" rtl="0" fontAlgn="base">
              <a:spcBef>
                <a:spcPct val="0"/>
              </a:spcBef>
              <a:spcAft>
                <a:spcPct val="0"/>
              </a:spcAft>
              <a:defRPr sz="2800" b="1">
                <a:solidFill>
                  <a:schemeClr val="bg1"/>
                </a:solidFill>
                <a:latin typeface="Arial" panose="020B0604020202020204" pitchFamily="34" charset="0"/>
              </a:defRPr>
            </a:lvl4pPr>
            <a:lvl5pPr algn="l" rtl="0" fontAlgn="base">
              <a:spcBef>
                <a:spcPct val="0"/>
              </a:spcBef>
              <a:spcAft>
                <a:spcPct val="0"/>
              </a:spcAft>
              <a:defRPr sz="2800" b="1">
                <a:solidFill>
                  <a:schemeClr val="bg1"/>
                </a:solidFill>
                <a:latin typeface="Arial" panose="020B0604020202020204" pitchFamily="34" charset="0"/>
              </a:defRPr>
            </a:lvl5pPr>
            <a:lvl6pPr marL="457200" algn="l" rtl="0" fontAlgn="base">
              <a:spcBef>
                <a:spcPct val="0"/>
              </a:spcBef>
              <a:spcAft>
                <a:spcPct val="0"/>
              </a:spcAft>
              <a:defRPr sz="2800" b="1">
                <a:solidFill>
                  <a:schemeClr val="bg1"/>
                </a:solidFill>
                <a:latin typeface="Arial" panose="020B0604020202020204" pitchFamily="34" charset="0"/>
              </a:defRPr>
            </a:lvl6pPr>
            <a:lvl7pPr marL="914400" algn="l" rtl="0" fontAlgn="base">
              <a:spcBef>
                <a:spcPct val="0"/>
              </a:spcBef>
              <a:spcAft>
                <a:spcPct val="0"/>
              </a:spcAft>
              <a:defRPr sz="2800" b="1">
                <a:solidFill>
                  <a:schemeClr val="bg1"/>
                </a:solidFill>
                <a:latin typeface="Arial" panose="020B0604020202020204" pitchFamily="34" charset="0"/>
              </a:defRPr>
            </a:lvl7pPr>
            <a:lvl8pPr marL="1371600" algn="l" rtl="0" fontAlgn="base">
              <a:spcBef>
                <a:spcPct val="0"/>
              </a:spcBef>
              <a:spcAft>
                <a:spcPct val="0"/>
              </a:spcAft>
              <a:defRPr sz="2800" b="1">
                <a:solidFill>
                  <a:schemeClr val="bg1"/>
                </a:solidFill>
                <a:latin typeface="Arial" panose="020B0604020202020204" pitchFamily="34" charset="0"/>
              </a:defRPr>
            </a:lvl8pPr>
            <a:lvl9pPr marL="1828800" algn="l" rtl="0" fontAlgn="base">
              <a:spcBef>
                <a:spcPct val="0"/>
              </a:spcBef>
              <a:spcAft>
                <a:spcPct val="0"/>
              </a:spcAft>
              <a:defRPr sz="2800" b="1">
                <a:solidFill>
                  <a:schemeClr val="bg1"/>
                </a:solidFill>
                <a:latin typeface="Arial" panose="020B0604020202020204" pitchFamily="34" charset="0"/>
              </a:defRPr>
            </a:lvl9pPr>
          </a:lstStyle>
          <a:p>
            <a:r>
              <a:rPr lang="en-US" sz="3200" b="0" dirty="0" smtClean="0"/>
              <a:t>Initial Steps – Import Distro and Create profile (SLES 11SP4)</a:t>
            </a:r>
            <a:endParaRPr lang="en-US" sz="3200" b="0" dirty="0"/>
          </a:p>
        </p:txBody>
      </p:sp>
    </p:spTree>
    <p:extLst>
      <p:ext uri="{BB962C8B-B14F-4D97-AF65-F5344CB8AC3E}">
        <p14:creationId xmlns:p14="http://schemas.microsoft.com/office/powerpoint/2010/main" val="1246486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8544" y="997527"/>
            <a:ext cx="11901055" cy="5292437"/>
          </a:xfrm>
        </p:spPr>
        <p:txBody>
          <a:bodyPr>
            <a:normAutofit fontScale="70000" lnSpcReduction="20000"/>
          </a:bodyPr>
          <a:lstStyle/>
          <a:p>
            <a:pPr indent="0">
              <a:lnSpc>
                <a:spcPct val="150000"/>
              </a:lnSpc>
              <a:buNone/>
            </a:pPr>
            <a:r>
              <a:rPr lang="en-US" sz="1400" dirty="0">
                <a:latin typeface="Lucida Console" panose="020B0609040504020204" pitchFamily="49" charset="0"/>
              </a:rPr>
              <a:t>[</a:t>
            </a:r>
            <a:r>
              <a:rPr lang="en-US" sz="1400" dirty="0" err="1">
                <a:latin typeface="Lucida Console" panose="020B0609040504020204" pitchFamily="49" charset="0"/>
              </a:rPr>
              <a:t>root@cobbler</a:t>
            </a:r>
            <a:r>
              <a:rPr lang="en-US" sz="1400" dirty="0">
                <a:latin typeface="Lucida Console" panose="020B0609040504020204" pitchFamily="49" charset="0"/>
              </a:rPr>
              <a:t> cobbler]# cobbler </a:t>
            </a:r>
            <a:r>
              <a:rPr lang="en-US" sz="1400" b="1" dirty="0">
                <a:latin typeface="Lucida Console" panose="020B0609040504020204" pitchFamily="49" charset="0"/>
              </a:rPr>
              <a:t>distro</a:t>
            </a:r>
            <a:r>
              <a:rPr lang="en-US" sz="1400" dirty="0">
                <a:latin typeface="Lucida Console" panose="020B0609040504020204" pitchFamily="49" charset="0"/>
              </a:rPr>
              <a:t> list</a:t>
            </a:r>
          </a:p>
          <a:p>
            <a:pPr indent="0">
              <a:lnSpc>
                <a:spcPct val="150000"/>
              </a:lnSpc>
              <a:buNone/>
            </a:pPr>
            <a:r>
              <a:rPr lang="en-US" sz="1400" dirty="0">
                <a:latin typeface="Lucida Console" panose="020B0609040504020204" pitchFamily="49" charset="0"/>
              </a:rPr>
              <a:t>   CentOS7-x86_64</a:t>
            </a:r>
          </a:p>
          <a:p>
            <a:pPr indent="0">
              <a:lnSpc>
                <a:spcPct val="150000"/>
              </a:lnSpc>
              <a:buNone/>
            </a:pPr>
            <a:r>
              <a:rPr lang="en-US" sz="1400" dirty="0">
                <a:latin typeface="Lucida Console" panose="020B0609040504020204" pitchFamily="49" charset="0"/>
              </a:rPr>
              <a:t>   SLES11sp4-x86_64</a:t>
            </a:r>
          </a:p>
          <a:p>
            <a:pPr indent="0">
              <a:lnSpc>
                <a:spcPct val="150000"/>
              </a:lnSpc>
              <a:buNone/>
            </a:pPr>
            <a:r>
              <a:rPr lang="en-US" sz="1400" dirty="0">
                <a:latin typeface="Lucida Console" panose="020B0609040504020204" pitchFamily="49" charset="0"/>
              </a:rPr>
              <a:t>[</a:t>
            </a:r>
            <a:r>
              <a:rPr lang="en-US" sz="1400" dirty="0" err="1">
                <a:latin typeface="Lucida Console" panose="020B0609040504020204" pitchFamily="49" charset="0"/>
              </a:rPr>
              <a:t>root@cobbler</a:t>
            </a:r>
            <a:r>
              <a:rPr lang="en-US" sz="1400" dirty="0">
                <a:latin typeface="Lucida Console" panose="020B0609040504020204" pitchFamily="49" charset="0"/>
              </a:rPr>
              <a:t> cobbler]# cobbler </a:t>
            </a:r>
            <a:r>
              <a:rPr lang="en-US" sz="1400" b="1" dirty="0">
                <a:latin typeface="Lucida Console" panose="020B0609040504020204" pitchFamily="49" charset="0"/>
              </a:rPr>
              <a:t>profile</a:t>
            </a:r>
            <a:r>
              <a:rPr lang="en-US" sz="1400" dirty="0">
                <a:latin typeface="Lucida Console" panose="020B0609040504020204" pitchFamily="49" charset="0"/>
              </a:rPr>
              <a:t> list</a:t>
            </a:r>
          </a:p>
          <a:p>
            <a:pPr indent="0">
              <a:lnSpc>
                <a:spcPct val="150000"/>
              </a:lnSpc>
              <a:buNone/>
            </a:pPr>
            <a:r>
              <a:rPr lang="en-US" sz="1400" dirty="0">
                <a:latin typeface="Lucida Console" panose="020B0609040504020204" pitchFamily="49" charset="0"/>
              </a:rPr>
              <a:t>   CentOS7-x86_64</a:t>
            </a:r>
          </a:p>
          <a:p>
            <a:pPr indent="0">
              <a:lnSpc>
                <a:spcPct val="150000"/>
              </a:lnSpc>
              <a:buNone/>
            </a:pPr>
            <a:r>
              <a:rPr lang="en-US" sz="1400" dirty="0">
                <a:latin typeface="Lucida Console" panose="020B0609040504020204" pitchFamily="49" charset="0"/>
              </a:rPr>
              <a:t>   SLES11sp4-x86_64</a:t>
            </a:r>
          </a:p>
          <a:p>
            <a:pPr indent="0">
              <a:lnSpc>
                <a:spcPct val="150000"/>
              </a:lnSpc>
              <a:buNone/>
            </a:pPr>
            <a:r>
              <a:rPr lang="en-US" sz="1400" dirty="0" smtClean="0">
                <a:latin typeface="Lucida Console" panose="020B0609040504020204" pitchFamily="49" charset="0"/>
              </a:rPr>
              <a:t>[</a:t>
            </a:r>
            <a:r>
              <a:rPr lang="en-US" sz="1400" dirty="0" err="1">
                <a:latin typeface="Lucida Console" panose="020B0609040504020204" pitchFamily="49" charset="0"/>
              </a:rPr>
              <a:t>root@cobbler</a:t>
            </a:r>
            <a:r>
              <a:rPr lang="en-US" sz="1400" dirty="0">
                <a:latin typeface="Lucida Console" panose="020B0609040504020204" pitchFamily="49" charset="0"/>
              </a:rPr>
              <a:t> cobbler]# cobbler distro </a:t>
            </a:r>
            <a:r>
              <a:rPr lang="en-US" sz="1400" b="1" dirty="0">
                <a:latin typeface="Lucida Console" panose="020B0609040504020204" pitchFamily="49" charset="0"/>
              </a:rPr>
              <a:t>report</a:t>
            </a:r>
            <a:r>
              <a:rPr lang="en-US" sz="1400" dirty="0">
                <a:latin typeface="Lucida Console" panose="020B0609040504020204" pitchFamily="49" charset="0"/>
              </a:rPr>
              <a:t> </a:t>
            </a:r>
            <a:r>
              <a:rPr lang="en-US" sz="1400" b="1" dirty="0">
                <a:latin typeface="Lucida Console" panose="020B0609040504020204" pitchFamily="49" charset="0"/>
              </a:rPr>
              <a:t>--name=</a:t>
            </a:r>
            <a:r>
              <a:rPr lang="en-US" sz="1400" dirty="0">
                <a:latin typeface="Lucida Console" panose="020B0609040504020204" pitchFamily="49" charset="0"/>
              </a:rPr>
              <a:t>CentOS7-x86_64</a:t>
            </a:r>
          </a:p>
          <a:p>
            <a:pPr indent="0">
              <a:lnSpc>
                <a:spcPct val="150000"/>
              </a:lnSpc>
              <a:buNone/>
            </a:pPr>
            <a:r>
              <a:rPr lang="en-US" sz="1400" dirty="0">
                <a:latin typeface="Lucida Console" panose="020B0609040504020204" pitchFamily="49" charset="0"/>
              </a:rPr>
              <a:t>Name                           : CentOS7-x86_64</a:t>
            </a:r>
          </a:p>
          <a:p>
            <a:pPr indent="0">
              <a:lnSpc>
                <a:spcPct val="150000"/>
              </a:lnSpc>
              <a:buNone/>
            </a:pPr>
            <a:r>
              <a:rPr lang="en-US" sz="1400" dirty="0">
                <a:latin typeface="Lucida Console" panose="020B0609040504020204" pitchFamily="49" charset="0"/>
              </a:rPr>
              <a:t>Architecture                   : x86_64</a:t>
            </a:r>
          </a:p>
          <a:p>
            <a:pPr indent="0">
              <a:lnSpc>
                <a:spcPct val="150000"/>
              </a:lnSpc>
              <a:buNone/>
            </a:pPr>
            <a:r>
              <a:rPr lang="en-US" sz="1400" dirty="0">
                <a:latin typeface="Lucida Console" panose="020B0609040504020204" pitchFamily="49" charset="0"/>
              </a:rPr>
              <a:t>TFTP Boot Files                : {}</a:t>
            </a:r>
          </a:p>
          <a:p>
            <a:pPr indent="0">
              <a:lnSpc>
                <a:spcPct val="150000"/>
              </a:lnSpc>
              <a:buNone/>
            </a:pPr>
            <a:r>
              <a:rPr lang="en-US" sz="1400" dirty="0">
                <a:latin typeface="Lucida Console" panose="020B0609040504020204" pitchFamily="49" charset="0"/>
              </a:rPr>
              <a:t>Breed                          : </a:t>
            </a:r>
            <a:r>
              <a:rPr lang="en-US" sz="1400" dirty="0" err="1">
                <a:latin typeface="Lucida Console" panose="020B0609040504020204" pitchFamily="49" charset="0"/>
              </a:rPr>
              <a:t>redhat</a:t>
            </a:r>
            <a:endParaRPr lang="en-US" sz="1400" dirty="0">
              <a:latin typeface="Lucida Console" panose="020B0609040504020204" pitchFamily="49" charset="0"/>
            </a:endParaRPr>
          </a:p>
          <a:p>
            <a:pPr indent="0">
              <a:lnSpc>
                <a:spcPct val="150000"/>
              </a:lnSpc>
              <a:buNone/>
            </a:pPr>
            <a:r>
              <a:rPr lang="en-US" sz="1400" dirty="0">
                <a:latin typeface="Lucida Console" panose="020B0609040504020204" pitchFamily="49" charset="0"/>
              </a:rPr>
              <a:t>Comment                        : </a:t>
            </a:r>
          </a:p>
          <a:p>
            <a:pPr indent="0">
              <a:lnSpc>
                <a:spcPct val="150000"/>
              </a:lnSpc>
              <a:buNone/>
            </a:pPr>
            <a:r>
              <a:rPr lang="en-US" sz="1400" dirty="0" err="1">
                <a:latin typeface="Lucida Console" panose="020B0609040504020204" pitchFamily="49" charset="0"/>
              </a:rPr>
              <a:t>Fetchable</a:t>
            </a:r>
            <a:r>
              <a:rPr lang="en-US" sz="1400" dirty="0">
                <a:latin typeface="Lucida Console" panose="020B0609040504020204" pitchFamily="49" charset="0"/>
              </a:rPr>
              <a:t> Files                : {}</a:t>
            </a:r>
          </a:p>
          <a:p>
            <a:pPr indent="0">
              <a:lnSpc>
                <a:spcPct val="150000"/>
              </a:lnSpc>
              <a:buNone/>
            </a:pPr>
            <a:r>
              <a:rPr lang="en-US" sz="1400" dirty="0" err="1">
                <a:latin typeface="Lucida Console" panose="020B0609040504020204" pitchFamily="49" charset="0"/>
              </a:rPr>
              <a:t>Initrd</a:t>
            </a:r>
            <a:r>
              <a:rPr lang="en-US" sz="1400" dirty="0">
                <a:latin typeface="Lucida Console" panose="020B0609040504020204" pitchFamily="49" charset="0"/>
              </a:rPr>
              <a:t>                         : /</a:t>
            </a:r>
            <a:r>
              <a:rPr lang="en-US" sz="1400" dirty="0" err="1">
                <a:latin typeface="Lucida Console" panose="020B0609040504020204" pitchFamily="49" charset="0"/>
              </a:rPr>
              <a:t>var</a:t>
            </a:r>
            <a:r>
              <a:rPr lang="en-US" sz="1400" dirty="0">
                <a:latin typeface="Lucida Console" panose="020B0609040504020204" pitchFamily="49" charset="0"/>
              </a:rPr>
              <a:t>/www/cobbler/</a:t>
            </a:r>
            <a:r>
              <a:rPr lang="en-US" sz="1400" dirty="0" err="1">
                <a:latin typeface="Lucida Console" panose="020B0609040504020204" pitchFamily="49" charset="0"/>
              </a:rPr>
              <a:t>ks_mirror</a:t>
            </a:r>
            <a:r>
              <a:rPr lang="en-US" sz="1400" dirty="0">
                <a:latin typeface="Lucida Console" panose="020B0609040504020204" pitchFamily="49" charset="0"/>
              </a:rPr>
              <a:t>/CentOS7-x86_64/images/</a:t>
            </a:r>
            <a:r>
              <a:rPr lang="en-US" sz="1400" dirty="0" err="1">
                <a:latin typeface="Lucida Console" panose="020B0609040504020204" pitchFamily="49" charset="0"/>
              </a:rPr>
              <a:t>pxeboot</a:t>
            </a:r>
            <a:r>
              <a:rPr lang="en-US" sz="1400" dirty="0">
                <a:latin typeface="Lucida Console" panose="020B0609040504020204" pitchFamily="49" charset="0"/>
              </a:rPr>
              <a:t>/</a:t>
            </a:r>
            <a:r>
              <a:rPr lang="en-US" sz="1400" dirty="0" err="1">
                <a:latin typeface="Lucida Console" panose="020B0609040504020204" pitchFamily="49" charset="0"/>
              </a:rPr>
              <a:t>initrd.img</a:t>
            </a:r>
            <a:endParaRPr lang="en-US" sz="1400" dirty="0">
              <a:latin typeface="Lucida Console" panose="020B0609040504020204" pitchFamily="49" charset="0"/>
            </a:endParaRPr>
          </a:p>
          <a:p>
            <a:pPr indent="0">
              <a:lnSpc>
                <a:spcPct val="150000"/>
              </a:lnSpc>
              <a:buNone/>
            </a:pPr>
            <a:r>
              <a:rPr lang="en-US" sz="1400" dirty="0">
                <a:latin typeface="Lucida Console" panose="020B0609040504020204" pitchFamily="49" charset="0"/>
              </a:rPr>
              <a:t>Kernel                         : /</a:t>
            </a:r>
            <a:r>
              <a:rPr lang="en-US" sz="1400" dirty="0" err="1">
                <a:latin typeface="Lucida Console" panose="020B0609040504020204" pitchFamily="49" charset="0"/>
              </a:rPr>
              <a:t>var</a:t>
            </a:r>
            <a:r>
              <a:rPr lang="en-US" sz="1400" dirty="0">
                <a:latin typeface="Lucida Console" panose="020B0609040504020204" pitchFamily="49" charset="0"/>
              </a:rPr>
              <a:t>/www/cobbler/</a:t>
            </a:r>
            <a:r>
              <a:rPr lang="en-US" sz="1400" dirty="0" err="1">
                <a:latin typeface="Lucida Console" panose="020B0609040504020204" pitchFamily="49" charset="0"/>
              </a:rPr>
              <a:t>ks_mirror</a:t>
            </a:r>
            <a:r>
              <a:rPr lang="en-US" sz="1400" dirty="0">
                <a:latin typeface="Lucida Console" panose="020B0609040504020204" pitchFamily="49" charset="0"/>
              </a:rPr>
              <a:t>/CentOS7-x86_64/images/</a:t>
            </a:r>
            <a:r>
              <a:rPr lang="en-US" sz="1400" dirty="0" err="1">
                <a:latin typeface="Lucida Console" panose="020B0609040504020204" pitchFamily="49" charset="0"/>
              </a:rPr>
              <a:t>pxeboot</a:t>
            </a:r>
            <a:r>
              <a:rPr lang="en-US" sz="1400" dirty="0">
                <a:latin typeface="Lucida Console" panose="020B0609040504020204" pitchFamily="49" charset="0"/>
              </a:rPr>
              <a:t>/</a:t>
            </a:r>
            <a:r>
              <a:rPr lang="en-US" sz="1400" dirty="0" err="1">
                <a:latin typeface="Lucida Console" panose="020B0609040504020204" pitchFamily="49" charset="0"/>
              </a:rPr>
              <a:t>vmlinuz</a:t>
            </a:r>
            <a:endParaRPr lang="en-US" sz="1400" dirty="0">
              <a:latin typeface="Lucida Console" panose="020B0609040504020204" pitchFamily="49" charset="0"/>
            </a:endParaRPr>
          </a:p>
          <a:p>
            <a:pPr indent="0">
              <a:lnSpc>
                <a:spcPct val="150000"/>
              </a:lnSpc>
              <a:buNone/>
            </a:pPr>
            <a:r>
              <a:rPr lang="en-US" sz="1400" dirty="0">
                <a:latin typeface="Lucida Console" panose="020B0609040504020204" pitchFamily="49" charset="0"/>
              </a:rPr>
              <a:t>Kernel Options                 : {}</a:t>
            </a:r>
          </a:p>
          <a:p>
            <a:pPr indent="0">
              <a:lnSpc>
                <a:spcPct val="150000"/>
              </a:lnSpc>
              <a:buNone/>
            </a:pPr>
            <a:r>
              <a:rPr lang="en-US" sz="1400" dirty="0">
                <a:latin typeface="Lucida Console" panose="020B0609040504020204" pitchFamily="49" charset="0"/>
              </a:rPr>
              <a:t>Kernel Options (Post Install)  : {}</a:t>
            </a:r>
          </a:p>
          <a:p>
            <a:pPr indent="0">
              <a:lnSpc>
                <a:spcPct val="150000"/>
              </a:lnSpc>
              <a:buNone/>
            </a:pPr>
            <a:r>
              <a:rPr lang="en-US" sz="1400" dirty="0">
                <a:latin typeface="Lucida Console" panose="020B0609040504020204" pitchFamily="49" charset="0"/>
              </a:rPr>
              <a:t>Kickstart Metadata             : {'tree': 'http://@@</a:t>
            </a:r>
            <a:r>
              <a:rPr lang="en-US" sz="1400" dirty="0" err="1">
                <a:latin typeface="Lucida Console" panose="020B0609040504020204" pitchFamily="49" charset="0"/>
              </a:rPr>
              <a:t>http_server</a:t>
            </a:r>
            <a:r>
              <a:rPr lang="en-US" sz="1400" dirty="0">
                <a:latin typeface="Lucida Console" panose="020B0609040504020204" pitchFamily="49" charset="0"/>
              </a:rPr>
              <a:t>@@/</a:t>
            </a:r>
            <a:r>
              <a:rPr lang="en-US" sz="1400" dirty="0" err="1">
                <a:latin typeface="Lucida Console" panose="020B0609040504020204" pitchFamily="49" charset="0"/>
              </a:rPr>
              <a:t>cblr</a:t>
            </a:r>
            <a:r>
              <a:rPr lang="en-US" sz="1400" dirty="0">
                <a:latin typeface="Lucida Console" panose="020B0609040504020204" pitchFamily="49" charset="0"/>
              </a:rPr>
              <a:t>/links/CentOS7-x86_64'}</a:t>
            </a:r>
          </a:p>
          <a:p>
            <a:pPr indent="0">
              <a:lnSpc>
                <a:spcPct val="150000"/>
              </a:lnSpc>
              <a:buNone/>
            </a:pPr>
            <a:r>
              <a:rPr lang="en-US" sz="1400" dirty="0">
                <a:latin typeface="Lucida Console" panose="020B0609040504020204" pitchFamily="49" charset="0"/>
              </a:rPr>
              <a:t>Management Classes             : []</a:t>
            </a:r>
          </a:p>
          <a:p>
            <a:pPr indent="0">
              <a:lnSpc>
                <a:spcPct val="150000"/>
              </a:lnSpc>
              <a:buNone/>
            </a:pPr>
            <a:r>
              <a:rPr lang="en-US" sz="1400" dirty="0">
                <a:latin typeface="Lucida Console" panose="020B0609040504020204" pitchFamily="49" charset="0"/>
              </a:rPr>
              <a:t>OS Version                     : rhel7</a:t>
            </a:r>
          </a:p>
          <a:p>
            <a:pPr indent="0">
              <a:lnSpc>
                <a:spcPct val="150000"/>
              </a:lnSpc>
              <a:buNone/>
            </a:pPr>
            <a:r>
              <a:rPr lang="en-US" sz="1400" dirty="0">
                <a:latin typeface="Lucida Console" panose="020B0609040504020204" pitchFamily="49" charset="0"/>
              </a:rPr>
              <a:t>Owners                         : ['admin']</a:t>
            </a:r>
          </a:p>
          <a:p>
            <a:pPr indent="0">
              <a:lnSpc>
                <a:spcPct val="150000"/>
              </a:lnSpc>
              <a:buNone/>
            </a:pPr>
            <a:r>
              <a:rPr lang="en-US" sz="1400" dirty="0">
                <a:latin typeface="Lucida Console" panose="020B0609040504020204" pitchFamily="49" charset="0"/>
              </a:rPr>
              <a:t>Red Hat Management Key         : &lt;&lt;inherit&gt;&gt;</a:t>
            </a:r>
          </a:p>
          <a:p>
            <a:pPr indent="0">
              <a:lnSpc>
                <a:spcPct val="150000"/>
              </a:lnSpc>
              <a:buNone/>
            </a:pPr>
            <a:r>
              <a:rPr lang="en-US" sz="1400" dirty="0">
                <a:latin typeface="Lucida Console" panose="020B0609040504020204" pitchFamily="49" charset="0"/>
              </a:rPr>
              <a:t>Red Hat Management Server      : &lt;&lt;inherit&gt;&gt;</a:t>
            </a:r>
          </a:p>
          <a:p>
            <a:pPr indent="0">
              <a:lnSpc>
                <a:spcPct val="150000"/>
              </a:lnSpc>
              <a:buNone/>
            </a:pPr>
            <a:r>
              <a:rPr lang="en-US" sz="1400" dirty="0">
                <a:latin typeface="Lucida Console" panose="020B0609040504020204" pitchFamily="49" charset="0"/>
              </a:rPr>
              <a:t>Template Files                 : {}</a:t>
            </a:r>
          </a:p>
          <a:p>
            <a:pPr indent="0">
              <a:lnSpc>
                <a:spcPct val="150000"/>
              </a:lnSpc>
              <a:buNone/>
            </a:pPr>
            <a:endParaRPr lang="en-US" sz="1400" dirty="0">
              <a:latin typeface="Lucida Console" panose="020B0609040504020204" pitchFamily="49" charset="0"/>
            </a:endParaRPr>
          </a:p>
          <a:p>
            <a:pPr indent="0">
              <a:lnSpc>
                <a:spcPct val="150000"/>
              </a:lnSpc>
              <a:buNone/>
            </a:pPr>
            <a:r>
              <a:rPr lang="en-US" sz="1400" dirty="0">
                <a:latin typeface="Lucida Console" panose="020B0609040504020204" pitchFamily="49" charset="0"/>
              </a:rPr>
              <a:t>[</a:t>
            </a:r>
            <a:r>
              <a:rPr lang="en-US" sz="1400" dirty="0" err="1">
                <a:latin typeface="Lucida Console" panose="020B0609040504020204" pitchFamily="49" charset="0"/>
              </a:rPr>
              <a:t>root@cobbler</a:t>
            </a:r>
            <a:r>
              <a:rPr lang="en-US" sz="1400" dirty="0">
                <a:latin typeface="Lucida Console" panose="020B0609040504020204" pitchFamily="49" charset="0"/>
              </a:rPr>
              <a:t> cobbler]#</a:t>
            </a:r>
          </a:p>
        </p:txBody>
      </p:sp>
      <p:sp>
        <p:nvSpPr>
          <p:cNvPr id="4" name="Rectangle 2"/>
          <p:cNvSpPr txBox="1">
            <a:spLocks noGrp="1" noChangeArrowheads="1"/>
          </p:cNvSpPr>
          <p:nvPr>
            <p:ph type="title"/>
          </p:nvPr>
        </p:nvSpPr>
        <p:spPr bwMode="auto">
          <a:xfrm>
            <a:off x="238029" y="3984"/>
            <a:ext cx="11205825" cy="82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kern="1200">
                <a:solidFill>
                  <a:schemeClr val="bg1"/>
                </a:solidFill>
                <a:latin typeface="+mj-lt"/>
                <a:ea typeface="+mj-ea"/>
                <a:cs typeface="+mj-cs"/>
              </a:defRPr>
            </a:lvl1pPr>
            <a:lvl2pPr algn="l" rtl="0" fontAlgn="base">
              <a:spcBef>
                <a:spcPct val="0"/>
              </a:spcBef>
              <a:spcAft>
                <a:spcPct val="0"/>
              </a:spcAft>
              <a:defRPr sz="2800" b="1">
                <a:solidFill>
                  <a:schemeClr val="bg1"/>
                </a:solidFill>
                <a:latin typeface="Arial" panose="020B0604020202020204" pitchFamily="34" charset="0"/>
              </a:defRPr>
            </a:lvl2pPr>
            <a:lvl3pPr algn="l" rtl="0" fontAlgn="base">
              <a:spcBef>
                <a:spcPct val="0"/>
              </a:spcBef>
              <a:spcAft>
                <a:spcPct val="0"/>
              </a:spcAft>
              <a:defRPr sz="2800" b="1">
                <a:solidFill>
                  <a:schemeClr val="bg1"/>
                </a:solidFill>
                <a:latin typeface="Arial" panose="020B0604020202020204" pitchFamily="34" charset="0"/>
              </a:defRPr>
            </a:lvl3pPr>
            <a:lvl4pPr algn="l" rtl="0" fontAlgn="base">
              <a:spcBef>
                <a:spcPct val="0"/>
              </a:spcBef>
              <a:spcAft>
                <a:spcPct val="0"/>
              </a:spcAft>
              <a:defRPr sz="2800" b="1">
                <a:solidFill>
                  <a:schemeClr val="bg1"/>
                </a:solidFill>
                <a:latin typeface="Arial" panose="020B0604020202020204" pitchFamily="34" charset="0"/>
              </a:defRPr>
            </a:lvl4pPr>
            <a:lvl5pPr algn="l" rtl="0" fontAlgn="base">
              <a:spcBef>
                <a:spcPct val="0"/>
              </a:spcBef>
              <a:spcAft>
                <a:spcPct val="0"/>
              </a:spcAft>
              <a:defRPr sz="2800" b="1">
                <a:solidFill>
                  <a:schemeClr val="bg1"/>
                </a:solidFill>
                <a:latin typeface="Arial" panose="020B0604020202020204" pitchFamily="34" charset="0"/>
              </a:defRPr>
            </a:lvl5pPr>
            <a:lvl6pPr marL="457200" algn="l" rtl="0" fontAlgn="base">
              <a:spcBef>
                <a:spcPct val="0"/>
              </a:spcBef>
              <a:spcAft>
                <a:spcPct val="0"/>
              </a:spcAft>
              <a:defRPr sz="2800" b="1">
                <a:solidFill>
                  <a:schemeClr val="bg1"/>
                </a:solidFill>
                <a:latin typeface="Arial" panose="020B0604020202020204" pitchFamily="34" charset="0"/>
              </a:defRPr>
            </a:lvl6pPr>
            <a:lvl7pPr marL="914400" algn="l" rtl="0" fontAlgn="base">
              <a:spcBef>
                <a:spcPct val="0"/>
              </a:spcBef>
              <a:spcAft>
                <a:spcPct val="0"/>
              </a:spcAft>
              <a:defRPr sz="2800" b="1">
                <a:solidFill>
                  <a:schemeClr val="bg1"/>
                </a:solidFill>
                <a:latin typeface="Arial" panose="020B0604020202020204" pitchFamily="34" charset="0"/>
              </a:defRPr>
            </a:lvl7pPr>
            <a:lvl8pPr marL="1371600" algn="l" rtl="0" fontAlgn="base">
              <a:spcBef>
                <a:spcPct val="0"/>
              </a:spcBef>
              <a:spcAft>
                <a:spcPct val="0"/>
              </a:spcAft>
              <a:defRPr sz="2800" b="1">
                <a:solidFill>
                  <a:schemeClr val="bg1"/>
                </a:solidFill>
                <a:latin typeface="Arial" panose="020B0604020202020204" pitchFamily="34" charset="0"/>
              </a:defRPr>
            </a:lvl8pPr>
            <a:lvl9pPr marL="1828800" algn="l" rtl="0" fontAlgn="base">
              <a:spcBef>
                <a:spcPct val="0"/>
              </a:spcBef>
              <a:spcAft>
                <a:spcPct val="0"/>
              </a:spcAft>
              <a:defRPr sz="2800" b="1">
                <a:solidFill>
                  <a:schemeClr val="bg1"/>
                </a:solidFill>
                <a:latin typeface="Arial" panose="020B0604020202020204" pitchFamily="34" charset="0"/>
              </a:defRPr>
            </a:lvl9pPr>
          </a:lstStyle>
          <a:p>
            <a:r>
              <a:rPr lang="en-US" sz="3200" b="0" dirty="0" smtClean="0"/>
              <a:t>Cobbler List and Report option</a:t>
            </a:r>
            <a:endParaRPr lang="en-US" sz="3200" b="0" dirty="0"/>
          </a:p>
        </p:txBody>
      </p:sp>
    </p:spTree>
    <p:extLst>
      <p:ext uri="{BB962C8B-B14F-4D97-AF65-F5344CB8AC3E}">
        <p14:creationId xmlns:p14="http://schemas.microsoft.com/office/powerpoint/2010/main" val="1010480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8544" y="997527"/>
            <a:ext cx="11901055" cy="5292437"/>
          </a:xfrm>
        </p:spPr>
        <p:txBody>
          <a:bodyPr>
            <a:normAutofit fontScale="85000" lnSpcReduction="20000"/>
          </a:bodyPr>
          <a:lstStyle/>
          <a:p>
            <a:pPr indent="0">
              <a:lnSpc>
                <a:spcPct val="150000"/>
              </a:lnSpc>
              <a:buNone/>
            </a:pPr>
            <a:r>
              <a:rPr lang="pt-BR" sz="1200" dirty="0">
                <a:latin typeface="Lucida Console" panose="020B0609040504020204" pitchFamily="49" charset="0"/>
              </a:rPr>
              <a:t>[root@cobbler cobbler]# cobbler system </a:t>
            </a:r>
            <a:r>
              <a:rPr lang="pt-BR" sz="1200" b="1" dirty="0">
                <a:latin typeface="Lucida Console" panose="020B0609040504020204" pitchFamily="49" charset="0"/>
              </a:rPr>
              <a:t>add</a:t>
            </a:r>
            <a:r>
              <a:rPr lang="pt-BR" sz="1200" dirty="0">
                <a:latin typeface="Lucida Console" panose="020B0609040504020204" pitchFamily="49" charset="0"/>
              </a:rPr>
              <a:t> --name=CentOS7-1 --</a:t>
            </a:r>
            <a:r>
              <a:rPr lang="pt-BR" sz="1200" dirty="0" smtClean="0">
                <a:latin typeface="Lucida Console" panose="020B0609040504020204" pitchFamily="49" charset="0"/>
              </a:rPr>
              <a:t>profile=CentOS7-x86_64</a:t>
            </a:r>
          </a:p>
          <a:p>
            <a:pPr indent="0">
              <a:lnSpc>
                <a:spcPct val="150000"/>
              </a:lnSpc>
              <a:buNone/>
            </a:pPr>
            <a:r>
              <a:rPr lang="en-US" sz="1200" dirty="0">
                <a:latin typeface="Lucida Console" panose="020B0609040504020204" pitchFamily="49" charset="0"/>
              </a:rPr>
              <a:t>[</a:t>
            </a:r>
            <a:r>
              <a:rPr lang="en-US" sz="1200" dirty="0" err="1">
                <a:latin typeface="Lucida Console" panose="020B0609040504020204" pitchFamily="49" charset="0"/>
              </a:rPr>
              <a:t>root@cobbler</a:t>
            </a:r>
            <a:r>
              <a:rPr lang="en-US" sz="1200" dirty="0">
                <a:latin typeface="Lucida Console" panose="020B0609040504020204" pitchFamily="49" charset="0"/>
              </a:rPr>
              <a:t> cobbler]# cobbler system </a:t>
            </a:r>
            <a:r>
              <a:rPr lang="en-US" sz="1200" b="1" dirty="0">
                <a:latin typeface="Lucida Console" panose="020B0609040504020204" pitchFamily="49" charset="0"/>
              </a:rPr>
              <a:t>edit</a:t>
            </a:r>
            <a:r>
              <a:rPr lang="en-US" sz="1200" dirty="0">
                <a:latin typeface="Lucida Console" panose="020B0609040504020204" pitchFamily="49" charset="0"/>
              </a:rPr>
              <a:t> --name=CentOS7-1 --</a:t>
            </a:r>
            <a:r>
              <a:rPr lang="en-US" sz="1200" dirty="0" smtClean="0">
                <a:latin typeface="Lucida Console" panose="020B0609040504020204" pitchFamily="49" charset="0"/>
              </a:rPr>
              <a:t>interface=ens34 </a:t>
            </a:r>
            <a:r>
              <a:rPr lang="en-US" sz="1200" dirty="0">
                <a:latin typeface="Lucida Console" panose="020B0609040504020204" pitchFamily="49" charset="0"/>
              </a:rPr>
              <a:t>--mac=00:50:56:35:1E:75 --</a:t>
            </a:r>
            <a:r>
              <a:rPr lang="en-US" sz="1200" dirty="0" err="1">
                <a:latin typeface="Lucida Console" panose="020B0609040504020204" pitchFamily="49" charset="0"/>
              </a:rPr>
              <a:t>dhcp</a:t>
            </a:r>
            <a:r>
              <a:rPr lang="en-US" sz="1200" dirty="0">
                <a:latin typeface="Lucida Console" panose="020B0609040504020204" pitchFamily="49" charset="0"/>
              </a:rPr>
              <a:t>-tag=default --hostname=centos-cob.example.com --</a:t>
            </a:r>
            <a:r>
              <a:rPr lang="en-US" sz="1200" dirty="0" smtClean="0">
                <a:latin typeface="Lucida Console" panose="020B0609040504020204" pitchFamily="49" charset="0"/>
              </a:rPr>
              <a:t>dns-name=centos-cob.example.com</a:t>
            </a:r>
          </a:p>
          <a:p>
            <a:pPr indent="0">
              <a:lnSpc>
                <a:spcPct val="150000"/>
              </a:lnSpc>
              <a:buNone/>
            </a:pPr>
            <a:r>
              <a:rPr lang="en-US" sz="1200" dirty="0">
                <a:latin typeface="Lucida Console" panose="020B0609040504020204" pitchFamily="49" charset="0"/>
              </a:rPr>
              <a:t>[</a:t>
            </a:r>
            <a:r>
              <a:rPr lang="en-US" sz="1200" dirty="0" err="1">
                <a:latin typeface="Lucida Console" panose="020B0609040504020204" pitchFamily="49" charset="0"/>
              </a:rPr>
              <a:t>root@cobbler</a:t>
            </a:r>
            <a:r>
              <a:rPr lang="en-US" sz="1200" dirty="0">
                <a:latin typeface="Lucida Console" panose="020B0609040504020204" pitchFamily="49" charset="0"/>
              </a:rPr>
              <a:t> cobbler]# cobbler system </a:t>
            </a:r>
            <a:r>
              <a:rPr lang="en-US" sz="1200" b="1" dirty="0">
                <a:latin typeface="Lucida Console" panose="020B0609040504020204" pitchFamily="49" charset="0"/>
              </a:rPr>
              <a:t>add</a:t>
            </a:r>
            <a:r>
              <a:rPr lang="en-US" sz="1200" dirty="0">
                <a:latin typeface="Lucida Console" panose="020B0609040504020204" pitchFamily="49" charset="0"/>
              </a:rPr>
              <a:t> --name=SLES11-1 --</a:t>
            </a:r>
            <a:r>
              <a:rPr lang="en-US" sz="1200" dirty="0" smtClean="0">
                <a:latin typeface="Lucida Console" panose="020B0609040504020204" pitchFamily="49" charset="0"/>
              </a:rPr>
              <a:t>profile=SLES11sp4-x86_64</a:t>
            </a:r>
          </a:p>
          <a:p>
            <a:pPr indent="0">
              <a:lnSpc>
                <a:spcPct val="150000"/>
              </a:lnSpc>
              <a:buNone/>
            </a:pPr>
            <a:r>
              <a:rPr lang="en-US" sz="1200" dirty="0">
                <a:latin typeface="Lucida Console" panose="020B0609040504020204" pitchFamily="49" charset="0"/>
              </a:rPr>
              <a:t>[</a:t>
            </a:r>
            <a:r>
              <a:rPr lang="en-US" sz="1200" dirty="0" err="1">
                <a:latin typeface="Lucida Console" panose="020B0609040504020204" pitchFamily="49" charset="0"/>
              </a:rPr>
              <a:t>root@cobbler</a:t>
            </a:r>
            <a:r>
              <a:rPr lang="en-US" sz="1200" dirty="0">
                <a:latin typeface="Lucida Console" panose="020B0609040504020204" pitchFamily="49" charset="0"/>
              </a:rPr>
              <a:t> cobbler]# cobbler system </a:t>
            </a:r>
            <a:r>
              <a:rPr lang="en-US" sz="1200" b="1" dirty="0">
                <a:latin typeface="Lucida Console" panose="020B0609040504020204" pitchFamily="49" charset="0"/>
              </a:rPr>
              <a:t>edit</a:t>
            </a:r>
            <a:r>
              <a:rPr lang="en-US" sz="1200" dirty="0">
                <a:latin typeface="Lucida Console" panose="020B0609040504020204" pitchFamily="49" charset="0"/>
              </a:rPr>
              <a:t> --name=SLES11-1 --interface=ens33 --mac=00:50:56:20:8E:01 --hostname=suse-cob.example.com --</a:t>
            </a:r>
            <a:r>
              <a:rPr lang="en-US" sz="1200" dirty="0" err="1">
                <a:latin typeface="Lucida Console" panose="020B0609040504020204" pitchFamily="49" charset="0"/>
              </a:rPr>
              <a:t>dhcp</a:t>
            </a:r>
            <a:r>
              <a:rPr lang="en-US" sz="1200" dirty="0">
                <a:latin typeface="Lucida Console" panose="020B0609040504020204" pitchFamily="49" charset="0"/>
              </a:rPr>
              <a:t>-tag=default --</a:t>
            </a:r>
            <a:r>
              <a:rPr lang="en-US" sz="1200" dirty="0" smtClean="0">
                <a:latin typeface="Lucida Console" panose="020B0609040504020204" pitchFamily="49" charset="0"/>
              </a:rPr>
              <a:t>dns-name=suse-cob.example.com</a:t>
            </a:r>
          </a:p>
          <a:p>
            <a:pPr indent="0">
              <a:lnSpc>
                <a:spcPct val="150000"/>
              </a:lnSpc>
              <a:buNone/>
            </a:pPr>
            <a:r>
              <a:rPr lang="da-DK" sz="1200" dirty="0">
                <a:latin typeface="Lucida Console" panose="020B0609040504020204" pitchFamily="49" charset="0"/>
              </a:rPr>
              <a:t>[root@cobbler cobbler]# cobbler system list</a:t>
            </a:r>
          </a:p>
          <a:p>
            <a:pPr indent="0">
              <a:lnSpc>
                <a:spcPct val="150000"/>
              </a:lnSpc>
              <a:buNone/>
            </a:pPr>
            <a:r>
              <a:rPr lang="da-DK" sz="1200" dirty="0">
                <a:latin typeface="Lucida Console" panose="020B0609040504020204" pitchFamily="49" charset="0"/>
              </a:rPr>
              <a:t>   CentOS7-1</a:t>
            </a:r>
          </a:p>
          <a:p>
            <a:pPr indent="0">
              <a:lnSpc>
                <a:spcPct val="150000"/>
              </a:lnSpc>
              <a:buNone/>
            </a:pPr>
            <a:r>
              <a:rPr lang="da-DK" sz="1200" dirty="0">
                <a:latin typeface="Lucida Console" panose="020B0609040504020204" pitchFamily="49" charset="0"/>
              </a:rPr>
              <a:t>   SLES11-1</a:t>
            </a:r>
          </a:p>
          <a:p>
            <a:pPr indent="0">
              <a:lnSpc>
                <a:spcPct val="150000"/>
              </a:lnSpc>
              <a:buNone/>
            </a:pPr>
            <a:r>
              <a:rPr lang="en-US" sz="1200" dirty="0" smtClean="0">
                <a:latin typeface="Lucida Console" panose="020B0609040504020204" pitchFamily="49" charset="0"/>
              </a:rPr>
              <a:t>[</a:t>
            </a:r>
            <a:r>
              <a:rPr lang="en-US" sz="1200" dirty="0" err="1">
                <a:latin typeface="Lucida Console" panose="020B0609040504020204" pitchFamily="49" charset="0"/>
              </a:rPr>
              <a:t>root@cobbler</a:t>
            </a:r>
            <a:r>
              <a:rPr lang="en-US" sz="1200" dirty="0">
                <a:latin typeface="Lucida Console" panose="020B0609040504020204" pitchFamily="49" charset="0"/>
              </a:rPr>
              <a:t> cobbler]# cobbler system report --</a:t>
            </a:r>
            <a:r>
              <a:rPr lang="en-US" sz="1200" dirty="0" smtClean="0">
                <a:latin typeface="Lucida Console" panose="020B0609040504020204" pitchFamily="49" charset="0"/>
              </a:rPr>
              <a:t>name=CentOS7-1</a:t>
            </a:r>
          </a:p>
          <a:p>
            <a:pPr indent="0">
              <a:lnSpc>
                <a:spcPct val="150000"/>
              </a:lnSpc>
              <a:buNone/>
            </a:pPr>
            <a:r>
              <a:rPr lang="en-US" sz="1200" dirty="0">
                <a:latin typeface="Lucida Console" panose="020B0609040504020204" pitchFamily="49" charset="0"/>
              </a:rPr>
              <a:t>[</a:t>
            </a:r>
            <a:r>
              <a:rPr lang="en-US" sz="1200" dirty="0" err="1">
                <a:latin typeface="Lucida Console" panose="020B0609040504020204" pitchFamily="49" charset="0"/>
              </a:rPr>
              <a:t>root@cobbler</a:t>
            </a:r>
            <a:r>
              <a:rPr lang="en-US" sz="1200" dirty="0">
                <a:latin typeface="Lucida Console" panose="020B0609040504020204" pitchFamily="49" charset="0"/>
              </a:rPr>
              <a:t> cobbler]# cobbler system report --</a:t>
            </a:r>
            <a:r>
              <a:rPr lang="en-US" sz="1200" dirty="0" smtClean="0">
                <a:latin typeface="Lucida Console" panose="020B0609040504020204" pitchFamily="49" charset="0"/>
              </a:rPr>
              <a:t>name=SLES11-1</a:t>
            </a:r>
          </a:p>
          <a:p>
            <a:pPr indent="0">
              <a:lnSpc>
                <a:spcPct val="150000"/>
              </a:lnSpc>
              <a:buNone/>
            </a:pPr>
            <a:r>
              <a:rPr lang="en-US" sz="1200" dirty="0">
                <a:latin typeface="Lucida Console" panose="020B0609040504020204" pitchFamily="49" charset="0"/>
              </a:rPr>
              <a:t>[</a:t>
            </a:r>
            <a:r>
              <a:rPr lang="en-US" sz="1200" dirty="0" err="1">
                <a:latin typeface="Lucida Console" panose="020B0609040504020204" pitchFamily="49" charset="0"/>
              </a:rPr>
              <a:t>root@cobbler</a:t>
            </a:r>
            <a:r>
              <a:rPr lang="en-US" sz="1200" dirty="0">
                <a:latin typeface="Lucida Console" panose="020B0609040504020204" pitchFamily="49" charset="0"/>
              </a:rPr>
              <a:t> cobbler]# cobbler  list</a:t>
            </a:r>
          </a:p>
          <a:p>
            <a:pPr indent="0">
              <a:lnSpc>
                <a:spcPct val="150000"/>
              </a:lnSpc>
              <a:buNone/>
            </a:pPr>
            <a:r>
              <a:rPr lang="en-US" sz="1200" dirty="0">
                <a:latin typeface="Lucida Console" panose="020B0609040504020204" pitchFamily="49" charset="0"/>
              </a:rPr>
              <a:t>distros:</a:t>
            </a:r>
          </a:p>
          <a:p>
            <a:pPr indent="0">
              <a:lnSpc>
                <a:spcPct val="150000"/>
              </a:lnSpc>
              <a:buNone/>
            </a:pPr>
            <a:r>
              <a:rPr lang="en-US" sz="1200" dirty="0">
                <a:latin typeface="Lucida Console" panose="020B0609040504020204" pitchFamily="49" charset="0"/>
              </a:rPr>
              <a:t>   CentOS7-x86_64</a:t>
            </a:r>
          </a:p>
          <a:p>
            <a:pPr indent="0">
              <a:lnSpc>
                <a:spcPct val="150000"/>
              </a:lnSpc>
              <a:buNone/>
            </a:pPr>
            <a:r>
              <a:rPr lang="en-US" sz="1200" dirty="0">
                <a:latin typeface="Lucida Console" panose="020B0609040504020204" pitchFamily="49" charset="0"/>
              </a:rPr>
              <a:t>   SLES11sp4-x86_64</a:t>
            </a:r>
          </a:p>
          <a:p>
            <a:pPr indent="0">
              <a:lnSpc>
                <a:spcPct val="150000"/>
              </a:lnSpc>
              <a:buNone/>
            </a:pPr>
            <a:endParaRPr lang="en-US" sz="1200" dirty="0">
              <a:latin typeface="Lucida Console" panose="020B0609040504020204" pitchFamily="49" charset="0"/>
            </a:endParaRPr>
          </a:p>
          <a:p>
            <a:pPr indent="0">
              <a:lnSpc>
                <a:spcPct val="150000"/>
              </a:lnSpc>
              <a:buNone/>
            </a:pPr>
            <a:r>
              <a:rPr lang="en-US" sz="1200" dirty="0">
                <a:latin typeface="Lucida Console" panose="020B0609040504020204" pitchFamily="49" charset="0"/>
              </a:rPr>
              <a:t>profiles:</a:t>
            </a:r>
          </a:p>
          <a:p>
            <a:pPr indent="0">
              <a:lnSpc>
                <a:spcPct val="150000"/>
              </a:lnSpc>
              <a:buNone/>
            </a:pPr>
            <a:r>
              <a:rPr lang="en-US" sz="1200" dirty="0">
                <a:latin typeface="Lucida Console" panose="020B0609040504020204" pitchFamily="49" charset="0"/>
              </a:rPr>
              <a:t>   CentOS7-x86_64</a:t>
            </a:r>
          </a:p>
          <a:p>
            <a:pPr indent="0">
              <a:lnSpc>
                <a:spcPct val="150000"/>
              </a:lnSpc>
              <a:buNone/>
            </a:pPr>
            <a:r>
              <a:rPr lang="en-US" sz="1200" dirty="0">
                <a:latin typeface="Lucida Console" panose="020B0609040504020204" pitchFamily="49" charset="0"/>
              </a:rPr>
              <a:t>   SLES11sp4-x86_64</a:t>
            </a:r>
          </a:p>
          <a:p>
            <a:pPr indent="0">
              <a:lnSpc>
                <a:spcPct val="150000"/>
              </a:lnSpc>
              <a:buNone/>
            </a:pPr>
            <a:endParaRPr lang="en-US" sz="1200" dirty="0">
              <a:latin typeface="Lucida Console" panose="020B0609040504020204" pitchFamily="49" charset="0"/>
            </a:endParaRPr>
          </a:p>
          <a:p>
            <a:pPr indent="0">
              <a:lnSpc>
                <a:spcPct val="150000"/>
              </a:lnSpc>
              <a:buNone/>
            </a:pPr>
            <a:r>
              <a:rPr lang="en-US" sz="1200" dirty="0">
                <a:latin typeface="Lucida Console" panose="020B0609040504020204" pitchFamily="49" charset="0"/>
              </a:rPr>
              <a:t>systems:</a:t>
            </a:r>
          </a:p>
          <a:p>
            <a:pPr indent="0">
              <a:lnSpc>
                <a:spcPct val="150000"/>
              </a:lnSpc>
              <a:buNone/>
            </a:pPr>
            <a:r>
              <a:rPr lang="en-US" sz="1200" dirty="0">
                <a:latin typeface="Lucida Console" panose="020B0609040504020204" pitchFamily="49" charset="0"/>
              </a:rPr>
              <a:t>   CentOS7-1</a:t>
            </a:r>
          </a:p>
          <a:p>
            <a:pPr indent="0">
              <a:lnSpc>
                <a:spcPct val="150000"/>
              </a:lnSpc>
              <a:buNone/>
            </a:pPr>
            <a:r>
              <a:rPr lang="en-US" sz="1200" dirty="0">
                <a:latin typeface="Lucida Console" panose="020B0609040504020204" pitchFamily="49" charset="0"/>
              </a:rPr>
              <a:t>   SLES11-1</a:t>
            </a:r>
          </a:p>
          <a:p>
            <a:pPr indent="0">
              <a:lnSpc>
                <a:spcPct val="150000"/>
              </a:lnSpc>
              <a:buNone/>
            </a:pPr>
            <a:r>
              <a:rPr lang="en-US" sz="1200" dirty="0" smtClean="0">
                <a:latin typeface="Lucida Console" panose="020B0609040504020204" pitchFamily="49" charset="0"/>
              </a:rPr>
              <a:t>&lt;&lt;&lt;TRUNCATED&gt;&gt;&gt;</a:t>
            </a:r>
            <a:endParaRPr lang="en-US" sz="1200" dirty="0">
              <a:latin typeface="Lucida Console" panose="020B0609040504020204" pitchFamily="49" charset="0"/>
            </a:endParaRPr>
          </a:p>
          <a:p>
            <a:pPr indent="0">
              <a:lnSpc>
                <a:spcPct val="150000"/>
              </a:lnSpc>
              <a:buNone/>
            </a:pPr>
            <a:r>
              <a:rPr lang="en-US" sz="1200" dirty="0" smtClean="0">
                <a:latin typeface="Lucida Console" panose="020B0609040504020204" pitchFamily="49" charset="0"/>
              </a:rPr>
              <a:t>[</a:t>
            </a:r>
            <a:r>
              <a:rPr lang="en-US" sz="1200" dirty="0" err="1">
                <a:latin typeface="Lucida Console" panose="020B0609040504020204" pitchFamily="49" charset="0"/>
              </a:rPr>
              <a:t>root@cobbler</a:t>
            </a:r>
            <a:r>
              <a:rPr lang="en-US" sz="1200" dirty="0">
                <a:latin typeface="Lucida Console" panose="020B0609040504020204" pitchFamily="49" charset="0"/>
              </a:rPr>
              <a:t> cobbler]#</a:t>
            </a:r>
          </a:p>
        </p:txBody>
      </p:sp>
      <p:sp>
        <p:nvSpPr>
          <p:cNvPr id="4" name="Rectangle 2"/>
          <p:cNvSpPr txBox="1">
            <a:spLocks noGrp="1" noChangeArrowheads="1"/>
          </p:cNvSpPr>
          <p:nvPr>
            <p:ph type="title"/>
          </p:nvPr>
        </p:nvSpPr>
        <p:spPr bwMode="auto">
          <a:xfrm>
            <a:off x="238029" y="3984"/>
            <a:ext cx="11205825" cy="82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kern="1200">
                <a:solidFill>
                  <a:schemeClr val="bg1"/>
                </a:solidFill>
                <a:latin typeface="+mj-lt"/>
                <a:ea typeface="+mj-ea"/>
                <a:cs typeface="+mj-cs"/>
              </a:defRPr>
            </a:lvl1pPr>
            <a:lvl2pPr algn="l" rtl="0" fontAlgn="base">
              <a:spcBef>
                <a:spcPct val="0"/>
              </a:spcBef>
              <a:spcAft>
                <a:spcPct val="0"/>
              </a:spcAft>
              <a:defRPr sz="2800" b="1">
                <a:solidFill>
                  <a:schemeClr val="bg1"/>
                </a:solidFill>
                <a:latin typeface="Arial" panose="020B0604020202020204" pitchFamily="34" charset="0"/>
              </a:defRPr>
            </a:lvl2pPr>
            <a:lvl3pPr algn="l" rtl="0" fontAlgn="base">
              <a:spcBef>
                <a:spcPct val="0"/>
              </a:spcBef>
              <a:spcAft>
                <a:spcPct val="0"/>
              </a:spcAft>
              <a:defRPr sz="2800" b="1">
                <a:solidFill>
                  <a:schemeClr val="bg1"/>
                </a:solidFill>
                <a:latin typeface="Arial" panose="020B0604020202020204" pitchFamily="34" charset="0"/>
              </a:defRPr>
            </a:lvl3pPr>
            <a:lvl4pPr algn="l" rtl="0" fontAlgn="base">
              <a:spcBef>
                <a:spcPct val="0"/>
              </a:spcBef>
              <a:spcAft>
                <a:spcPct val="0"/>
              </a:spcAft>
              <a:defRPr sz="2800" b="1">
                <a:solidFill>
                  <a:schemeClr val="bg1"/>
                </a:solidFill>
                <a:latin typeface="Arial" panose="020B0604020202020204" pitchFamily="34" charset="0"/>
              </a:defRPr>
            </a:lvl4pPr>
            <a:lvl5pPr algn="l" rtl="0" fontAlgn="base">
              <a:spcBef>
                <a:spcPct val="0"/>
              </a:spcBef>
              <a:spcAft>
                <a:spcPct val="0"/>
              </a:spcAft>
              <a:defRPr sz="2800" b="1">
                <a:solidFill>
                  <a:schemeClr val="bg1"/>
                </a:solidFill>
                <a:latin typeface="Arial" panose="020B0604020202020204" pitchFamily="34" charset="0"/>
              </a:defRPr>
            </a:lvl5pPr>
            <a:lvl6pPr marL="457200" algn="l" rtl="0" fontAlgn="base">
              <a:spcBef>
                <a:spcPct val="0"/>
              </a:spcBef>
              <a:spcAft>
                <a:spcPct val="0"/>
              </a:spcAft>
              <a:defRPr sz="2800" b="1">
                <a:solidFill>
                  <a:schemeClr val="bg1"/>
                </a:solidFill>
                <a:latin typeface="Arial" panose="020B0604020202020204" pitchFamily="34" charset="0"/>
              </a:defRPr>
            </a:lvl6pPr>
            <a:lvl7pPr marL="914400" algn="l" rtl="0" fontAlgn="base">
              <a:spcBef>
                <a:spcPct val="0"/>
              </a:spcBef>
              <a:spcAft>
                <a:spcPct val="0"/>
              </a:spcAft>
              <a:defRPr sz="2800" b="1">
                <a:solidFill>
                  <a:schemeClr val="bg1"/>
                </a:solidFill>
                <a:latin typeface="Arial" panose="020B0604020202020204" pitchFamily="34" charset="0"/>
              </a:defRPr>
            </a:lvl7pPr>
            <a:lvl8pPr marL="1371600" algn="l" rtl="0" fontAlgn="base">
              <a:spcBef>
                <a:spcPct val="0"/>
              </a:spcBef>
              <a:spcAft>
                <a:spcPct val="0"/>
              </a:spcAft>
              <a:defRPr sz="2800" b="1">
                <a:solidFill>
                  <a:schemeClr val="bg1"/>
                </a:solidFill>
                <a:latin typeface="Arial" panose="020B0604020202020204" pitchFamily="34" charset="0"/>
              </a:defRPr>
            </a:lvl8pPr>
            <a:lvl9pPr marL="1828800" algn="l" rtl="0" fontAlgn="base">
              <a:spcBef>
                <a:spcPct val="0"/>
              </a:spcBef>
              <a:spcAft>
                <a:spcPct val="0"/>
              </a:spcAft>
              <a:defRPr sz="2800" b="1">
                <a:solidFill>
                  <a:schemeClr val="bg1"/>
                </a:solidFill>
                <a:latin typeface="Arial" panose="020B0604020202020204" pitchFamily="34" charset="0"/>
              </a:defRPr>
            </a:lvl9pPr>
          </a:lstStyle>
          <a:p>
            <a:r>
              <a:rPr lang="en-US" sz="3200" b="0" dirty="0" smtClean="0"/>
              <a:t>Cobbler System add and Edit</a:t>
            </a:r>
            <a:endParaRPr lang="en-US" sz="3200" b="0" dirty="0"/>
          </a:p>
        </p:txBody>
      </p:sp>
    </p:spTree>
    <p:extLst>
      <p:ext uri="{BB962C8B-B14F-4D97-AF65-F5344CB8AC3E}">
        <p14:creationId xmlns:p14="http://schemas.microsoft.com/office/powerpoint/2010/main" val="4289810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1345" y="3186554"/>
            <a:ext cx="5070763" cy="3962395"/>
          </a:xfrm>
        </p:spPr>
        <p:txBody>
          <a:bodyPr>
            <a:normAutofit/>
          </a:bodyPr>
          <a:lstStyle/>
          <a:p>
            <a:pPr indent="0" algn="ctr">
              <a:lnSpc>
                <a:spcPct val="150000"/>
              </a:lnSpc>
              <a:buNone/>
            </a:pPr>
            <a:r>
              <a:rPr lang="en-US" sz="2400" b="1" dirty="0" smtClean="0"/>
              <a:t>Questions &amp; Answers</a:t>
            </a:r>
          </a:p>
          <a:p>
            <a:pPr indent="0" algn="ctr">
              <a:lnSpc>
                <a:spcPct val="150000"/>
              </a:lnSpc>
              <a:buNone/>
            </a:pPr>
            <a:endParaRPr lang="en-US" sz="2400" b="1" dirty="0" smtClean="0"/>
          </a:p>
          <a:p>
            <a:pPr indent="0" algn="ctr">
              <a:lnSpc>
                <a:spcPct val="150000"/>
              </a:lnSpc>
              <a:buNone/>
            </a:pPr>
            <a:endParaRPr lang="en-US" sz="2400" b="1" dirty="0"/>
          </a:p>
          <a:p>
            <a:pPr indent="0" algn="ctr">
              <a:lnSpc>
                <a:spcPct val="150000"/>
              </a:lnSpc>
              <a:buNone/>
            </a:pPr>
            <a:endParaRPr lang="en-US" sz="2400" b="1" dirty="0"/>
          </a:p>
          <a:p>
            <a:pPr indent="0" algn="ctr">
              <a:lnSpc>
                <a:spcPct val="150000"/>
              </a:lnSpc>
              <a:buNone/>
            </a:pPr>
            <a:r>
              <a:rPr lang="en-US" sz="3600" b="1" dirty="0" smtClean="0"/>
              <a:t>Thank you!!!</a:t>
            </a:r>
            <a:endParaRPr lang="en-US" sz="3600" b="1" dirty="0"/>
          </a:p>
        </p:txBody>
      </p:sp>
      <p:sp>
        <p:nvSpPr>
          <p:cNvPr id="4" name="Rectangle 2"/>
          <p:cNvSpPr txBox="1">
            <a:spLocks noGrp="1" noChangeArrowheads="1"/>
          </p:cNvSpPr>
          <p:nvPr>
            <p:ph type="title"/>
          </p:nvPr>
        </p:nvSpPr>
        <p:spPr bwMode="auto">
          <a:xfrm>
            <a:off x="238030" y="3984"/>
            <a:ext cx="9307752" cy="82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kern="1200">
                <a:solidFill>
                  <a:schemeClr val="bg1"/>
                </a:solidFill>
                <a:latin typeface="+mj-lt"/>
                <a:ea typeface="+mj-ea"/>
                <a:cs typeface="+mj-cs"/>
              </a:defRPr>
            </a:lvl1pPr>
            <a:lvl2pPr algn="l" rtl="0" fontAlgn="base">
              <a:spcBef>
                <a:spcPct val="0"/>
              </a:spcBef>
              <a:spcAft>
                <a:spcPct val="0"/>
              </a:spcAft>
              <a:defRPr sz="2800" b="1">
                <a:solidFill>
                  <a:schemeClr val="bg1"/>
                </a:solidFill>
                <a:latin typeface="Arial" panose="020B0604020202020204" pitchFamily="34" charset="0"/>
              </a:defRPr>
            </a:lvl2pPr>
            <a:lvl3pPr algn="l" rtl="0" fontAlgn="base">
              <a:spcBef>
                <a:spcPct val="0"/>
              </a:spcBef>
              <a:spcAft>
                <a:spcPct val="0"/>
              </a:spcAft>
              <a:defRPr sz="2800" b="1">
                <a:solidFill>
                  <a:schemeClr val="bg1"/>
                </a:solidFill>
                <a:latin typeface="Arial" panose="020B0604020202020204" pitchFamily="34" charset="0"/>
              </a:defRPr>
            </a:lvl3pPr>
            <a:lvl4pPr algn="l" rtl="0" fontAlgn="base">
              <a:spcBef>
                <a:spcPct val="0"/>
              </a:spcBef>
              <a:spcAft>
                <a:spcPct val="0"/>
              </a:spcAft>
              <a:defRPr sz="2800" b="1">
                <a:solidFill>
                  <a:schemeClr val="bg1"/>
                </a:solidFill>
                <a:latin typeface="Arial" panose="020B0604020202020204" pitchFamily="34" charset="0"/>
              </a:defRPr>
            </a:lvl4pPr>
            <a:lvl5pPr algn="l" rtl="0" fontAlgn="base">
              <a:spcBef>
                <a:spcPct val="0"/>
              </a:spcBef>
              <a:spcAft>
                <a:spcPct val="0"/>
              </a:spcAft>
              <a:defRPr sz="2800" b="1">
                <a:solidFill>
                  <a:schemeClr val="bg1"/>
                </a:solidFill>
                <a:latin typeface="Arial" panose="020B0604020202020204" pitchFamily="34" charset="0"/>
              </a:defRPr>
            </a:lvl5pPr>
            <a:lvl6pPr marL="457200" algn="l" rtl="0" fontAlgn="base">
              <a:spcBef>
                <a:spcPct val="0"/>
              </a:spcBef>
              <a:spcAft>
                <a:spcPct val="0"/>
              </a:spcAft>
              <a:defRPr sz="2800" b="1">
                <a:solidFill>
                  <a:schemeClr val="bg1"/>
                </a:solidFill>
                <a:latin typeface="Arial" panose="020B0604020202020204" pitchFamily="34" charset="0"/>
              </a:defRPr>
            </a:lvl6pPr>
            <a:lvl7pPr marL="914400" algn="l" rtl="0" fontAlgn="base">
              <a:spcBef>
                <a:spcPct val="0"/>
              </a:spcBef>
              <a:spcAft>
                <a:spcPct val="0"/>
              </a:spcAft>
              <a:defRPr sz="2800" b="1">
                <a:solidFill>
                  <a:schemeClr val="bg1"/>
                </a:solidFill>
                <a:latin typeface="Arial" panose="020B0604020202020204" pitchFamily="34" charset="0"/>
              </a:defRPr>
            </a:lvl7pPr>
            <a:lvl8pPr marL="1371600" algn="l" rtl="0" fontAlgn="base">
              <a:spcBef>
                <a:spcPct val="0"/>
              </a:spcBef>
              <a:spcAft>
                <a:spcPct val="0"/>
              </a:spcAft>
              <a:defRPr sz="2800" b="1">
                <a:solidFill>
                  <a:schemeClr val="bg1"/>
                </a:solidFill>
                <a:latin typeface="Arial" panose="020B0604020202020204" pitchFamily="34" charset="0"/>
              </a:defRPr>
            </a:lvl8pPr>
            <a:lvl9pPr marL="1828800" algn="l" rtl="0" fontAlgn="base">
              <a:spcBef>
                <a:spcPct val="0"/>
              </a:spcBef>
              <a:spcAft>
                <a:spcPct val="0"/>
              </a:spcAft>
              <a:defRPr sz="2800" b="1">
                <a:solidFill>
                  <a:schemeClr val="bg1"/>
                </a:solidFill>
                <a:latin typeface="Arial" panose="020B0604020202020204" pitchFamily="34" charset="0"/>
              </a:defRPr>
            </a:lvl9pPr>
          </a:lstStyle>
          <a:p>
            <a:r>
              <a:rPr lang="en-US" sz="3200" b="0" dirty="0" smtClean="0"/>
              <a:t>Demonstration… and Q&amp;A</a:t>
            </a:r>
            <a:endParaRPr lang="en-US" sz="3200" b="0" dirty="0"/>
          </a:p>
        </p:txBody>
      </p:sp>
    </p:spTree>
    <p:extLst>
      <p:ext uri="{BB962C8B-B14F-4D97-AF65-F5344CB8AC3E}">
        <p14:creationId xmlns:p14="http://schemas.microsoft.com/office/powerpoint/2010/main" val="871610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8544" y="997527"/>
            <a:ext cx="11901055" cy="5292437"/>
          </a:xfrm>
        </p:spPr>
        <p:txBody>
          <a:bodyPr>
            <a:normAutofit fontScale="92500" lnSpcReduction="20000"/>
          </a:bodyPr>
          <a:lstStyle/>
          <a:p>
            <a:pPr indent="0">
              <a:lnSpc>
                <a:spcPct val="150000"/>
              </a:lnSpc>
              <a:buNone/>
            </a:pPr>
            <a:r>
              <a:rPr lang="en-US" sz="1800" dirty="0"/>
              <a:t>Setting up a network </a:t>
            </a:r>
            <a:r>
              <a:rPr lang="en-US" sz="1800" dirty="0" smtClean="0"/>
              <a:t>environment for deploying new systems </a:t>
            </a:r>
            <a:r>
              <a:rPr lang="en-US" sz="1800" dirty="0"/>
              <a:t>can involve many steps until everything is ready to start the installation. You must</a:t>
            </a:r>
            <a:r>
              <a:rPr lang="en-US" sz="1800" dirty="0" smtClean="0"/>
              <a:t>:</a:t>
            </a:r>
          </a:p>
          <a:p>
            <a:pPr marL="698500" lvl="1" indent="-342900">
              <a:lnSpc>
                <a:spcPct val="150000"/>
              </a:lnSpc>
              <a:buFont typeface="Wingdings" panose="05000000000000000000" pitchFamily="2" charset="2"/>
              <a:buChar char="v"/>
            </a:pPr>
            <a:r>
              <a:rPr lang="en-US" sz="1800" dirty="0"/>
              <a:t>Configure services such as DHCP, TFTP, DNS, HTTP, FTP, and </a:t>
            </a:r>
            <a:r>
              <a:rPr lang="en-US" sz="1800" dirty="0" smtClean="0"/>
              <a:t>NFS</a:t>
            </a:r>
          </a:p>
          <a:p>
            <a:pPr marL="698500" lvl="1" indent="-342900">
              <a:lnSpc>
                <a:spcPct val="150000"/>
              </a:lnSpc>
              <a:buFont typeface="Wingdings" panose="05000000000000000000" pitchFamily="2" charset="2"/>
              <a:buChar char="v"/>
            </a:pPr>
            <a:r>
              <a:rPr lang="en-US" sz="1800" dirty="0"/>
              <a:t>Fill individual client machine entries in DHCP and TFTP configuration </a:t>
            </a:r>
            <a:r>
              <a:rPr lang="en-US" sz="1800" dirty="0" smtClean="0"/>
              <a:t>files</a:t>
            </a:r>
          </a:p>
          <a:p>
            <a:pPr marL="698500" lvl="1" indent="-342900">
              <a:lnSpc>
                <a:spcPct val="150000"/>
              </a:lnSpc>
              <a:buFont typeface="Wingdings" panose="05000000000000000000" pitchFamily="2" charset="2"/>
              <a:buChar char="v"/>
            </a:pPr>
            <a:r>
              <a:rPr lang="en-US" sz="1800" dirty="0"/>
              <a:t>Create automatic deployment files (such as </a:t>
            </a:r>
            <a:r>
              <a:rPr lang="en-US" sz="1800" dirty="0" err="1"/>
              <a:t>kickstart</a:t>
            </a:r>
            <a:r>
              <a:rPr lang="en-US" sz="1800" dirty="0"/>
              <a:t> and </a:t>
            </a:r>
            <a:r>
              <a:rPr lang="en-US" sz="1800" dirty="0" err="1"/>
              <a:t>autoinst</a:t>
            </a:r>
            <a:r>
              <a:rPr lang="en-US" sz="1800" dirty="0" smtClean="0"/>
              <a:t>)</a:t>
            </a:r>
          </a:p>
          <a:p>
            <a:pPr marL="698500" lvl="1" indent="-342900">
              <a:lnSpc>
                <a:spcPct val="150000"/>
              </a:lnSpc>
              <a:buFont typeface="Wingdings" panose="05000000000000000000" pitchFamily="2" charset="2"/>
              <a:buChar char="v"/>
            </a:pPr>
            <a:r>
              <a:rPr lang="en-US" sz="1800" dirty="0"/>
              <a:t>Extract installation media to HTTP/FTP/NFS repositories</a:t>
            </a:r>
            <a:r>
              <a:rPr lang="en-US" sz="1800" dirty="0" smtClean="0"/>
              <a:t>.</a:t>
            </a:r>
            <a:endParaRPr lang="en-US" sz="1800" dirty="0"/>
          </a:p>
          <a:p>
            <a:pPr indent="0">
              <a:lnSpc>
                <a:spcPct val="150000"/>
              </a:lnSpc>
              <a:buNone/>
            </a:pPr>
            <a:endParaRPr lang="en-US" sz="600" dirty="0" smtClean="0"/>
          </a:p>
          <a:p>
            <a:pPr indent="0">
              <a:lnSpc>
                <a:spcPct val="150000"/>
              </a:lnSpc>
              <a:buNone/>
            </a:pPr>
            <a:r>
              <a:rPr lang="en-US" sz="1800" dirty="0" smtClean="0"/>
              <a:t>The </a:t>
            </a:r>
            <a:r>
              <a:rPr lang="en-US" sz="1800" dirty="0"/>
              <a:t>process is not straightforward, and manual registration of each client machine that must be provisioned can be annoying. Any parameter change to the provisioning of a machine — such as a different operating system to be used — demands a manual intervention in configuration and possibly automatic deployment files. When the number of machines increases, elements like the TFTP directory can get messy unless you pay close attention to the files </a:t>
            </a:r>
            <a:r>
              <a:rPr lang="en-US" sz="1800" dirty="0" smtClean="0"/>
              <a:t>organization</a:t>
            </a:r>
          </a:p>
          <a:p>
            <a:pPr indent="0">
              <a:lnSpc>
                <a:spcPct val="150000"/>
              </a:lnSpc>
              <a:buNone/>
            </a:pPr>
            <a:endParaRPr lang="en-US" sz="1200" dirty="0" smtClean="0"/>
          </a:p>
          <a:p>
            <a:pPr indent="0">
              <a:lnSpc>
                <a:spcPct val="150000"/>
              </a:lnSpc>
              <a:buNone/>
            </a:pPr>
            <a:r>
              <a:rPr lang="en-US" sz="1800" b="1" dirty="0"/>
              <a:t>Cobbler</a:t>
            </a:r>
            <a:r>
              <a:rPr lang="en-US" sz="1800" dirty="0"/>
              <a:t> addresses these shortcomings by creating a central point of management for all aspects of machine provisioning. It can reconfigure services, create repositories, extract operating system media, act or integrate with a configuration management system, control power management, and </a:t>
            </a:r>
            <a:r>
              <a:rPr lang="en-US" sz="1800" dirty="0" smtClean="0"/>
              <a:t>more…</a:t>
            </a:r>
          </a:p>
        </p:txBody>
      </p:sp>
      <p:sp>
        <p:nvSpPr>
          <p:cNvPr id="4" name="Rectangle 2"/>
          <p:cNvSpPr txBox="1">
            <a:spLocks noGrp="1" noChangeArrowheads="1"/>
          </p:cNvSpPr>
          <p:nvPr>
            <p:ph type="title"/>
          </p:nvPr>
        </p:nvSpPr>
        <p:spPr bwMode="auto">
          <a:xfrm>
            <a:off x="238030" y="3984"/>
            <a:ext cx="9307752" cy="82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kern="1200">
                <a:solidFill>
                  <a:schemeClr val="bg1"/>
                </a:solidFill>
                <a:latin typeface="+mj-lt"/>
                <a:ea typeface="+mj-ea"/>
                <a:cs typeface="+mj-cs"/>
              </a:defRPr>
            </a:lvl1pPr>
            <a:lvl2pPr algn="l" rtl="0" fontAlgn="base">
              <a:spcBef>
                <a:spcPct val="0"/>
              </a:spcBef>
              <a:spcAft>
                <a:spcPct val="0"/>
              </a:spcAft>
              <a:defRPr sz="2800" b="1">
                <a:solidFill>
                  <a:schemeClr val="bg1"/>
                </a:solidFill>
                <a:latin typeface="Arial" panose="020B0604020202020204" pitchFamily="34" charset="0"/>
              </a:defRPr>
            </a:lvl2pPr>
            <a:lvl3pPr algn="l" rtl="0" fontAlgn="base">
              <a:spcBef>
                <a:spcPct val="0"/>
              </a:spcBef>
              <a:spcAft>
                <a:spcPct val="0"/>
              </a:spcAft>
              <a:defRPr sz="2800" b="1">
                <a:solidFill>
                  <a:schemeClr val="bg1"/>
                </a:solidFill>
                <a:latin typeface="Arial" panose="020B0604020202020204" pitchFamily="34" charset="0"/>
              </a:defRPr>
            </a:lvl3pPr>
            <a:lvl4pPr algn="l" rtl="0" fontAlgn="base">
              <a:spcBef>
                <a:spcPct val="0"/>
              </a:spcBef>
              <a:spcAft>
                <a:spcPct val="0"/>
              </a:spcAft>
              <a:defRPr sz="2800" b="1">
                <a:solidFill>
                  <a:schemeClr val="bg1"/>
                </a:solidFill>
                <a:latin typeface="Arial" panose="020B0604020202020204" pitchFamily="34" charset="0"/>
              </a:defRPr>
            </a:lvl4pPr>
            <a:lvl5pPr algn="l" rtl="0" fontAlgn="base">
              <a:spcBef>
                <a:spcPct val="0"/>
              </a:spcBef>
              <a:spcAft>
                <a:spcPct val="0"/>
              </a:spcAft>
              <a:defRPr sz="2800" b="1">
                <a:solidFill>
                  <a:schemeClr val="bg1"/>
                </a:solidFill>
                <a:latin typeface="Arial" panose="020B0604020202020204" pitchFamily="34" charset="0"/>
              </a:defRPr>
            </a:lvl5pPr>
            <a:lvl6pPr marL="457200" algn="l" rtl="0" fontAlgn="base">
              <a:spcBef>
                <a:spcPct val="0"/>
              </a:spcBef>
              <a:spcAft>
                <a:spcPct val="0"/>
              </a:spcAft>
              <a:defRPr sz="2800" b="1">
                <a:solidFill>
                  <a:schemeClr val="bg1"/>
                </a:solidFill>
                <a:latin typeface="Arial" panose="020B0604020202020204" pitchFamily="34" charset="0"/>
              </a:defRPr>
            </a:lvl6pPr>
            <a:lvl7pPr marL="914400" algn="l" rtl="0" fontAlgn="base">
              <a:spcBef>
                <a:spcPct val="0"/>
              </a:spcBef>
              <a:spcAft>
                <a:spcPct val="0"/>
              </a:spcAft>
              <a:defRPr sz="2800" b="1">
                <a:solidFill>
                  <a:schemeClr val="bg1"/>
                </a:solidFill>
                <a:latin typeface="Arial" panose="020B0604020202020204" pitchFamily="34" charset="0"/>
              </a:defRPr>
            </a:lvl7pPr>
            <a:lvl8pPr marL="1371600" algn="l" rtl="0" fontAlgn="base">
              <a:spcBef>
                <a:spcPct val="0"/>
              </a:spcBef>
              <a:spcAft>
                <a:spcPct val="0"/>
              </a:spcAft>
              <a:defRPr sz="2800" b="1">
                <a:solidFill>
                  <a:schemeClr val="bg1"/>
                </a:solidFill>
                <a:latin typeface="Arial" panose="020B0604020202020204" pitchFamily="34" charset="0"/>
              </a:defRPr>
            </a:lvl8pPr>
            <a:lvl9pPr marL="1828800" algn="l" rtl="0" fontAlgn="base">
              <a:spcBef>
                <a:spcPct val="0"/>
              </a:spcBef>
              <a:spcAft>
                <a:spcPct val="0"/>
              </a:spcAft>
              <a:defRPr sz="2800" b="1">
                <a:solidFill>
                  <a:schemeClr val="bg1"/>
                </a:solidFill>
                <a:latin typeface="Arial" panose="020B0604020202020204" pitchFamily="34" charset="0"/>
              </a:defRPr>
            </a:lvl9pPr>
          </a:lstStyle>
          <a:p>
            <a:r>
              <a:rPr lang="en-US" sz="3200" b="0" dirty="0" smtClean="0"/>
              <a:t>Network Environment for System Installation</a:t>
            </a:r>
            <a:endParaRPr lang="en-US" sz="3200" b="0" dirty="0"/>
          </a:p>
        </p:txBody>
      </p:sp>
    </p:spTree>
    <p:extLst>
      <p:ext uri="{BB962C8B-B14F-4D97-AF65-F5344CB8AC3E}">
        <p14:creationId xmlns:p14="http://schemas.microsoft.com/office/powerpoint/2010/main" val="290872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8544" y="997527"/>
            <a:ext cx="11901055" cy="5292437"/>
          </a:xfrm>
        </p:spPr>
        <p:txBody>
          <a:bodyPr>
            <a:normAutofit/>
          </a:bodyPr>
          <a:lstStyle/>
          <a:p>
            <a:pPr marL="342900" indent="-342900">
              <a:lnSpc>
                <a:spcPct val="150000"/>
              </a:lnSpc>
              <a:buFont typeface="Wingdings" panose="05000000000000000000" pitchFamily="2" charset="2"/>
              <a:buChar char="v"/>
            </a:pPr>
            <a:r>
              <a:rPr lang="en-US" sz="1800" dirty="0"/>
              <a:t>Cobbler is a Linux installation server that allows for rapid setup of network installation environments</a:t>
            </a:r>
          </a:p>
          <a:p>
            <a:pPr marL="342900" indent="-342900">
              <a:lnSpc>
                <a:spcPct val="150000"/>
              </a:lnSpc>
              <a:buFont typeface="Wingdings" panose="05000000000000000000" pitchFamily="2" charset="2"/>
              <a:buChar char="v"/>
            </a:pPr>
            <a:r>
              <a:rPr lang="en-US" sz="1800" dirty="0"/>
              <a:t>Cobbler is a product based on </a:t>
            </a:r>
            <a:r>
              <a:rPr lang="en-US" sz="1800" dirty="0" err="1"/>
              <a:t>kickstart</a:t>
            </a:r>
            <a:r>
              <a:rPr lang="en-US" sz="1800" dirty="0"/>
              <a:t>/</a:t>
            </a:r>
            <a:r>
              <a:rPr lang="en-US" sz="1800" dirty="0" err="1"/>
              <a:t>preseed</a:t>
            </a:r>
            <a:r>
              <a:rPr lang="en-US" sz="1800" dirty="0"/>
              <a:t> files. It is like a convenient wrapper around them</a:t>
            </a:r>
          </a:p>
          <a:p>
            <a:pPr marL="342900" indent="-342900">
              <a:lnSpc>
                <a:spcPct val="150000"/>
              </a:lnSpc>
              <a:buFont typeface="Wingdings" panose="05000000000000000000" pitchFamily="2" charset="2"/>
              <a:buChar char="v"/>
            </a:pPr>
            <a:r>
              <a:rPr lang="en-US" sz="1800" dirty="0" smtClean="0"/>
              <a:t>Besides, it </a:t>
            </a:r>
            <a:r>
              <a:rPr lang="en-US" sz="1800" dirty="0"/>
              <a:t>can help with provisioning, managing DNS and DHCP, package updates, power management, configuration management orchestration, and much </a:t>
            </a:r>
            <a:r>
              <a:rPr lang="en-US" sz="1800" dirty="0" smtClean="0"/>
              <a:t>more</a:t>
            </a:r>
          </a:p>
          <a:p>
            <a:pPr indent="0">
              <a:lnSpc>
                <a:spcPct val="150000"/>
              </a:lnSpc>
              <a:buNone/>
            </a:pPr>
            <a:endParaRPr lang="en-US" sz="1800" dirty="0"/>
          </a:p>
          <a:p>
            <a:pPr indent="0">
              <a:lnSpc>
                <a:spcPct val="150000"/>
              </a:lnSpc>
              <a:buNone/>
            </a:pPr>
            <a:r>
              <a:rPr lang="en-US" dirty="0" smtClean="0"/>
              <a:t>What makes Cobbler different from </a:t>
            </a:r>
            <a:r>
              <a:rPr lang="en-US" dirty="0" err="1" smtClean="0"/>
              <a:t>SpaceWalk</a:t>
            </a:r>
            <a:r>
              <a:rPr lang="en-US" dirty="0" smtClean="0"/>
              <a:t>?</a:t>
            </a:r>
            <a:endParaRPr lang="en-US" sz="1800" dirty="0" smtClean="0"/>
          </a:p>
          <a:p>
            <a:pPr marL="285750" indent="-285750">
              <a:lnSpc>
                <a:spcPct val="150000"/>
              </a:lnSpc>
              <a:buFont typeface="Wingdings" panose="05000000000000000000" pitchFamily="2" charset="2"/>
              <a:buChar char="v"/>
            </a:pPr>
            <a:r>
              <a:rPr lang="en-US" sz="1800" dirty="0"/>
              <a:t>Cobbler is a subset of Spacewalk functionalities</a:t>
            </a:r>
          </a:p>
          <a:p>
            <a:pPr marL="285750" indent="-285750">
              <a:lnSpc>
                <a:spcPct val="150000"/>
              </a:lnSpc>
              <a:buFont typeface="Wingdings" panose="05000000000000000000" pitchFamily="2" charset="2"/>
              <a:buChar char="v"/>
            </a:pPr>
            <a:r>
              <a:rPr lang="en-US" sz="1800" dirty="0"/>
              <a:t>Cobbler = Kickstart/</a:t>
            </a:r>
            <a:r>
              <a:rPr lang="en-US" sz="1800" dirty="0" err="1"/>
              <a:t>Preseed</a:t>
            </a:r>
            <a:r>
              <a:rPr lang="en-US" sz="1800" dirty="0"/>
              <a:t> + TFTP + </a:t>
            </a:r>
            <a:r>
              <a:rPr lang="en-US" sz="1800" dirty="0" smtClean="0"/>
              <a:t>PXE (But, can work with windows too)</a:t>
            </a:r>
            <a:endParaRPr lang="en-US" sz="1800" dirty="0"/>
          </a:p>
          <a:p>
            <a:pPr marL="285750" indent="-285750">
              <a:lnSpc>
                <a:spcPct val="150000"/>
              </a:lnSpc>
              <a:buFont typeface="Wingdings" panose="05000000000000000000" pitchFamily="2" charset="2"/>
              <a:buChar char="v"/>
            </a:pPr>
            <a:r>
              <a:rPr lang="en-US" sz="1800" dirty="0"/>
              <a:t>Spacewalk = Cobbler (Kickstart/</a:t>
            </a:r>
            <a:r>
              <a:rPr lang="en-US" sz="1800" dirty="0" err="1"/>
              <a:t>Preseed</a:t>
            </a:r>
            <a:r>
              <a:rPr lang="en-US" sz="1800" dirty="0"/>
              <a:t> + TFTP + PXE) + Monitoring + Inventory </a:t>
            </a:r>
            <a:r>
              <a:rPr lang="en-US" sz="1800" dirty="0" smtClean="0"/>
              <a:t>and much more (however, only on Linux)</a:t>
            </a:r>
            <a:endParaRPr lang="en-US" sz="1800" dirty="0"/>
          </a:p>
        </p:txBody>
      </p:sp>
      <p:sp>
        <p:nvSpPr>
          <p:cNvPr id="4" name="Rectangle 2"/>
          <p:cNvSpPr txBox="1">
            <a:spLocks noGrp="1" noChangeArrowheads="1"/>
          </p:cNvSpPr>
          <p:nvPr>
            <p:ph type="title"/>
          </p:nvPr>
        </p:nvSpPr>
        <p:spPr bwMode="auto">
          <a:xfrm>
            <a:off x="238030" y="3984"/>
            <a:ext cx="9307752" cy="82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kern="1200">
                <a:solidFill>
                  <a:schemeClr val="bg1"/>
                </a:solidFill>
                <a:latin typeface="+mj-lt"/>
                <a:ea typeface="+mj-ea"/>
                <a:cs typeface="+mj-cs"/>
              </a:defRPr>
            </a:lvl1pPr>
            <a:lvl2pPr algn="l" rtl="0" fontAlgn="base">
              <a:spcBef>
                <a:spcPct val="0"/>
              </a:spcBef>
              <a:spcAft>
                <a:spcPct val="0"/>
              </a:spcAft>
              <a:defRPr sz="2800" b="1">
                <a:solidFill>
                  <a:schemeClr val="bg1"/>
                </a:solidFill>
                <a:latin typeface="Arial" panose="020B0604020202020204" pitchFamily="34" charset="0"/>
              </a:defRPr>
            </a:lvl2pPr>
            <a:lvl3pPr algn="l" rtl="0" fontAlgn="base">
              <a:spcBef>
                <a:spcPct val="0"/>
              </a:spcBef>
              <a:spcAft>
                <a:spcPct val="0"/>
              </a:spcAft>
              <a:defRPr sz="2800" b="1">
                <a:solidFill>
                  <a:schemeClr val="bg1"/>
                </a:solidFill>
                <a:latin typeface="Arial" panose="020B0604020202020204" pitchFamily="34" charset="0"/>
              </a:defRPr>
            </a:lvl3pPr>
            <a:lvl4pPr algn="l" rtl="0" fontAlgn="base">
              <a:spcBef>
                <a:spcPct val="0"/>
              </a:spcBef>
              <a:spcAft>
                <a:spcPct val="0"/>
              </a:spcAft>
              <a:defRPr sz="2800" b="1">
                <a:solidFill>
                  <a:schemeClr val="bg1"/>
                </a:solidFill>
                <a:latin typeface="Arial" panose="020B0604020202020204" pitchFamily="34" charset="0"/>
              </a:defRPr>
            </a:lvl4pPr>
            <a:lvl5pPr algn="l" rtl="0" fontAlgn="base">
              <a:spcBef>
                <a:spcPct val="0"/>
              </a:spcBef>
              <a:spcAft>
                <a:spcPct val="0"/>
              </a:spcAft>
              <a:defRPr sz="2800" b="1">
                <a:solidFill>
                  <a:schemeClr val="bg1"/>
                </a:solidFill>
                <a:latin typeface="Arial" panose="020B0604020202020204" pitchFamily="34" charset="0"/>
              </a:defRPr>
            </a:lvl5pPr>
            <a:lvl6pPr marL="457200" algn="l" rtl="0" fontAlgn="base">
              <a:spcBef>
                <a:spcPct val="0"/>
              </a:spcBef>
              <a:spcAft>
                <a:spcPct val="0"/>
              </a:spcAft>
              <a:defRPr sz="2800" b="1">
                <a:solidFill>
                  <a:schemeClr val="bg1"/>
                </a:solidFill>
                <a:latin typeface="Arial" panose="020B0604020202020204" pitchFamily="34" charset="0"/>
              </a:defRPr>
            </a:lvl6pPr>
            <a:lvl7pPr marL="914400" algn="l" rtl="0" fontAlgn="base">
              <a:spcBef>
                <a:spcPct val="0"/>
              </a:spcBef>
              <a:spcAft>
                <a:spcPct val="0"/>
              </a:spcAft>
              <a:defRPr sz="2800" b="1">
                <a:solidFill>
                  <a:schemeClr val="bg1"/>
                </a:solidFill>
                <a:latin typeface="Arial" panose="020B0604020202020204" pitchFamily="34" charset="0"/>
              </a:defRPr>
            </a:lvl7pPr>
            <a:lvl8pPr marL="1371600" algn="l" rtl="0" fontAlgn="base">
              <a:spcBef>
                <a:spcPct val="0"/>
              </a:spcBef>
              <a:spcAft>
                <a:spcPct val="0"/>
              </a:spcAft>
              <a:defRPr sz="2800" b="1">
                <a:solidFill>
                  <a:schemeClr val="bg1"/>
                </a:solidFill>
                <a:latin typeface="Arial" panose="020B0604020202020204" pitchFamily="34" charset="0"/>
              </a:defRPr>
            </a:lvl8pPr>
            <a:lvl9pPr marL="1828800" algn="l" rtl="0" fontAlgn="base">
              <a:spcBef>
                <a:spcPct val="0"/>
              </a:spcBef>
              <a:spcAft>
                <a:spcPct val="0"/>
              </a:spcAft>
              <a:defRPr sz="2800" b="1">
                <a:solidFill>
                  <a:schemeClr val="bg1"/>
                </a:solidFill>
                <a:latin typeface="Arial" panose="020B0604020202020204" pitchFamily="34" charset="0"/>
              </a:defRPr>
            </a:lvl9pPr>
          </a:lstStyle>
          <a:p>
            <a:r>
              <a:rPr lang="en-US" sz="3200" b="0" dirty="0"/>
              <a:t>What is </a:t>
            </a:r>
            <a:r>
              <a:rPr lang="en-US" sz="3200" b="0" dirty="0" smtClean="0"/>
              <a:t>Cobbler?</a:t>
            </a:r>
            <a:endParaRPr lang="en-US" sz="3200" b="0" dirty="0"/>
          </a:p>
        </p:txBody>
      </p:sp>
    </p:spTree>
    <p:extLst>
      <p:ext uri="{BB962C8B-B14F-4D97-AF65-F5344CB8AC3E}">
        <p14:creationId xmlns:p14="http://schemas.microsoft.com/office/powerpoint/2010/main" val="3641240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8544" y="997527"/>
            <a:ext cx="11901055" cy="5292437"/>
          </a:xfrm>
        </p:spPr>
        <p:txBody>
          <a:bodyPr>
            <a:normAutofit fontScale="92500" lnSpcReduction="20000"/>
          </a:bodyPr>
          <a:lstStyle/>
          <a:p>
            <a:pPr indent="0">
              <a:lnSpc>
                <a:spcPct val="150000"/>
              </a:lnSpc>
              <a:buNone/>
            </a:pPr>
            <a:r>
              <a:rPr lang="en-US" sz="1800" dirty="0"/>
              <a:t>The configuration structure of Cobbler is based on a set of registered objects. Each object represents an entity that is associated with another entity (the object points to another object, or another object points to it). When one object points to another object, it inherits the data of the pointed object and can override or add more specific information. The following types of objects are defined:</a:t>
            </a:r>
          </a:p>
          <a:p>
            <a:pPr marL="698500" lvl="1" indent="-342900">
              <a:lnSpc>
                <a:spcPct val="150000"/>
              </a:lnSpc>
              <a:buFont typeface="Wingdings" panose="05000000000000000000" pitchFamily="2" charset="2"/>
              <a:buChar char="v"/>
            </a:pPr>
            <a:r>
              <a:rPr lang="en-US" sz="1800" b="1" dirty="0"/>
              <a:t>Distribution:</a:t>
            </a:r>
            <a:r>
              <a:rPr lang="en-US" sz="1800" dirty="0"/>
              <a:t> Represents an operating system. It carries information about the kernel and </a:t>
            </a:r>
            <a:r>
              <a:rPr lang="en-US" sz="1800" dirty="0" err="1"/>
              <a:t>initrd</a:t>
            </a:r>
            <a:r>
              <a:rPr lang="en-US" sz="1800" dirty="0"/>
              <a:t>, plus other data such as kernel parameters.</a:t>
            </a:r>
          </a:p>
          <a:p>
            <a:pPr marL="698500" lvl="1" indent="-342900">
              <a:lnSpc>
                <a:spcPct val="150000"/>
              </a:lnSpc>
              <a:buFont typeface="Wingdings" panose="05000000000000000000" pitchFamily="2" charset="2"/>
              <a:buChar char="v"/>
            </a:pPr>
            <a:r>
              <a:rPr lang="en-US" sz="1800" b="1" dirty="0"/>
              <a:t>Profile:</a:t>
            </a:r>
            <a:r>
              <a:rPr lang="en-US" sz="1800" dirty="0"/>
              <a:t> Points to a distribution, a </a:t>
            </a:r>
            <a:r>
              <a:rPr lang="en-US" sz="1800" dirty="0" err="1"/>
              <a:t>kickstart</a:t>
            </a:r>
            <a:r>
              <a:rPr lang="en-US" sz="1800" dirty="0"/>
              <a:t> file, and possibly repositories, plus other data such as more specific kernel parameters.</a:t>
            </a:r>
          </a:p>
          <a:p>
            <a:pPr marL="698500" lvl="1" indent="-342900">
              <a:lnSpc>
                <a:spcPct val="150000"/>
              </a:lnSpc>
              <a:buFont typeface="Wingdings" panose="05000000000000000000" pitchFamily="2" charset="2"/>
              <a:buChar char="v"/>
            </a:pPr>
            <a:r>
              <a:rPr lang="en-US" sz="1800" b="1" dirty="0"/>
              <a:t>System:</a:t>
            </a:r>
            <a:r>
              <a:rPr lang="en-US" sz="1800" dirty="0"/>
              <a:t> Represents the machine to be provisioned. It points to a profile or an image and contains information about IP and MAC addresses, power management (address, credentials, type), and more specialized data.</a:t>
            </a:r>
          </a:p>
          <a:p>
            <a:pPr marL="698500" lvl="1" indent="-342900">
              <a:lnSpc>
                <a:spcPct val="150000"/>
              </a:lnSpc>
              <a:buFont typeface="Wingdings" panose="05000000000000000000" pitchFamily="2" charset="2"/>
              <a:buChar char="v"/>
            </a:pPr>
            <a:r>
              <a:rPr lang="en-US" sz="1800" b="1" dirty="0"/>
              <a:t>Repository:</a:t>
            </a:r>
            <a:r>
              <a:rPr lang="en-US" sz="1800" dirty="0"/>
              <a:t> Holds mirroring information for a yum or </a:t>
            </a:r>
            <a:r>
              <a:rPr lang="en-US" sz="1800" dirty="0" err="1"/>
              <a:t>rsync</a:t>
            </a:r>
            <a:r>
              <a:rPr lang="en-US" sz="1800" dirty="0"/>
              <a:t> repository.</a:t>
            </a:r>
          </a:p>
          <a:p>
            <a:pPr marL="698500" lvl="1" indent="-342900">
              <a:lnSpc>
                <a:spcPct val="150000"/>
              </a:lnSpc>
              <a:buFont typeface="Wingdings" panose="05000000000000000000" pitchFamily="2" charset="2"/>
              <a:buChar char="v"/>
            </a:pPr>
            <a:r>
              <a:rPr lang="en-US" sz="1800" b="1" dirty="0"/>
              <a:t>Image:</a:t>
            </a:r>
            <a:r>
              <a:rPr lang="en-US" sz="1800" dirty="0"/>
              <a:t> Can replace a distribution object for files that do not fit in this category (for example, cannot be divided in kernel and </a:t>
            </a:r>
            <a:r>
              <a:rPr lang="en-US" sz="1800" dirty="0" err="1"/>
              <a:t>initrd</a:t>
            </a:r>
            <a:r>
              <a:rPr lang="en-US" sz="1800" dirty="0"/>
              <a:t>).</a:t>
            </a:r>
          </a:p>
          <a:p>
            <a:pPr indent="0">
              <a:lnSpc>
                <a:spcPct val="150000"/>
              </a:lnSpc>
              <a:buNone/>
            </a:pPr>
            <a:r>
              <a:rPr lang="en-US" sz="1800" dirty="0"/>
              <a:t>Based on what objects are registered and the association between them, Cobbler knows how to change the file system to reflect the configuration. Because the internals of the system configuration are abstracted, you can focus just on what you want to do</a:t>
            </a:r>
          </a:p>
        </p:txBody>
      </p:sp>
      <p:sp>
        <p:nvSpPr>
          <p:cNvPr id="4" name="Rectangle 2"/>
          <p:cNvSpPr txBox="1">
            <a:spLocks noGrp="1" noChangeArrowheads="1"/>
          </p:cNvSpPr>
          <p:nvPr>
            <p:ph type="title"/>
          </p:nvPr>
        </p:nvSpPr>
        <p:spPr bwMode="auto">
          <a:xfrm>
            <a:off x="238030" y="3984"/>
            <a:ext cx="9307752" cy="82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kern="1200">
                <a:solidFill>
                  <a:schemeClr val="bg1"/>
                </a:solidFill>
                <a:latin typeface="+mj-lt"/>
                <a:ea typeface="+mj-ea"/>
                <a:cs typeface="+mj-cs"/>
              </a:defRPr>
            </a:lvl1pPr>
            <a:lvl2pPr algn="l" rtl="0" fontAlgn="base">
              <a:spcBef>
                <a:spcPct val="0"/>
              </a:spcBef>
              <a:spcAft>
                <a:spcPct val="0"/>
              </a:spcAft>
              <a:defRPr sz="2800" b="1">
                <a:solidFill>
                  <a:schemeClr val="bg1"/>
                </a:solidFill>
                <a:latin typeface="Arial" panose="020B0604020202020204" pitchFamily="34" charset="0"/>
              </a:defRPr>
            </a:lvl2pPr>
            <a:lvl3pPr algn="l" rtl="0" fontAlgn="base">
              <a:spcBef>
                <a:spcPct val="0"/>
              </a:spcBef>
              <a:spcAft>
                <a:spcPct val="0"/>
              </a:spcAft>
              <a:defRPr sz="2800" b="1">
                <a:solidFill>
                  <a:schemeClr val="bg1"/>
                </a:solidFill>
                <a:latin typeface="Arial" panose="020B0604020202020204" pitchFamily="34" charset="0"/>
              </a:defRPr>
            </a:lvl3pPr>
            <a:lvl4pPr algn="l" rtl="0" fontAlgn="base">
              <a:spcBef>
                <a:spcPct val="0"/>
              </a:spcBef>
              <a:spcAft>
                <a:spcPct val="0"/>
              </a:spcAft>
              <a:defRPr sz="2800" b="1">
                <a:solidFill>
                  <a:schemeClr val="bg1"/>
                </a:solidFill>
                <a:latin typeface="Arial" panose="020B0604020202020204" pitchFamily="34" charset="0"/>
              </a:defRPr>
            </a:lvl4pPr>
            <a:lvl5pPr algn="l" rtl="0" fontAlgn="base">
              <a:spcBef>
                <a:spcPct val="0"/>
              </a:spcBef>
              <a:spcAft>
                <a:spcPct val="0"/>
              </a:spcAft>
              <a:defRPr sz="2800" b="1">
                <a:solidFill>
                  <a:schemeClr val="bg1"/>
                </a:solidFill>
                <a:latin typeface="Arial" panose="020B0604020202020204" pitchFamily="34" charset="0"/>
              </a:defRPr>
            </a:lvl5pPr>
            <a:lvl6pPr marL="457200" algn="l" rtl="0" fontAlgn="base">
              <a:spcBef>
                <a:spcPct val="0"/>
              </a:spcBef>
              <a:spcAft>
                <a:spcPct val="0"/>
              </a:spcAft>
              <a:defRPr sz="2800" b="1">
                <a:solidFill>
                  <a:schemeClr val="bg1"/>
                </a:solidFill>
                <a:latin typeface="Arial" panose="020B0604020202020204" pitchFamily="34" charset="0"/>
              </a:defRPr>
            </a:lvl6pPr>
            <a:lvl7pPr marL="914400" algn="l" rtl="0" fontAlgn="base">
              <a:spcBef>
                <a:spcPct val="0"/>
              </a:spcBef>
              <a:spcAft>
                <a:spcPct val="0"/>
              </a:spcAft>
              <a:defRPr sz="2800" b="1">
                <a:solidFill>
                  <a:schemeClr val="bg1"/>
                </a:solidFill>
                <a:latin typeface="Arial" panose="020B0604020202020204" pitchFamily="34" charset="0"/>
              </a:defRPr>
            </a:lvl7pPr>
            <a:lvl8pPr marL="1371600" algn="l" rtl="0" fontAlgn="base">
              <a:spcBef>
                <a:spcPct val="0"/>
              </a:spcBef>
              <a:spcAft>
                <a:spcPct val="0"/>
              </a:spcAft>
              <a:defRPr sz="2800" b="1">
                <a:solidFill>
                  <a:schemeClr val="bg1"/>
                </a:solidFill>
                <a:latin typeface="Arial" panose="020B0604020202020204" pitchFamily="34" charset="0"/>
              </a:defRPr>
            </a:lvl8pPr>
            <a:lvl9pPr marL="1828800" algn="l" rtl="0" fontAlgn="base">
              <a:spcBef>
                <a:spcPct val="0"/>
              </a:spcBef>
              <a:spcAft>
                <a:spcPct val="0"/>
              </a:spcAft>
              <a:defRPr sz="2800" b="1">
                <a:solidFill>
                  <a:schemeClr val="bg1"/>
                </a:solidFill>
                <a:latin typeface="Arial" panose="020B0604020202020204" pitchFamily="34" charset="0"/>
              </a:defRPr>
            </a:lvl9pPr>
          </a:lstStyle>
          <a:p>
            <a:r>
              <a:rPr lang="en-US" sz="3200" b="0" dirty="0" smtClean="0"/>
              <a:t>How Cobbler is designed?</a:t>
            </a:r>
            <a:endParaRPr lang="en-US" sz="3200" b="0" dirty="0"/>
          </a:p>
        </p:txBody>
      </p:sp>
    </p:spTree>
    <p:extLst>
      <p:ext uri="{BB962C8B-B14F-4D97-AF65-F5344CB8AC3E}">
        <p14:creationId xmlns:p14="http://schemas.microsoft.com/office/powerpoint/2010/main" val="3959641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Grp="1" noChangeArrowheads="1"/>
          </p:cNvSpPr>
          <p:nvPr>
            <p:ph type="title"/>
          </p:nvPr>
        </p:nvSpPr>
        <p:spPr bwMode="auto">
          <a:xfrm>
            <a:off x="238030" y="3984"/>
            <a:ext cx="9307752" cy="82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kern="1200">
                <a:solidFill>
                  <a:schemeClr val="bg1"/>
                </a:solidFill>
                <a:latin typeface="+mj-lt"/>
                <a:ea typeface="+mj-ea"/>
                <a:cs typeface="+mj-cs"/>
              </a:defRPr>
            </a:lvl1pPr>
            <a:lvl2pPr algn="l" rtl="0" fontAlgn="base">
              <a:spcBef>
                <a:spcPct val="0"/>
              </a:spcBef>
              <a:spcAft>
                <a:spcPct val="0"/>
              </a:spcAft>
              <a:defRPr sz="2800" b="1">
                <a:solidFill>
                  <a:schemeClr val="bg1"/>
                </a:solidFill>
                <a:latin typeface="Arial" panose="020B0604020202020204" pitchFamily="34" charset="0"/>
              </a:defRPr>
            </a:lvl2pPr>
            <a:lvl3pPr algn="l" rtl="0" fontAlgn="base">
              <a:spcBef>
                <a:spcPct val="0"/>
              </a:spcBef>
              <a:spcAft>
                <a:spcPct val="0"/>
              </a:spcAft>
              <a:defRPr sz="2800" b="1">
                <a:solidFill>
                  <a:schemeClr val="bg1"/>
                </a:solidFill>
                <a:latin typeface="Arial" panose="020B0604020202020204" pitchFamily="34" charset="0"/>
              </a:defRPr>
            </a:lvl3pPr>
            <a:lvl4pPr algn="l" rtl="0" fontAlgn="base">
              <a:spcBef>
                <a:spcPct val="0"/>
              </a:spcBef>
              <a:spcAft>
                <a:spcPct val="0"/>
              </a:spcAft>
              <a:defRPr sz="2800" b="1">
                <a:solidFill>
                  <a:schemeClr val="bg1"/>
                </a:solidFill>
                <a:latin typeface="Arial" panose="020B0604020202020204" pitchFamily="34" charset="0"/>
              </a:defRPr>
            </a:lvl4pPr>
            <a:lvl5pPr algn="l" rtl="0" fontAlgn="base">
              <a:spcBef>
                <a:spcPct val="0"/>
              </a:spcBef>
              <a:spcAft>
                <a:spcPct val="0"/>
              </a:spcAft>
              <a:defRPr sz="2800" b="1">
                <a:solidFill>
                  <a:schemeClr val="bg1"/>
                </a:solidFill>
                <a:latin typeface="Arial" panose="020B0604020202020204" pitchFamily="34" charset="0"/>
              </a:defRPr>
            </a:lvl5pPr>
            <a:lvl6pPr marL="457200" algn="l" rtl="0" fontAlgn="base">
              <a:spcBef>
                <a:spcPct val="0"/>
              </a:spcBef>
              <a:spcAft>
                <a:spcPct val="0"/>
              </a:spcAft>
              <a:defRPr sz="2800" b="1">
                <a:solidFill>
                  <a:schemeClr val="bg1"/>
                </a:solidFill>
                <a:latin typeface="Arial" panose="020B0604020202020204" pitchFamily="34" charset="0"/>
              </a:defRPr>
            </a:lvl6pPr>
            <a:lvl7pPr marL="914400" algn="l" rtl="0" fontAlgn="base">
              <a:spcBef>
                <a:spcPct val="0"/>
              </a:spcBef>
              <a:spcAft>
                <a:spcPct val="0"/>
              </a:spcAft>
              <a:defRPr sz="2800" b="1">
                <a:solidFill>
                  <a:schemeClr val="bg1"/>
                </a:solidFill>
                <a:latin typeface="Arial" panose="020B0604020202020204" pitchFamily="34" charset="0"/>
              </a:defRPr>
            </a:lvl7pPr>
            <a:lvl8pPr marL="1371600" algn="l" rtl="0" fontAlgn="base">
              <a:spcBef>
                <a:spcPct val="0"/>
              </a:spcBef>
              <a:spcAft>
                <a:spcPct val="0"/>
              </a:spcAft>
              <a:defRPr sz="2800" b="1">
                <a:solidFill>
                  <a:schemeClr val="bg1"/>
                </a:solidFill>
                <a:latin typeface="Arial" panose="020B0604020202020204" pitchFamily="34" charset="0"/>
              </a:defRPr>
            </a:lvl8pPr>
            <a:lvl9pPr marL="1828800" algn="l" rtl="0" fontAlgn="base">
              <a:spcBef>
                <a:spcPct val="0"/>
              </a:spcBef>
              <a:spcAft>
                <a:spcPct val="0"/>
              </a:spcAft>
              <a:defRPr sz="2800" b="1">
                <a:solidFill>
                  <a:schemeClr val="bg1"/>
                </a:solidFill>
                <a:latin typeface="Arial" panose="020B0604020202020204" pitchFamily="34" charset="0"/>
              </a:defRPr>
            </a:lvl9pPr>
          </a:lstStyle>
          <a:p>
            <a:r>
              <a:rPr lang="en-US" sz="3200" b="0" dirty="0" smtClean="0"/>
              <a:t>How Cobbler objects are related?</a:t>
            </a:r>
            <a:endParaRPr lang="en-US" sz="3200" b="0" dirty="0"/>
          </a:p>
        </p:txBody>
      </p:sp>
      <p:sp>
        <p:nvSpPr>
          <p:cNvPr id="5" name="Rounded Rectangle 4"/>
          <p:cNvSpPr/>
          <p:nvPr/>
        </p:nvSpPr>
        <p:spPr>
          <a:xfrm>
            <a:off x="1108364" y="1579418"/>
            <a:ext cx="1745672" cy="1149928"/>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890655" y="2937163"/>
            <a:ext cx="1745672" cy="1330036"/>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8672946" y="1579418"/>
            <a:ext cx="1745672" cy="1149928"/>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672946" y="4710545"/>
            <a:ext cx="1745672" cy="132511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108364" y="3823854"/>
            <a:ext cx="1745672" cy="886691"/>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1108364" y="1988122"/>
            <a:ext cx="1745672" cy="0"/>
          </a:xfrm>
          <a:prstGeom prst="line">
            <a:avLst/>
          </a:prstGeom>
          <a:ln/>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4890649" y="3325094"/>
            <a:ext cx="1745672" cy="0"/>
          </a:xfrm>
          <a:prstGeom prst="line">
            <a:avLst/>
          </a:prstGeom>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8672946" y="2008907"/>
            <a:ext cx="1745672" cy="0"/>
          </a:xfrm>
          <a:prstGeom prst="line">
            <a:avLst/>
          </a:prstGeom>
          <a:ln/>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1108364" y="4184069"/>
            <a:ext cx="1745672" cy="0"/>
          </a:xfrm>
          <a:prstGeom prst="line">
            <a:avLst/>
          </a:prstGeom>
          <a:ln/>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8672946" y="5084621"/>
            <a:ext cx="1745672" cy="0"/>
          </a:xfrm>
          <a:prstGeom prst="line">
            <a:avLst/>
          </a:prstGeom>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1357742" y="1593266"/>
            <a:ext cx="1288475" cy="369332"/>
          </a:xfrm>
          <a:prstGeom prst="rect">
            <a:avLst/>
          </a:prstGeom>
          <a:noFill/>
        </p:spPr>
        <p:txBody>
          <a:bodyPr wrap="square" rtlCol="0">
            <a:spAutoFit/>
          </a:bodyPr>
          <a:lstStyle/>
          <a:p>
            <a:r>
              <a:rPr lang="en-US" dirty="0" smtClean="0"/>
              <a:t>Repository</a:t>
            </a:r>
            <a:endParaRPr lang="en-US" dirty="0"/>
          </a:p>
        </p:txBody>
      </p:sp>
      <p:sp>
        <p:nvSpPr>
          <p:cNvPr id="19" name="TextBox 18"/>
          <p:cNvSpPr txBox="1"/>
          <p:nvPr/>
        </p:nvSpPr>
        <p:spPr>
          <a:xfrm>
            <a:off x="5340923" y="2946463"/>
            <a:ext cx="1288475" cy="369332"/>
          </a:xfrm>
          <a:prstGeom prst="rect">
            <a:avLst/>
          </a:prstGeom>
          <a:noFill/>
        </p:spPr>
        <p:txBody>
          <a:bodyPr wrap="square" rtlCol="0">
            <a:spAutoFit/>
          </a:bodyPr>
          <a:lstStyle/>
          <a:p>
            <a:r>
              <a:rPr lang="en-US" dirty="0" smtClean="0"/>
              <a:t>Profile</a:t>
            </a:r>
            <a:endParaRPr lang="en-US" dirty="0"/>
          </a:p>
        </p:txBody>
      </p:sp>
      <p:sp>
        <p:nvSpPr>
          <p:cNvPr id="20" name="TextBox 19"/>
          <p:cNvSpPr txBox="1"/>
          <p:nvPr/>
        </p:nvSpPr>
        <p:spPr>
          <a:xfrm>
            <a:off x="8901544" y="1572485"/>
            <a:ext cx="1288475" cy="369332"/>
          </a:xfrm>
          <a:prstGeom prst="rect">
            <a:avLst/>
          </a:prstGeom>
          <a:noFill/>
        </p:spPr>
        <p:txBody>
          <a:bodyPr wrap="square" rtlCol="0">
            <a:spAutoFit/>
          </a:bodyPr>
          <a:lstStyle/>
          <a:p>
            <a:r>
              <a:rPr lang="en-US" dirty="0" smtClean="0"/>
              <a:t>Distribution</a:t>
            </a:r>
            <a:endParaRPr lang="en-US" dirty="0"/>
          </a:p>
        </p:txBody>
      </p:sp>
      <p:sp>
        <p:nvSpPr>
          <p:cNvPr id="21" name="TextBox 20"/>
          <p:cNvSpPr txBox="1"/>
          <p:nvPr/>
        </p:nvSpPr>
        <p:spPr>
          <a:xfrm>
            <a:off x="9081655" y="4710545"/>
            <a:ext cx="1288475" cy="369332"/>
          </a:xfrm>
          <a:prstGeom prst="rect">
            <a:avLst/>
          </a:prstGeom>
          <a:noFill/>
        </p:spPr>
        <p:txBody>
          <a:bodyPr wrap="square" rtlCol="0">
            <a:spAutoFit/>
          </a:bodyPr>
          <a:lstStyle/>
          <a:p>
            <a:r>
              <a:rPr lang="en-US" dirty="0" smtClean="0"/>
              <a:t>System</a:t>
            </a:r>
            <a:endParaRPr lang="en-US" dirty="0"/>
          </a:p>
        </p:txBody>
      </p:sp>
      <p:sp>
        <p:nvSpPr>
          <p:cNvPr id="22" name="TextBox 21"/>
          <p:cNvSpPr txBox="1"/>
          <p:nvPr/>
        </p:nvSpPr>
        <p:spPr>
          <a:xfrm>
            <a:off x="1607128" y="3791579"/>
            <a:ext cx="1288475" cy="369332"/>
          </a:xfrm>
          <a:prstGeom prst="rect">
            <a:avLst/>
          </a:prstGeom>
          <a:noFill/>
        </p:spPr>
        <p:txBody>
          <a:bodyPr wrap="square" rtlCol="0">
            <a:spAutoFit/>
          </a:bodyPr>
          <a:lstStyle/>
          <a:p>
            <a:r>
              <a:rPr lang="en-US" dirty="0" smtClean="0"/>
              <a:t>Image</a:t>
            </a:r>
            <a:endParaRPr lang="en-US" dirty="0"/>
          </a:p>
        </p:txBody>
      </p:sp>
      <p:sp>
        <p:nvSpPr>
          <p:cNvPr id="23" name="TextBox 22"/>
          <p:cNvSpPr txBox="1"/>
          <p:nvPr/>
        </p:nvSpPr>
        <p:spPr>
          <a:xfrm>
            <a:off x="1343885" y="2050472"/>
            <a:ext cx="1288475" cy="369332"/>
          </a:xfrm>
          <a:prstGeom prst="rect">
            <a:avLst/>
          </a:prstGeom>
          <a:noFill/>
        </p:spPr>
        <p:txBody>
          <a:bodyPr wrap="square" rtlCol="0">
            <a:spAutoFit/>
          </a:bodyPr>
          <a:lstStyle/>
          <a:p>
            <a:r>
              <a:rPr lang="en-US" dirty="0" smtClean="0"/>
              <a:t>Minor URL</a:t>
            </a:r>
            <a:endParaRPr lang="en-US" dirty="0"/>
          </a:p>
        </p:txBody>
      </p:sp>
      <p:sp>
        <p:nvSpPr>
          <p:cNvPr id="24" name="TextBox 23"/>
          <p:cNvSpPr txBox="1"/>
          <p:nvPr/>
        </p:nvSpPr>
        <p:spPr>
          <a:xfrm>
            <a:off x="5119247" y="3362095"/>
            <a:ext cx="1392389" cy="923330"/>
          </a:xfrm>
          <a:prstGeom prst="rect">
            <a:avLst/>
          </a:prstGeom>
          <a:noFill/>
        </p:spPr>
        <p:txBody>
          <a:bodyPr wrap="square" rtlCol="0">
            <a:spAutoFit/>
          </a:bodyPr>
          <a:lstStyle/>
          <a:p>
            <a:r>
              <a:rPr lang="en-US" dirty="0" smtClean="0"/>
              <a:t>Distribution</a:t>
            </a:r>
          </a:p>
          <a:p>
            <a:r>
              <a:rPr lang="en-US" dirty="0" smtClean="0"/>
              <a:t>Kickstart file</a:t>
            </a:r>
          </a:p>
          <a:p>
            <a:r>
              <a:rPr lang="en-US" dirty="0" smtClean="0"/>
              <a:t>Repositories</a:t>
            </a:r>
          </a:p>
        </p:txBody>
      </p:sp>
      <p:sp>
        <p:nvSpPr>
          <p:cNvPr id="25" name="TextBox 24"/>
          <p:cNvSpPr txBox="1"/>
          <p:nvPr/>
        </p:nvSpPr>
        <p:spPr>
          <a:xfrm>
            <a:off x="1413161" y="4251062"/>
            <a:ext cx="1288475" cy="369332"/>
          </a:xfrm>
          <a:prstGeom prst="rect">
            <a:avLst/>
          </a:prstGeom>
          <a:noFill/>
        </p:spPr>
        <p:txBody>
          <a:bodyPr wrap="square" rtlCol="0">
            <a:spAutoFit/>
          </a:bodyPr>
          <a:lstStyle/>
          <a:p>
            <a:r>
              <a:rPr lang="en-US" dirty="0" smtClean="0"/>
              <a:t>File path</a:t>
            </a:r>
            <a:endParaRPr lang="en-US" dirty="0"/>
          </a:p>
        </p:txBody>
      </p:sp>
      <p:sp>
        <p:nvSpPr>
          <p:cNvPr id="26" name="TextBox 25"/>
          <p:cNvSpPr txBox="1"/>
          <p:nvPr/>
        </p:nvSpPr>
        <p:spPr>
          <a:xfrm>
            <a:off x="9164785" y="2048288"/>
            <a:ext cx="1288475" cy="646331"/>
          </a:xfrm>
          <a:prstGeom prst="rect">
            <a:avLst/>
          </a:prstGeom>
          <a:noFill/>
        </p:spPr>
        <p:txBody>
          <a:bodyPr wrap="square" rtlCol="0">
            <a:spAutoFit/>
          </a:bodyPr>
          <a:lstStyle/>
          <a:p>
            <a:r>
              <a:rPr lang="en-US" dirty="0" smtClean="0"/>
              <a:t>kernel</a:t>
            </a:r>
          </a:p>
          <a:p>
            <a:r>
              <a:rPr lang="en-US" dirty="0" err="1" smtClean="0"/>
              <a:t>initrd</a:t>
            </a:r>
            <a:endParaRPr lang="en-US" dirty="0"/>
          </a:p>
        </p:txBody>
      </p:sp>
      <p:sp>
        <p:nvSpPr>
          <p:cNvPr id="27" name="TextBox 26"/>
          <p:cNvSpPr txBox="1"/>
          <p:nvPr/>
        </p:nvSpPr>
        <p:spPr>
          <a:xfrm>
            <a:off x="9150931" y="5112325"/>
            <a:ext cx="1288475" cy="923330"/>
          </a:xfrm>
          <a:prstGeom prst="rect">
            <a:avLst/>
          </a:prstGeom>
          <a:noFill/>
        </p:spPr>
        <p:txBody>
          <a:bodyPr wrap="square" rtlCol="0">
            <a:spAutoFit/>
          </a:bodyPr>
          <a:lstStyle/>
          <a:p>
            <a:r>
              <a:rPr lang="en-US" dirty="0" smtClean="0"/>
              <a:t>Profile</a:t>
            </a:r>
          </a:p>
          <a:p>
            <a:r>
              <a:rPr lang="en-US" dirty="0" smtClean="0"/>
              <a:t>IP</a:t>
            </a:r>
          </a:p>
          <a:p>
            <a:r>
              <a:rPr lang="en-US" dirty="0" smtClean="0"/>
              <a:t>MAC</a:t>
            </a:r>
            <a:endParaRPr lang="en-US" dirty="0"/>
          </a:p>
        </p:txBody>
      </p:sp>
      <p:sp>
        <p:nvSpPr>
          <p:cNvPr id="43" name="Bent-Up Arrow 42"/>
          <p:cNvSpPr/>
          <p:nvPr/>
        </p:nvSpPr>
        <p:spPr>
          <a:xfrm rot="16200000">
            <a:off x="3494803" y="1091043"/>
            <a:ext cx="1219200" cy="2473042"/>
          </a:xfrm>
          <a:prstGeom prst="bentUpArrow">
            <a:avLst>
              <a:gd name="adj1" fmla="val 3841"/>
              <a:gd name="adj2" fmla="val 7098"/>
              <a:gd name="adj3" fmla="val 126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Bent-Up Arrow 43"/>
          <p:cNvSpPr/>
          <p:nvPr/>
        </p:nvSpPr>
        <p:spPr>
          <a:xfrm rot="5400000" flipH="1">
            <a:off x="6801395" y="1102623"/>
            <a:ext cx="1214644" cy="2445322"/>
          </a:xfrm>
          <a:prstGeom prst="bentUpArrow">
            <a:avLst>
              <a:gd name="adj1" fmla="val 4973"/>
              <a:gd name="adj2" fmla="val 7098"/>
              <a:gd name="adj3" fmla="val 126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Bent-Up Arrow 44"/>
          <p:cNvSpPr/>
          <p:nvPr/>
        </p:nvSpPr>
        <p:spPr>
          <a:xfrm rot="16200000">
            <a:off x="7266704" y="2417617"/>
            <a:ext cx="1648694" cy="2909460"/>
          </a:xfrm>
          <a:prstGeom prst="bentUpArrow">
            <a:avLst>
              <a:gd name="adj1" fmla="val 3593"/>
              <a:gd name="adj2" fmla="val 6258"/>
              <a:gd name="adj3" fmla="val 92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p:nvPr/>
        </p:nvCxnSpPr>
        <p:spPr>
          <a:xfrm rot="10800000">
            <a:off x="2854038" y="4093676"/>
            <a:ext cx="5818908" cy="852059"/>
          </a:xfrm>
          <a:prstGeom prst="bentConnector3">
            <a:avLst>
              <a:gd name="adj1" fmla="val 71905"/>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459615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8544" y="997527"/>
            <a:ext cx="11901055" cy="5292437"/>
          </a:xfrm>
        </p:spPr>
        <p:txBody>
          <a:bodyPr>
            <a:normAutofit/>
          </a:bodyPr>
          <a:lstStyle/>
          <a:p>
            <a:pPr marL="342900" indent="-342900">
              <a:lnSpc>
                <a:spcPct val="150000"/>
              </a:lnSpc>
              <a:buFont typeface="Wingdings" panose="05000000000000000000" pitchFamily="2" charset="2"/>
              <a:buChar char="v"/>
            </a:pPr>
            <a:r>
              <a:rPr lang="en-US" sz="1400" dirty="0"/>
              <a:t>Cobbler can be a somewhat complex system to get started with, due to the wide variety of technologies it is designed to manage, but it does support a great deal of functionality immediately after installation with little to no customization needed</a:t>
            </a:r>
          </a:p>
          <a:p>
            <a:pPr marL="342900" indent="-342900">
              <a:lnSpc>
                <a:spcPct val="150000"/>
              </a:lnSpc>
              <a:buFont typeface="Wingdings" panose="05000000000000000000" pitchFamily="2" charset="2"/>
              <a:buChar char="v"/>
            </a:pPr>
            <a:r>
              <a:rPr lang="en-US" sz="1400" dirty="0"/>
              <a:t>Before getting started with cobbler, one should have a good working knowledge of PXE as well as the automated installation methodology of </a:t>
            </a:r>
            <a:r>
              <a:rPr lang="en-US" sz="1400" dirty="0" smtClean="0"/>
              <a:t>chosen distribution</a:t>
            </a:r>
            <a:endParaRPr lang="en-US" sz="1400" dirty="0"/>
          </a:p>
          <a:p>
            <a:pPr indent="0">
              <a:lnSpc>
                <a:spcPct val="150000"/>
              </a:lnSpc>
              <a:buNone/>
            </a:pPr>
            <a:r>
              <a:rPr lang="en-US" sz="1600" b="1" dirty="0"/>
              <a:t>Prerequisites</a:t>
            </a:r>
            <a:endParaRPr lang="en-US" sz="1400" b="1" dirty="0" smtClean="0"/>
          </a:p>
          <a:p>
            <a:pPr marL="285750" indent="-285750">
              <a:lnSpc>
                <a:spcPct val="150000"/>
              </a:lnSpc>
              <a:buFont typeface="Wingdings" panose="05000000000000000000" pitchFamily="2" charset="2"/>
              <a:buChar char="v"/>
            </a:pPr>
            <a:r>
              <a:rPr lang="en-US" sz="1400" dirty="0"/>
              <a:t>Disable </a:t>
            </a:r>
            <a:r>
              <a:rPr lang="en-US" sz="1400" dirty="0" err="1"/>
              <a:t>SELinux</a:t>
            </a:r>
            <a:r>
              <a:rPr lang="en-US" sz="1400" dirty="0"/>
              <a:t>, for simplicity. However, </a:t>
            </a:r>
            <a:r>
              <a:rPr lang="en-US" sz="1400" dirty="0" err="1"/>
              <a:t>SELinux</a:t>
            </a:r>
            <a:r>
              <a:rPr lang="en-US" sz="1400" dirty="0"/>
              <a:t> can coexist with Cobbler, but, needs a slightly complex management</a:t>
            </a:r>
          </a:p>
          <a:p>
            <a:pPr marL="285750" indent="-285750">
              <a:lnSpc>
                <a:spcPct val="150000"/>
              </a:lnSpc>
              <a:buFont typeface="Wingdings" panose="05000000000000000000" pitchFamily="2" charset="2"/>
              <a:buChar char="v"/>
            </a:pPr>
            <a:r>
              <a:rPr lang="en-US" sz="1400" dirty="0"/>
              <a:t>Disable firewall, for simplicity. But, if one prefers to have firewall active, respective ports need to be opened (80, 443, </a:t>
            </a:r>
            <a:r>
              <a:rPr lang="en-US" sz="1400" dirty="0" err="1"/>
              <a:t>dhcp</a:t>
            </a:r>
            <a:r>
              <a:rPr lang="en-US" sz="1400" dirty="0"/>
              <a:t>, </a:t>
            </a:r>
            <a:r>
              <a:rPr lang="en-US" sz="1400" dirty="0" err="1"/>
              <a:t>tftp</a:t>
            </a:r>
            <a:r>
              <a:rPr lang="en-US" sz="1400" dirty="0"/>
              <a:t>, 4011, </a:t>
            </a:r>
            <a:r>
              <a:rPr lang="en-US" sz="1400" dirty="0" err="1"/>
              <a:t>dns</a:t>
            </a:r>
            <a:r>
              <a:rPr lang="en-US" sz="1400" dirty="0"/>
              <a:t>)</a:t>
            </a:r>
          </a:p>
          <a:p>
            <a:pPr marL="285750" indent="-285750">
              <a:lnSpc>
                <a:spcPct val="150000"/>
              </a:lnSpc>
              <a:buFont typeface="Wingdings" panose="05000000000000000000" pitchFamily="2" charset="2"/>
              <a:buChar char="v"/>
            </a:pPr>
            <a:r>
              <a:rPr lang="en-US" sz="1400" dirty="0"/>
              <a:t>Install </a:t>
            </a:r>
            <a:r>
              <a:rPr lang="en-US" sz="1400" dirty="0" err="1"/>
              <a:t>httpd</a:t>
            </a:r>
            <a:r>
              <a:rPr lang="en-US" sz="1400" dirty="0"/>
              <a:t>, </a:t>
            </a:r>
            <a:r>
              <a:rPr lang="en-US" sz="1400" dirty="0" err="1"/>
              <a:t>dhcpd</a:t>
            </a:r>
            <a:r>
              <a:rPr lang="en-US" sz="1400" dirty="0"/>
              <a:t>, </a:t>
            </a:r>
            <a:r>
              <a:rPr lang="en-US" sz="1400" dirty="0" err="1"/>
              <a:t>tftp</a:t>
            </a:r>
            <a:r>
              <a:rPr lang="en-US" sz="1400" dirty="0"/>
              <a:t>-server, bind, </a:t>
            </a:r>
            <a:r>
              <a:rPr lang="en-US" sz="1400" dirty="0" err="1"/>
              <a:t>xinetd</a:t>
            </a:r>
            <a:r>
              <a:rPr lang="en-US" sz="1400" dirty="0"/>
              <a:t> </a:t>
            </a:r>
            <a:r>
              <a:rPr lang="en-US" sz="1400" dirty="0" smtClean="0"/>
              <a:t>and </a:t>
            </a:r>
            <a:r>
              <a:rPr lang="en-US" sz="1400" dirty="0" err="1" smtClean="0"/>
              <a:t>rsync</a:t>
            </a:r>
            <a:r>
              <a:rPr lang="en-US" sz="1400" dirty="0" smtClean="0"/>
              <a:t> packages </a:t>
            </a:r>
            <a:r>
              <a:rPr lang="en-US" sz="1400" dirty="0"/>
              <a:t>before installing cobbler (</a:t>
            </a:r>
            <a:r>
              <a:rPr lang="en-US" sz="1400" dirty="0" err="1"/>
              <a:t>dnsmasq</a:t>
            </a:r>
            <a:r>
              <a:rPr lang="en-US" sz="1400" dirty="0"/>
              <a:t> can take care of both </a:t>
            </a:r>
            <a:r>
              <a:rPr lang="en-US" sz="1400" dirty="0" err="1"/>
              <a:t>dhcp</a:t>
            </a:r>
            <a:r>
              <a:rPr lang="en-US" sz="1400" dirty="0"/>
              <a:t> and </a:t>
            </a:r>
            <a:r>
              <a:rPr lang="en-US" sz="1400" dirty="0" err="1"/>
              <a:t>dns</a:t>
            </a:r>
            <a:r>
              <a:rPr lang="en-US" sz="1400" dirty="0"/>
              <a:t> if one prefers it</a:t>
            </a:r>
            <a:r>
              <a:rPr lang="en-US" sz="1400" dirty="0" smtClean="0"/>
              <a:t>)</a:t>
            </a:r>
          </a:p>
          <a:p>
            <a:pPr lvl="1" indent="0">
              <a:lnSpc>
                <a:spcPct val="150000"/>
              </a:lnSpc>
              <a:buNone/>
            </a:pPr>
            <a:r>
              <a:rPr lang="en-US" sz="1200" dirty="0">
                <a:latin typeface="Lucida Console" panose="020B0609040504020204" pitchFamily="49" charset="0"/>
              </a:rPr>
              <a:t>yum -y install </a:t>
            </a:r>
            <a:r>
              <a:rPr lang="en-US" sz="1200" dirty="0" err="1" smtClean="0">
                <a:latin typeface="Lucida Console" panose="020B0609040504020204" pitchFamily="49" charset="0"/>
              </a:rPr>
              <a:t>dhcp</a:t>
            </a:r>
            <a:r>
              <a:rPr lang="en-US" sz="1200" dirty="0" smtClean="0">
                <a:latin typeface="Lucida Console" panose="020B0609040504020204" pitchFamily="49" charset="0"/>
              </a:rPr>
              <a:t> </a:t>
            </a:r>
            <a:r>
              <a:rPr lang="en-US" sz="1200" dirty="0" err="1" smtClean="0">
                <a:latin typeface="Lucida Console" panose="020B0609040504020204" pitchFamily="49" charset="0"/>
              </a:rPr>
              <a:t>tftp</a:t>
            </a:r>
            <a:r>
              <a:rPr lang="en-US" sz="1200" dirty="0" smtClean="0">
                <a:latin typeface="Lucida Console" panose="020B0609040504020204" pitchFamily="49" charset="0"/>
              </a:rPr>
              <a:t> bind </a:t>
            </a:r>
            <a:r>
              <a:rPr lang="en-US" sz="1200" dirty="0" err="1">
                <a:latin typeface="Lucida Console" panose="020B0609040504020204" pitchFamily="49" charset="0"/>
              </a:rPr>
              <a:t>httpd</a:t>
            </a:r>
            <a:r>
              <a:rPr lang="en-US" sz="1200" dirty="0">
                <a:latin typeface="Lucida Console" panose="020B0609040504020204" pitchFamily="49" charset="0"/>
              </a:rPr>
              <a:t> </a:t>
            </a:r>
            <a:r>
              <a:rPr lang="en-US" sz="1200" dirty="0" err="1">
                <a:latin typeface="Lucida Console" panose="020B0609040504020204" pitchFamily="49" charset="0"/>
              </a:rPr>
              <a:t>xinetd</a:t>
            </a:r>
            <a:endParaRPr lang="en-US" sz="1200" dirty="0">
              <a:latin typeface="Lucida Console" panose="020B0609040504020204" pitchFamily="49" charset="0"/>
            </a:endParaRPr>
          </a:p>
          <a:p>
            <a:pPr marL="285750" indent="-285750">
              <a:lnSpc>
                <a:spcPct val="150000"/>
              </a:lnSpc>
              <a:buFont typeface="Wingdings" panose="05000000000000000000" pitchFamily="2" charset="2"/>
              <a:buChar char="v"/>
            </a:pPr>
            <a:r>
              <a:rPr lang="en-US" sz="1400" dirty="0"/>
              <a:t>Keep the OS updated. Not </a:t>
            </a:r>
            <a:r>
              <a:rPr lang="en-US" sz="1400" dirty="0" err="1"/>
              <a:t>manadatory</a:t>
            </a:r>
            <a:r>
              <a:rPr lang="en-US" sz="1400" dirty="0"/>
              <a:t>, but is recommended as latest version of Cobbler and its </a:t>
            </a:r>
            <a:r>
              <a:rPr lang="en-US" sz="1400" dirty="0" err="1"/>
              <a:t>librarries</a:t>
            </a:r>
            <a:r>
              <a:rPr lang="en-US" sz="1400" dirty="0"/>
              <a:t> would get installed easily. Besides, basic prerequisites will also be updated when we run system update</a:t>
            </a:r>
          </a:p>
          <a:p>
            <a:pPr marL="285750" indent="-285750">
              <a:lnSpc>
                <a:spcPct val="150000"/>
              </a:lnSpc>
              <a:buFont typeface="Wingdings" panose="05000000000000000000" pitchFamily="2" charset="2"/>
              <a:buChar char="v"/>
            </a:pPr>
            <a:r>
              <a:rPr lang="en-US" sz="1400" dirty="0"/>
              <a:t>Install </a:t>
            </a:r>
            <a:r>
              <a:rPr lang="en-US" sz="1400" dirty="0" err="1"/>
              <a:t>epel</a:t>
            </a:r>
            <a:r>
              <a:rPr lang="en-US" sz="1400" dirty="0"/>
              <a:t>-release repo using "yum install </a:t>
            </a:r>
            <a:r>
              <a:rPr lang="en-US" sz="1400" dirty="0" err="1"/>
              <a:t>epel</a:t>
            </a:r>
            <a:r>
              <a:rPr lang="en-US" sz="1400" dirty="0"/>
              <a:t>-release" - Cobbler </a:t>
            </a:r>
            <a:r>
              <a:rPr lang="en-US" sz="1400" dirty="0" smtClean="0"/>
              <a:t>can </a:t>
            </a:r>
            <a:r>
              <a:rPr lang="en-US" sz="1400" dirty="0"/>
              <a:t>be installed through EPEL </a:t>
            </a:r>
            <a:r>
              <a:rPr lang="en-US" sz="1400" dirty="0" smtClean="0"/>
              <a:t>repository</a:t>
            </a:r>
          </a:p>
          <a:p>
            <a:pPr marL="285750" indent="-285750">
              <a:lnSpc>
                <a:spcPct val="150000"/>
              </a:lnSpc>
              <a:buFont typeface="Wingdings" panose="05000000000000000000" pitchFamily="2" charset="2"/>
              <a:buChar char="v"/>
            </a:pPr>
            <a:r>
              <a:rPr lang="en-US" sz="1400" dirty="0"/>
              <a:t>Install Cobbler and Cobbler-web, if web-interface is necessary</a:t>
            </a:r>
          </a:p>
          <a:p>
            <a:pPr lvl="1" indent="0">
              <a:lnSpc>
                <a:spcPct val="150000"/>
              </a:lnSpc>
              <a:buNone/>
            </a:pPr>
            <a:r>
              <a:rPr lang="en-US" sz="1200" dirty="0" smtClean="0">
                <a:latin typeface="Lucida Console" panose="020B0609040504020204" pitchFamily="49" charset="0"/>
              </a:rPr>
              <a:t>yum </a:t>
            </a:r>
            <a:r>
              <a:rPr lang="en-US" sz="1200" dirty="0">
                <a:latin typeface="Lucida Console" panose="020B0609040504020204" pitchFamily="49" charset="0"/>
              </a:rPr>
              <a:t>-y install cobbler cobbler-web </a:t>
            </a:r>
            <a:r>
              <a:rPr lang="en-US" sz="1200" dirty="0" err="1">
                <a:latin typeface="Lucida Console" panose="020B0609040504020204" pitchFamily="49" charset="0"/>
              </a:rPr>
              <a:t>syslinux</a:t>
            </a:r>
            <a:r>
              <a:rPr lang="en-US" sz="1200" dirty="0">
                <a:latin typeface="Lucida Console" panose="020B0609040504020204" pitchFamily="49" charset="0"/>
              </a:rPr>
              <a:t> </a:t>
            </a:r>
            <a:r>
              <a:rPr lang="en-US" sz="1200" dirty="0" err="1" smtClean="0">
                <a:latin typeface="Lucida Console" panose="020B0609040504020204" pitchFamily="49" charset="0"/>
              </a:rPr>
              <a:t>pykickstart</a:t>
            </a:r>
            <a:r>
              <a:rPr lang="en-US" sz="1200" dirty="0" smtClean="0">
                <a:latin typeface="Lucida Console" panose="020B0609040504020204" pitchFamily="49" charset="0"/>
              </a:rPr>
              <a:t> </a:t>
            </a:r>
            <a:r>
              <a:rPr lang="en-US" sz="1200" dirty="0" err="1" smtClean="0">
                <a:latin typeface="Lucida Console" panose="020B0609040504020204" pitchFamily="49" charset="0"/>
              </a:rPr>
              <a:t>debmirror</a:t>
            </a:r>
            <a:endParaRPr lang="en-US" sz="1400" dirty="0">
              <a:latin typeface="Lucida Console" panose="020B0609040504020204" pitchFamily="49" charset="0"/>
            </a:endParaRPr>
          </a:p>
        </p:txBody>
      </p:sp>
      <p:sp>
        <p:nvSpPr>
          <p:cNvPr id="4" name="Rectangle 2"/>
          <p:cNvSpPr txBox="1">
            <a:spLocks noGrp="1" noChangeArrowheads="1"/>
          </p:cNvSpPr>
          <p:nvPr>
            <p:ph type="title"/>
          </p:nvPr>
        </p:nvSpPr>
        <p:spPr bwMode="auto">
          <a:xfrm>
            <a:off x="238030" y="3984"/>
            <a:ext cx="9307752" cy="82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kern="1200">
                <a:solidFill>
                  <a:schemeClr val="bg1"/>
                </a:solidFill>
                <a:latin typeface="+mj-lt"/>
                <a:ea typeface="+mj-ea"/>
                <a:cs typeface="+mj-cs"/>
              </a:defRPr>
            </a:lvl1pPr>
            <a:lvl2pPr algn="l" rtl="0" fontAlgn="base">
              <a:spcBef>
                <a:spcPct val="0"/>
              </a:spcBef>
              <a:spcAft>
                <a:spcPct val="0"/>
              </a:spcAft>
              <a:defRPr sz="2800" b="1">
                <a:solidFill>
                  <a:schemeClr val="bg1"/>
                </a:solidFill>
                <a:latin typeface="Arial" panose="020B0604020202020204" pitchFamily="34" charset="0"/>
              </a:defRPr>
            </a:lvl2pPr>
            <a:lvl3pPr algn="l" rtl="0" fontAlgn="base">
              <a:spcBef>
                <a:spcPct val="0"/>
              </a:spcBef>
              <a:spcAft>
                <a:spcPct val="0"/>
              </a:spcAft>
              <a:defRPr sz="2800" b="1">
                <a:solidFill>
                  <a:schemeClr val="bg1"/>
                </a:solidFill>
                <a:latin typeface="Arial" panose="020B0604020202020204" pitchFamily="34" charset="0"/>
              </a:defRPr>
            </a:lvl3pPr>
            <a:lvl4pPr algn="l" rtl="0" fontAlgn="base">
              <a:spcBef>
                <a:spcPct val="0"/>
              </a:spcBef>
              <a:spcAft>
                <a:spcPct val="0"/>
              </a:spcAft>
              <a:defRPr sz="2800" b="1">
                <a:solidFill>
                  <a:schemeClr val="bg1"/>
                </a:solidFill>
                <a:latin typeface="Arial" panose="020B0604020202020204" pitchFamily="34" charset="0"/>
              </a:defRPr>
            </a:lvl4pPr>
            <a:lvl5pPr algn="l" rtl="0" fontAlgn="base">
              <a:spcBef>
                <a:spcPct val="0"/>
              </a:spcBef>
              <a:spcAft>
                <a:spcPct val="0"/>
              </a:spcAft>
              <a:defRPr sz="2800" b="1">
                <a:solidFill>
                  <a:schemeClr val="bg1"/>
                </a:solidFill>
                <a:latin typeface="Arial" panose="020B0604020202020204" pitchFamily="34" charset="0"/>
              </a:defRPr>
            </a:lvl5pPr>
            <a:lvl6pPr marL="457200" algn="l" rtl="0" fontAlgn="base">
              <a:spcBef>
                <a:spcPct val="0"/>
              </a:spcBef>
              <a:spcAft>
                <a:spcPct val="0"/>
              </a:spcAft>
              <a:defRPr sz="2800" b="1">
                <a:solidFill>
                  <a:schemeClr val="bg1"/>
                </a:solidFill>
                <a:latin typeface="Arial" panose="020B0604020202020204" pitchFamily="34" charset="0"/>
              </a:defRPr>
            </a:lvl6pPr>
            <a:lvl7pPr marL="914400" algn="l" rtl="0" fontAlgn="base">
              <a:spcBef>
                <a:spcPct val="0"/>
              </a:spcBef>
              <a:spcAft>
                <a:spcPct val="0"/>
              </a:spcAft>
              <a:defRPr sz="2800" b="1">
                <a:solidFill>
                  <a:schemeClr val="bg1"/>
                </a:solidFill>
                <a:latin typeface="Arial" panose="020B0604020202020204" pitchFamily="34" charset="0"/>
              </a:defRPr>
            </a:lvl7pPr>
            <a:lvl8pPr marL="1371600" algn="l" rtl="0" fontAlgn="base">
              <a:spcBef>
                <a:spcPct val="0"/>
              </a:spcBef>
              <a:spcAft>
                <a:spcPct val="0"/>
              </a:spcAft>
              <a:defRPr sz="2800" b="1">
                <a:solidFill>
                  <a:schemeClr val="bg1"/>
                </a:solidFill>
                <a:latin typeface="Arial" panose="020B0604020202020204" pitchFamily="34" charset="0"/>
              </a:defRPr>
            </a:lvl8pPr>
            <a:lvl9pPr marL="1828800" algn="l" rtl="0" fontAlgn="base">
              <a:spcBef>
                <a:spcPct val="0"/>
              </a:spcBef>
              <a:spcAft>
                <a:spcPct val="0"/>
              </a:spcAft>
              <a:defRPr sz="2800" b="1">
                <a:solidFill>
                  <a:schemeClr val="bg1"/>
                </a:solidFill>
                <a:latin typeface="Arial" panose="020B0604020202020204" pitchFamily="34" charset="0"/>
              </a:defRPr>
            </a:lvl9pPr>
          </a:lstStyle>
          <a:p>
            <a:r>
              <a:rPr lang="en-US" sz="3200" b="0" dirty="0" smtClean="0"/>
              <a:t>Cobbler Installation</a:t>
            </a:r>
            <a:endParaRPr lang="en-US" sz="3200" b="0" dirty="0"/>
          </a:p>
        </p:txBody>
      </p:sp>
    </p:spTree>
    <p:extLst>
      <p:ext uri="{BB962C8B-B14F-4D97-AF65-F5344CB8AC3E}">
        <p14:creationId xmlns:p14="http://schemas.microsoft.com/office/powerpoint/2010/main" val="817675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8544" y="997527"/>
            <a:ext cx="11901055" cy="5292437"/>
          </a:xfrm>
        </p:spPr>
        <p:txBody>
          <a:bodyPr>
            <a:noAutofit/>
          </a:bodyPr>
          <a:lstStyle/>
          <a:p>
            <a:pPr indent="0">
              <a:lnSpc>
                <a:spcPct val="150000"/>
              </a:lnSpc>
              <a:buNone/>
            </a:pPr>
            <a:r>
              <a:rPr lang="en-US" sz="1100" dirty="0"/>
              <a:t>The file /</a:t>
            </a:r>
            <a:r>
              <a:rPr lang="en-US" sz="1100" dirty="0" err="1"/>
              <a:t>etc</a:t>
            </a:r>
            <a:r>
              <a:rPr lang="en-US" sz="1100" dirty="0"/>
              <a:t>/cobbler/settings is the main configuration file for Cobbler. Additional settings are maintained in /</a:t>
            </a:r>
            <a:r>
              <a:rPr lang="en-US" sz="1100" dirty="0" err="1"/>
              <a:t>etc</a:t>
            </a:r>
            <a:r>
              <a:rPr lang="en-US" sz="1100" dirty="0"/>
              <a:t>/cobbler/</a:t>
            </a:r>
            <a:r>
              <a:rPr lang="en-US" sz="1100" dirty="0" err="1"/>
              <a:t>modules.conf</a:t>
            </a:r>
            <a:endParaRPr lang="en-US" sz="1100" dirty="0"/>
          </a:p>
          <a:p>
            <a:pPr marL="342900" indent="-342900">
              <a:lnSpc>
                <a:spcPct val="150000"/>
              </a:lnSpc>
              <a:buFont typeface="Wingdings" panose="05000000000000000000" pitchFamily="2" charset="2"/>
              <a:buChar char="v"/>
            </a:pPr>
            <a:r>
              <a:rPr lang="en-US" sz="1100" dirty="0"/>
              <a:t>Generate an encrypted root password. Generate it using "</a:t>
            </a:r>
            <a:r>
              <a:rPr lang="en-US" sz="1100" dirty="0" err="1"/>
              <a:t>openssl</a:t>
            </a:r>
            <a:r>
              <a:rPr lang="en-US" sz="1100" dirty="0"/>
              <a:t> </a:t>
            </a:r>
            <a:r>
              <a:rPr lang="en-US" sz="1100" dirty="0" err="1"/>
              <a:t>passwd</a:t>
            </a:r>
            <a:r>
              <a:rPr lang="en-US" sz="1100" dirty="0"/>
              <a:t> -1" command. It returns the encrypted password string for the password we'd entered. Copy that and paste it in below directive of /</a:t>
            </a:r>
            <a:r>
              <a:rPr lang="en-US" sz="1100" dirty="0" err="1"/>
              <a:t>etc</a:t>
            </a:r>
            <a:r>
              <a:rPr lang="en-US" sz="1100" dirty="0"/>
              <a:t>/cobbler/settings file. Make sure to retain double </a:t>
            </a:r>
            <a:r>
              <a:rPr lang="en-US" sz="1100" dirty="0" smtClean="0"/>
              <a:t>quotes</a:t>
            </a:r>
          </a:p>
          <a:p>
            <a:pPr lvl="1" indent="0">
              <a:lnSpc>
                <a:spcPct val="150000"/>
              </a:lnSpc>
              <a:buNone/>
            </a:pPr>
            <a:r>
              <a:rPr lang="en-US" sz="1000" dirty="0" err="1">
                <a:latin typeface="Lucida Console" panose="020B0609040504020204" pitchFamily="49" charset="0"/>
              </a:rPr>
              <a:t>default_password_crypted</a:t>
            </a:r>
            <a:r>
              <a:rPr lang="en-US" sz="1000" dirty="0">
                <a:latin typeface="Lucida Console" panose="020B0609040504020204" pitchFamily="49" charset="0"/>
              </a:rPr>
              <a:t>: "$1$j9/aR8Et$uovwBsGM.cLGcwR.Nf7Qq0"</a:t>
            </a:r>
            <a:endParaRPr lang="en-US" sz="1000" dirty="0" smtClean="0">
              <a:latin typeface="Lucida Console" panose="020B0609040504020204" pitchFamily="49" charset="0"/>
            </a:endParaRPr>
          </a:p>
          <a:p>
            <a:pPr marL="342900" indent="-342900">
              <a:lnSpc>
                <a:spcPct val="150000"/>
              </a:lnSpc>
              <a:buFont typeface="Wingdings" panose="05000000000000000000" pitchFamily="2" charset="2"/>
              <a:buChar char="v"/>
            </a:pPr>
            <a:r>
              <a:rPr lang="en-US" sz="1100" dirty="0"/>
              <a:t>Enable Manage DHCP, DNS, TFTP as per </a:t>
            </a:r>
            <a:r>
              <a:rPr lang="en-US" sz="1100" dirty="0" smtClean="0"/>
              <a:t>requirement</a:t>
            </a:r>
          </a:p>
          <a:p>
            <a:pPr lvl="1" indent="0">
              <a:lnSpc>
                <a:spcPct val="120000"/>
              </a:lnSpc>
              <a:spcBef>
                <a:spcPts val="0"/>
              </a:spcBef>
              <a:buNone/>
            </a:pPr>
            <a:r>
              <a:rPr lang="en-US" sz="1100" dirty="0"/>
              <a:t>manage_dhcp: 1</a:t>
            </a:r>
          </a:p>
          <a:p>
            <a:pPr lvl="1" indent="0">
              <a:lnSpc>
                <a:spcPct val="120000"/>
              </a:lnSpc>
              <a:spcBef>
                <a:spcPts val="0"/>
              </a:spcBef>
              <a:buNone/>
            </a:pPr>
            <a:r>
              <a:rPr lang="en-US" sz="1100" dirty="0" err="1"/>
              <a:t>manage_dns</a:t>
            </a:r>
            <a:r>
              <a:rPr lang="en-US" sz="1100" dirty="0"/>
              <a:t>: 1</a:t>
            </a:r>
          </a:p>
          <a:p>
            <a:pPr lvl="1" indent="0">
              <a:lnSpc>
                <a:spcPct val="120000"/>
              </a:lnSpc>
              <a:spcBef>
                <a:spcPts val="0"/>
              </a:spcBef>
              <a:buNone/>
            </a:pPr>
            <a:r>
              <a:rPr lang="en-US" sz="1100" dirty="0" err="1"/>
              <a:t>manage_tftpd</a:t>
            </a:r>
            <a:r>
              <a:rPr lang="en-US" sz="1100" dirty="0"/>
              <a:t>: 1</a:t>
            </a:r>
          </a:p>
          <a:p>
            <a:pPr lvl="1" indent="0">
              <a:lnSpc>
                <a:spcPct val="120000"/>
              </a:lnSpc>
              <a:spcBef>
                <a:spcPts val="0"/>
              </a:spcBef>
              <a:buNone/>
            </a:pPr>
            <a:r>
              <a:rPr lang="en-US" sz="1100" dirty="0" err="1"/>
              <a:t>restart_dhcp</a:t>
            </a:r>
            <a:r>
              <a:rPr lang="en-US" sz="1100" dirty="0"/>
              <a:t>: 1</a:t>
            </a:r>
          </a:p>
          <a:p>
            <a:pPr lvl="1" indent="0">
              <a:lnSpc>
                <a:spcPct val="120000"/>
              </a:lnSpc>
              <a:spcBef>
                <a:spcPts val="0"/>
              </a:spcBef>
              <a:buNone/>
            </a:pPr>
            <a:r>
              <a:rPr lang="en-US" sz="1100" dirty="0" err="1"/>
              <a:t>restart_dns</a:t>
            </a:r>
            <a:r>
              <a:rPr lang="en-US" sz="1100" dirty="0"/>
              <a:t>: 1</a:t>
            </a:r>
          </a:p>
          <a:p>
            <a:pPr lvl="1" indent="0">
              <a:lnSpc>
                <a:spcPct val="120000"/>
              </a:lnSpc>
              <a:spcBef>
                <a:spcPts val="0"/>
              </a:spcBef>
              <a:buNone/>
            </a:pPr>
            <a:r>
              <a:rPr lang="en-US" sz="1100" dirty="0" err="1"/>
              <a:t>pxe_just_once</a:t>
            </a:r>
            <a:r>
              <a:rPr lang="en-US" sz="1100" dirty="0"/>
              <a:t>: 1</a:t>
            </a:r>
          </a:p>
          <a:p>
            <a:pPr lvl="1" indent="0">
              <a:spcBef>
                <a:spcPts val="0"/>
              </a:spcBef>
              <a:buNone/>
            </a:pPr>
            <a:r>
              <a:rPr lang="en-US" sz="1100" dirty="0"/>
              <a:t>server: 192.168.220.10</a:t>
            </a:r>
          </a:p>
          <a:p>
            <a:pPr lvl="1" indent="0">
              <a:spcBef>
                <a:spcPts val="0"/>
              </a:spcBef>
              <a:buNone/>
            </a:pPr>
            <a:r>
              <a:rPr lang="en-US" sz="1100" dirty="0" err="1"/>
              <a:t>next_server</a:t>
            </a:r>
            <a:r>
              <a:rPr lang="en-US" sz="1100" dirty="0"/>
              <a:t>: 192.168.220.10</a:t>
            </a:r>
            <a:endParaRPr lang="en-US" sz="1100" dirty="0" smtClean="0"/>
          </a:p>
          <a:p>
            <a:pPr marL="342900" indent="-342900">
              <a:lnSpc>
                <a:spcPct val="150000"/>
              </a:lnSpc>
              <a:buFont typeface="Wingdings" panose="05000000000000000000" pitchFamily="2" charset="2"/>
              <a:buChar char="v"/>
            </a:pPr>
            <a:r>
              <a:rPr lang="en-US" sz="1100" dirty="0"/>
              <a:t>Edit /</a:t>
            </a:r>
            <a:r>
              <a:rPr lang="en-US" sz="1100" dirty="0" err="1"/>
              <a:t>etc</a:t>
            </a:r>
            <a:r>
              <a:rPr lang="en-US" sz="1100" dirty="0"/>
              <a:t>/cobbler/</a:t>
            </a:r>
            <a:r>
              <a:rPr lang="en-US" sz="1100" dirty="0" err="1"/>
              <a:t>dhcp.template</a:t>
            </a:r>
            <a:r>
              <a:rPr lang="en-US" sz="1100" dirty="0"/>
              <a:t> as per </a:t>
            </a:r>
            <a:r>
              <a:rPr lang="en-US" sz="1100" dirty="0" smtClean="0"/>
              <a:t>requirement</a:t>
            </a:r>
          </a:p>
          <a:p>
            <a:pPr lvl="1" indent="0">
              <a:buNone/>
            </a:pPr>
            <a:r>
              <a:rPr lang="en-US" sz="1000" dirty="0">
                <a:latin typeface="Lucida Console" panose="020B0609040504020204" pitchFamily="49" charset="0"/>
              </a:rPr>
              <a:t>subnet 192.168.220.0 netmask 255.255.255.0 {</a:t>
            </a:r>
          </a:p>
          <a:p>
            <a:pPr lvl="1" indent="0">
              <a:buNone/>
            </a:pPr>
            <a:r>
              <a:rPr lang="en-US" sz="1000" dirty="0">
                <a:latin typeface="Lucida Console" panose="020B0609040504020204" pitchFamily="49" charset="0"/>
              </a:rPr>
              <a:t>option routers             192.168.220.2;</a:t>
            </a:r>
          </a:p>
          <a:p>
            <a:pPr lvl="1" indent="0">
              <a:buNone/>
            </a:pPr>
            <a:r>
              <a:rPr lang="en-US" sz="1000" dirty="0">
                <a:latin typeface="Lucida Console" panose="020B0609040504020204" pitchFamily="49" charset="0"/>
              </a:rPr>
              <a:t>option domain-name-servers 192.168.220.10;</a:t>
            </a:r>
          </a:p>
          <a:p>
            <a:pPr lvl="1" indent="0">
              <a:buNone/>
            </a:pPr>
            <a:r>
              <a:rPr lang="en-US" sz="1000" dirty="0">
                <a:latin typeface="Lucida Console" panose="020B0609040504020204" pitchFamily="49" charset="0"/>
              </a:rPr>
              <a:t>range dynamic-</a:t>
            </a:r>
            <a:r>
              <a:rPr lang="en-US" sz="1000" dirty="0" err="1">
                <a:latin typeface="Lucida Console" panose="020B0609040504020204" pitchFamily="49" charset="0"/>
              </a:rPr>
              <a:t>bootp</a:t>
            </a:r>
            <a:r>
              <a:rPr lang="en-US" sz="1000" dirty="0">
                <a:latin typeface="Lucida Console" panose="020B0609040504020204" pitchFamily="49" charset="0"/>
              </a:rPr>
              <a:t>        192.168.220.200 192.168.220.240;</a:t>
            </a:r>
          </a:p>
          <a:p>
            <a:pPr marL="342900" indent="-342900">
              <a:lnSpc>
                <a:spcPct val="150000"/>
              </a:lnSpc>
              <a:buFont typeface="Wingdings" panose="05000000000000000000" pitchFamily="2" charset="2"/>
              <a:buChar char="v"/>
            </a:pPr>
            <a:r>
              <a:rPr lang="en-US" sz="1100" dirty="0"/>
              <a:t>Edit /</a:t>
            </a:r>
            <a:r>
              <a:rPr lang="en-US" sz="1100" dirty="0" err="1"/>
              <a:t>etc</a:t>
            </a:r>
            <a:r>
              <a:rPr lang="en-US" sz="1100" dirty="0"/>
              <a:t>/cobbler/</a:t>
            </a:r>
            <a:r>
              <a:rPr lang="en-US" sz="1100" dirty="0" err="1"/>
              <a:t>named.template</a:t>
            </a:r>
            <a:r>
              <a:rPr lang="en-US" sz="1100" dirty="0"/>
              <a:t> as per the </a:t>
            </a:r>
            <a:r>
              <a:rPr lang="en-US" sz="1100" dirty="0" smtClean="0"/>
              <a:t>requirement</a:t>
            </a:r>
          </a:p>
          <a:p>
            <a:pPr lvl="1" indent="0">
              <a:buNone/>
            </a:pPr>
            <a:r>
              <a:rPr lang="fi-FI" sz="1000" dirty="0">
                <a:latin typeface="Lucida Console" panose="020B0609040504020204" pitchFamily="49" charset="0"/>
              </a:rPr>
              <a:t>listen-on port 53 { 127.0.0.1; 192.168.220.10; };</a:t>
            </a:r>
          </a:p>
          <a:p>
            <a:pPr lvl="1" indent="0">
              <a:buNone/>
            </a:pPr>
            <a:r>
              <a:rPr lang="en-US" sz="1000" dirty="0">
                <a:latin typeface="Lucida Console" panose="020B0609040504020204" pitchFamily="49" charset="0"/>
              </a:rPr>
              <a:t>allow-query     { localhost; 192.168.220.10; };</a:t>
            </a:r>
          </a:p>
          <a:p>
            <a:pPr marL="342900" indent="-342900">
              <a:lnSpc>
                <a:spcPct val="150000"/>
              </a:lnSpc>
              <a:buFont typeface="Wingdings" panose="05000000000000000000" pitchFamily="2" charset="2"/>
              <a:buChar char="v"/>
            </a:pPr>
            <a:r>
              <a:rPr lang="en-US" sz="1100" dirty="0"/>
              <a:t>Edit /</a:t>
            </a:r>
            <a:r>
              <a:rPr lang="en-US" sz="1100" dirty="0" err="1"/>
              <a:t>etc</a:t>
            </a:r>
            <a:r>
              <a:rPr lang="en-US" sz="1100" dirty="0"/>
              <a:t>/</a:t>
            </a:r>
            <a:r>
              <a:rPr lang="en-US" sz="1100" dirty="0" err="1"/>
              <a:t>xinetd.d</a:t>
            </a:r>
            <a:r>
              <a:rPr lang="en-US" sz="1100" dirty="0"/>
              <a:t>/</a:t>
            </a:r>
            <a:r>
              <a:rPr lang="en-US" sz="1100" dirty="0" err="1"/>
              <a:t>tftp</a:t>
            </a:r>
            <a:r>
              <a:rPr lang="en-US" sz="1100" dirty="0"/>
              <a:t> and change </a:t>
            </a:r>
            <a:r>
              <a:rPr lang="en-US" sz="1000" dirty="0">
                <a:latin typeface="Lucida Console" panose="020B0609040504020204" pitchFamily="49" charset="0"/>
              </a:rPr>
              <a:t>"disable = yes"</a:t>
            </a:r>
            <a:r>
              <a:rPr lang="en-US" sz="1100" dirty="0"/>
              <a:t> to </a:t>
            </a:r>
            <a:r>
              <a:rPr lang="en-US" sz="1000" dirty="0">
                <a:latin typeface="Lucida Console" panose="020B0609040504020204" pitchFamily="49" charset="0"/>
              </a:rPr>
              <a:t>"disable = </a:t>
            </a:r>
            <a:r>
              <a:rPr lang="en-US" sz="1000" dirty="0" smtClean="0">
                <a:latin typeface="Lucida Console" panose="020B0609040504020204" pitchFamily="49" charset="0"/>
              </a:rPr>
              <a:t>no“</a:t>
            </a:r>
            <a:endParaRPr lang="en-US" sz="1100" dirty="0" smtClean="0">
              <a:latin typeface="Lucida Console" panose="020B0609040504020204" pitchFamily="49" charset="0"/>
            </a:endParaRPr>
          </a:p>
          <a:p>
            <a:pPr marL="342900" indent="-342900">
              <a:lnSpc>
                <a:spcPct val="150000"/>
              </a:lnSpc>
              <a:buFont typeface="Wingdings" panose="05000000000000000000" pitchFamily="2" charset="2"/>
              <a:buChar char="v"/>
            </a:pPr>
            <a:r>
              <a:rPr lang="en-US" sz="1100" dirty="0"/>
              <a:t>Start and enable cobbler and all necessary services that will be managed by </a:t>
            </a:r>
            <a:r>
              <a:rPr lang="en-US" sz="1100" dirty="0" smtClean="0"/>
              <a:t>Cobbler</a:t>
            </a:r>
          </a:p>
          <a:p>
            <a:pPr lvl="1" indent="0">
              <a:buNone/>
            </a:pPr>
            <a:r>
              <a:rPr lang="en-US" sz="1000" dirty="0">
                <a:latin typeface="Lucida Console" panose="020B0609040504020204" pitchFamily="49" charset="0"/>
              </a:rPr>
              <a:t>systemctl start </a:t>
            </a:r>
            <a:r>
              <a:rPr lang="en-US" sz="1000" dirty="0" err="1">
                <a:latin typeface="Lucida Console" panose="020B0609040504020204" pitchFamily="49" charset="0"/>
              </a:rPr>
              <a:t>httpd</a:t>
            </a:r>
            <a:r>
              <a:rPr lang="en-US" sz="1000" dirty="0">
                <a:latin typeface="Lucida Console" panose="020B0609040504020204" pitchFamily="49" charset="0"/>
              </a:rPr>
              <a:t> </a:t>
            </a:r>
            <a:r>
              <a:rPr lang="en-US" sz="1000" dirty="0" err="1">
                <a:latin typeface="Lucida Console" panose="020B0609040504020204" pitchFamily="49" charset="0"/>
              </a:rPr>
              <a:t>dhcpd</a:t>
            </a:r>
            <a:r>
              <a:rPr lang="en-US" sz="1000" dirty="0">
                <a:latin typeface="Lucida Console" panose="020B0609040504020204" pitchFamily="49" charset="0"/>
              </a:rPr>
              <a:t> named </a:t>
            </a:r>
            <a:r>
              <a:rPr lang="en-US" sz="1000" dirty="0" err="1">
                <a:latin typeface="Lucida Console" panose="020B0609040504020204" pitchFamily="49" charset="0"/>
              </a:rPr>
              <a:t>xinetd</a:t>
            </a:r>
            <a:r>
              <a:rPr lang="en-US" sz="1000" dirty="0">
                <a:latin typeface="Lucida Console" panose="020B0609040504020204" pitchFamily="49" charset="0"/>
              </a:rPr>
              <a:t> </a:t>
            </a:r>
            <a:r>
              <a:rPr lang="en-US" sz="1000" dirty="0" err="1" smtClean="0">
                <a:latin typeface="Lucida Console" panose="020B0609040504020204" pitchFamily="49" charset="0"/>
              </a:rPr>
              <a:t>tftp</a:t>
            </a:r>
            <a:r>
              <a:rPr lang="en-US" sz="1000" dirty="0" smtClean="0">
                <a:latin typeface="Lucida Console" panose="020B0609040504020204" pitchFamily="49" charset="0"/>
              </a:rPr>
              <a:t> </a:t>
            </a:r>
            <a:r>
              <a:rPr lang="en-US" sz="1000" dirty="0" err="1" smtClean="0">
                <a:latin typeface="Lucida Console" panose="020B0609040504020204" pitchFamily="49" charset="0"/>
              </a:rPr>
              <a:t>rsyncd</a:t>
            </a:r>
            <a:r>
              <a:rPr lang="en-US" sz="1000" dirty="0" smtClean="0">
                <a:latin typeface="Lucida Console" panose="020B0609040504020204" pitchFamily="49" charset="0"/>
              </a:rPr>
              <a:t> </a:t>
            </a:r>
            <a:r>
              <a:rPr lang="en-US" sz="1000" dirty="0" err="1">
                <a:latin typeface="Lucida Console" panose="020B0609040504020204" pitchFamily="49" charset="0"/>
              </a:rPr>
              <a:t>cobblerd</a:t>
            </a:r>
            <a:endParaRPr lang="en-US" sz="1000" dirty="0">
              <a:latin typeface="Lucida Console" panose="020B0609040504020204" pitchFamily="49" charset="0"/>
            </a:endParaRPr>
          </a:p>
          <a:p>
            <a:pPr lvl="1" indent="0">
              <a:buNone/>
            </a:pPr>
            <a:r>
              <a:rPr lang="en-US" sz="1000" dirty="0">
                <a:latin typeface="Lucida Console" panose="020B0609040504020204" pitchFamily="49" charset="0"/>
              </a:rPr>
              <a:t>systemctl enable </a:t>
            </a:r>
            <a:r>
              <a:rPr lang="en-US" sz="1000" dirty="0" err="1">
                <a:latin typeface="Lucida Console" panose="020B0609040504020204" pitchFamily="49" charset="0"/>
              </a:rPr>
              <a:t>httpd</a:t>
            </a:r>
            <a:r>
              <a:rPr lang="en-US" sz="1000" dirty="0">
                <a:latin typeface="Lucida Console" panose="020B0609040504020204" pitchFamily="49" charset="0"/>
              </a:rPr>
              <a:t> </a:t>
            </a:r>
            <a:r>
              <a:rPr lang="en-US" sz="1000" dirty="0" err="1">
                <a:latin typeface="Lucida Console" panose="020B0609040504020204" pitchFamily="49" charset="0"/>
              </a:rPr>
              <a:t>dhcpd</a:t>
            </a:r>
            <a:r>
              <a:rPr lang="en-US" sz="1000" dirty="0">
                <a:latin typeface="Lucida Console" panose="020B0609040504020204" pitchFamily="49" charset="0"/>
              </a:rPr>
              <a:t> named </a:t>
            </a:r>
            <a:r>
              <a:rPr lang="en-US" sz="1000" dirty="0" err="1">
                <a:latin typeface="Lucida Console" panose="020B0609040504020204" pitchFamily="49" charset="0"/>
              </a:rPr>
              <a:t>xinetd</a:t>
            </a:r>
            <a:r>
              <a:rPr lang="en-US" sz="1000" dirty="0">
                <a:latin typeface="Lucida Console" panose="020B0609040504020204" pitchFamily="49" charset="0"/>
              </a:rPr>
              <a:t> </a:t>
            </a:r>
            <a:r>
              <a:rPr lang="en-US" sz="1000" dirty="0" err="1">
                <a:latin typeface="Lucida Console" panose="020B0609040504020204" pitchFamily="49" charset="0"/>
              </a:rPr>
              <a:t>tftp</a:t>
            </a:r>
            <a:r>
              <a:rPr lang="en-US" sz="1000" dirty="0">
                <a:latin typeface="Lucida Console" panose="020B0609040504020204" pitchFamily="49" charset="0"/>
              </a:rPr>
              <a:t> </a:t>
            </a:r>
            <a:r>
              <a:rPr lang="en-US" sz="1000" dirty="0" err="1" smtClean="0">
                <a:latin typeface="Lucida Console" panose="020B0609040504020204" pitchFamily="49" charset="0"/>
              </a:rPr>
              <a:t>rsyncd</a:t>
            </a:r>
            <a:r>
              <a:rPr lang="en-US" sz="1000" dirty="0" smtClean="0">
                <a:latin typeface="Lucida Console" panose="020B0609040504020204" pitchFamily="49" charset="0"/>
              </a:rPr>
              <a:t> </a:t>
            </a:r>
            <a:r>
              <a:rPr lang="en-US" sz="1000" dirty="0" err="1" smtClean="0">
                <a:latin typeface="Lucida Console" panose="020B0609040504020204" pitchFamily="49" charset="0"/>
              </a:rPr>
              <a:t>cobblerd</a:t>
            </a:r>
            <a:endParaRPr lang="en-US" sz="1000" dirty="0">
              <a:latin typeface="Lucida Console" panose="020B0609040504020204" pitchFamily="49" charset="0"/>
            </a:endParaRPr>
          </a:p>
        </p:txBody>
      </p:sp>
      <p:sp>
        <p:nvSpPr>
          <p:cNvPr id="4" name="Rectangle 2"/>
          <p:cNvSpPr txBox="1">
            <a:spLocks noGrp="1" noChangeArrowheads="1"/>
          </p:cNvSpPr>
          <p:nvPr>
            <p:ph type="title"/>
          </p:nvPr>
        </p:nvSpPr>
        <p:spPr bwMode="auto">
          <a:xfrm>
            <a:off x="238030" y="3984"/>
            <a:ext cx="9307752" cy="82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kern="1200">
                <a:solidFill>
                  <a:schemeClr val="bg1"/>
                </a:solidFill>
                <a:latin typeface="+mj-lt"/>
                <a:ea typeface="+mj-ea"/>
                <a:cs typeface="+mj-cs"/>
              </a:defRPr>
            </a:lvl1pPr>
            <a:lvl2pPr algn="l" rtl="0" fontAlgn="base">
              <a:spcBef>
                <a:spcPct val="0"/>
              </a:spcBef>
              <a:spcAft>
                <a:spcPct val="0"/>
              </a:spcAft>
              <a:defRPr sz="2800" b="1">
                <a:solidFill>
                  <a:schemeClr val="bg1"/>
                </a:solidFill>
                <a:latin typeface="Arial" panose="020B0604020202020204" pitchFamily="34" charset="0"/>
              </a:defRPr>
            </a:lvl2pPr>
            <a:lvl3pPr algn="l" rtl="0" fontAlgn="base">
              <a:spcBef>
                <a:spcPct val="0"/>
              </a:spcBef>
              <a:spcAft>
                <a:spcPct val="0"/>
              </a:spcAft>
              <a:defRPr sz="2800" b="1">
                <a:solidFill>
                  <a:schemeClr val="bg1"/>
                </a:solidFill>
                <a:latin typeface="Arial" panose="020B0604020202020204" pitchFamily="34" charset="0"/>
              </a:defRPr>
            </a:lvl3pPr>
            <a:lvl4pPr algn="l" rtl="0" fontAlgn="base">
              <a:spcBef>
                <a:spcPct val="0"/>
              </a:spcBef>
              <a:spcAft>
                <a:spcPct val="0"/>
              </a:spcAft>
              <a:defRPr sz="2800" b="1">
                <a:solidFill>
                  <a:schemeClr val="bg1"/>
                </a:solidFill>
                <a:latin typeface="Arial" panose="020B0604020202020204" pitchFamily="34" charset="0"/>
              </a:defRPr>
            </a:lvl4pPr>
            <a:lvl5pPr algn="l" rtl="0" fontAlgn="base">
              <a:spcBef>
                <a:spcPct val="0"/>
              </a:spcBef>
              <a:spcAft>
                <a:spcPct val="0"/>
              </a:spcAft>
              <a:defRPr sz="2800" b="1">
                <a:solidFill>
                  <a:schemeClr val="bg1"/>
                </a:solidFill>
                <a:latin typeface="Arial" panose="020B0604020202020204" pitchFamily="34" charset="0"/>
              </a:defRPr>
            </a:lvl5pPr>
            <a:lvl6pPr marL="457200" algn="l" rtl="0" fontAlgn="base">
              <a:spcBef>
                <a:spcPct val="0"/>
              </a:spcBef>
              <a:spcAft>
                <a:spcPct val="0"/>
              </a:spcAft>
              <a:defRPr sz="2800" b="1">
                <a:solidFill>
                  <a:schemeClr val="bg1"/>
                </a:solidFill>
                <a:latin typeface="Arial" panose="020B0604020202020204" pitchFamily="34" charset="0"/>
              </a:defRPr>
            </a:lvl6pPr>
            <a:lvl7pPr marL="914400" algn="l" rtl="0" fontAlgn="base">
              <a:spcBef>
                <a:spcPct val="0"/>
              </a:spcBef>
              <a:spcAft>
                <a:spcPct val="0"/>
              </a:spcAft>
              <a:defRPr sz="2800" b="1">
                <a:solidFill>
                  <a:schemeClr val="bg1"/>
                </a:solidFill>
                <a:latin typeface="Arial" panose="020B0604020202020204" pitchFamily="34" charset="0"/>
              </a:defRPr>
            </a:lvl7pPr>
            <a:lvl8pPr marL="1371600" algn="l" rtl="0" fontAlgn="base">
              <a:spcBef>
                <a:spcPct val="0"/>
              </a:spcBef>
              <a:spcAft>
                <a:spcPct val="0"/>
              </a:spcAft>
              <a:defRPr sz="2800" b="1">
                <a:solidFill>
                  <a:schemeClr val="bg1"/>
                </a:solidFill>
                <a:latin typeface="Arial" panose="020B0604020202020204" pitchFamily="34" charset="0"/>
              </a:defRPr>
            </a:lvl8pPr>
            <a:lvl9pPr marL="1828800" algn="l" rtl="0" fontAlgn="base">
              <a:spcBef>
                <a:spcPct val="0"/>
              </a:spcBef>
              <a:spcAft>
                <a:spcPct val="0"/>
              </a:spcAft>
              <a:defRPr sz="2800" b="1">
                <a:solidFill>
                  <a:schemeClr val="bg1"/>
                </a:solidFill>
                <a:latin typeface="Arial" panose="020B0604020202020204" pitchFamily="34" charset="0"/>
              </a:defRPr>
            </a:lvl9pPr>
          </a:lstStyle>
          <a:p>
            <a:r>
              <a:rPr lang="en-US" sz="3200" b="0" dirty="0" smtClean="0"/>
              <a:t>Cobbler Configuration</a:t>
            </a:r>
            <a:endParaRPr lang="en-US" sz="3200" b="0" dirty="0"/>
          </a:p>
        </p:txBody>
      </p:sp>
      <p:sp>
        <p:nvSpPr>
          <p:cNvPr id="3" name="TextBox 2"/>
          <p:cNvSpPr txBox="1"/>
          <p:nvPr/>
        </p:nvSpPr>
        <p:spPr>
          <a:xfrm>
            <a:off x="7661564" y="2133605"/>
            <a:ext cx="3144981" cy="1277273"/>
          </a:xfrm>
          <a:prstGeom prst="rect">
            <a:avLst/>
          </a:prstGeom>
          <a:noFill/>
        </p:spPr>
        <p:txBody>
          <a:bodyPr wrap="square" rtlCol="0">
            <a:spAutoFit/>
          </a:bodyPr>
          <a:lstStyle/>
          <a:p>
            <a:r>
              <a:rPr lang="en-US" sz="1100" dirty="0" smtClean="0">
                <a:latin typeface="Lucida Console" panose="020B0609040504020204" pitchFamily="49" charset="0"/>
              </a:rPr>
              <a:t>/</a:t>
            </a:r>
            <a:r>
              <a:rPr lang="en-US" sz="1100" dirty="0" err="1" smtClean="0">
                <a:latin typeface="Lucida Console" panose="020B0609040504020204" pitchFamily="49" charset="0"/>
              </a:rPr>
              <a:t>etc</a:t>
            </a:r>
            <a:r>
              <a:rPr lang="en-US" sz="1100" dirty="0" smtClean="0">
                <a:latin typeface="Lucida Console" panose="020B0609040504020204" pitchFamily="49" charset="0"/>
              </a:rPr>
              <a:t>/cobbler/</a:t>
            </a:r>
            <a:r>
              <a:rPr lang="en-US" sz="1100" dirty="0" err="1" smtClean="0">
                <a:latin typeface="Lucida Console" panose="020B0609040504020204" pitchFamily="49" charset="0"/>
              </a:rPr>
              <a:t>modules.conf</a:t>
            </a:r>
            <a:endParaRPr lang="en-US" sz="1100" dirty="0" smtClean="0">
              <a:latin typeface="Lucida Console" panose="020B0609040504020204" pitchFamily="49" charset="0"/>
            </a:endParaRPr>
          </a:p>
          <a:p>
            <a:r>
              <a:rPr lang="en-US" sz="1100" dirty="0" smtClean="0">
                <a:latin typeface="Lucida Console" panose="020B0609040504020204" pitchFamily="49" charset="0"/>
              </a:rPr>
              <a:t>[</a:t>
            </a:r>
            <a:r>
              <a:rPr lang="en-US" sz="1100" dirty="0" err="1">
                <a:latin typeface="Lucida Console" panose="020B0609040504020204" pitchFamily="49" charset="0"/>
              </a:rPr>
              <a:t>dns</a:t>
            </a:r>
            <a:r>
              <a:rPr lang="en-US" sz="1100" dirty="0">
                <a:latin typeface="Lucida Console" panose="020B0609040504020204" pitchFamily="49" charset="0"/>
              </a:rPr>
              <a:t>]</a:t>
            </a:r>
          </a:p>
          <a:p>
            <a:r>
              <a:rPr lang="en-US" sz="1100" dirty="0">
                <a:latin typeface="Lucida Console" panose="020B0609040504020204" pitchFamily="49" charset="0"/>
              </a:rPr>
              <a:t>module = </a:t>
            </a:r>
            <a:r>
              <a:rPr lang="en-US" sz="1100" dirty="0" err="1">
                <a:latin typeface="Lucida Console" panose="020B0609040504020204" pitchFamily="49" charset="0"/>
              </a:rPr>
              <a:t>manage_bind</a:t>
            </a:r>
            <a:endParaRPr lang="en-US" sz="1100" dirty="0">
              <a:latin typeface="Lucida Console" panose="020B0609040504020204" pitchFamily="49" charset="0"/>
            </a:endParaRPr>
          </a:p>
          <a:p>
            <a:r>
              <a:rPr lang="en-US" sz="1100" dirty="0" smtClean="0">
                <a:latin typeface="Lucida Console" panose="020B0609040504020204" pitchFamily="49" charset="0"/>
              </a:rPr>
              <a:t>[</a:t>
            </a:r>
            <a:r>
              <a:rPr lang="en-US" sz="1100" dirty="0" err="1">
                <a:latin typeface="Lucida Console" panose="020B0609040504020204" pitchFamily="49" charset="0"/>
              </a:rPr>
              <a:t>dhcp</a:t>
            </a:r>
            <a:r>
              <a:rPr lang="en-US" sz="1100" dirty="0">
                <a:latin typeface="Lucida Console" panose="020B0609040504020204" pitchFamily="49" charset="0"/>
              </a:rPr>
              <a:t>]</a:t>
            </a:r>
          </a:p>
          <a:p>
            <a:r>
              <a:rPr lang="en-US" sz="1100" dirty="0">
                <a:latin typeface="Lucida Console" panose="020B0609040504020204" pitchFamily="49" charset="0"/>
              </a:rPr>
              <a:t>module = </a:t>
            </a:r>
            <a:r>
              <a:rPr lang="en-US" sz="1100" dirty="0" err="1">
                <a:latin typeface="Lucida Console" panose="020B0609040504020204" pitchFamily="49" charset="0"/>
              </a:rPr>
              <a:t>manage_isc</a:t>
            </a:r>
            <a:endParaRPr lang="en-US" sz="1100" dirty="0">
              <a:latin typeface="Lucida Console" panose="020B0609040504020204" pitchFamily="49" charset="0"/>
            </a:endParaRPr>
          </a:p>
          <a:p>
            <a:r>
              <a:rPr lang="en-US" sz="1100" dirty="0" smtClean="0">
                <a:latin typeface="Lucida Console" panose="020B0609040504020204" pitchFamily="49" charset="0"/>
              </a:rPr>
              <a:t>[</a:t>
            </a:r>
            <a:r>
              <a:rPr lang="en-US" sz="1100" dirty="0" err="1">
                <a:latin typeface="Lucida Console" panose="020B0609040504020204" pitchFamily="49" charset="0"/>
              </a:rPr>
              <a:t>tftpd</a:t>
            </a:r>
            <a:r>
              <a:rPr lang="en-US" sz="1100" dirty="0">
                <a:latin typeface="Lucida Console" panose="020B0609040504020204" pitchFamily="49" charset="0"/>
              </a:rPr>
              <a:t>]</a:t>
            </a:r>
          </a:p>
          <a:p>
            <a:r>
              <a:rPr lang="en-US" sz="1100" dirty="0">
                <a:latin typeface="Lucida Console" panose="020B0609040504020204" pitchFamily="49" charset="0"/>
              </a:rPr>
              <a:t>module = </a:t>
            </a:r>
            <a:r>
              <a:rPr lang="en-US" sz="1100" dirty="0" err="1">
                <a:latin typeface="Lucida Console" panose="020B0609040504020204" pitchFamily="49" charset="0"/>
              </a:rPr>
              <a:t>manage_in_tftpd</a:t>
            </a:r>
            <a:endParaRPr lang="en-US" sz="1100" dirty="0">
              <a:latin typeface="Lucida Console" panose="020B0609040504020204" pitchFamily="49" charset="0"/>
            </a:endParaRPr>
          </a:p>
        </p:txBody>
      </p:sp>
    </p:spTree>
    <p:extLst>
      <p:ext uri="{BB962C8B-B14F-4D97-AF65-F5344CB8AC3E}">
        <p14:creationId xmlns:p14="http://schemas.microsoft.com/office/powerpoint/2010/main" val="3898265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8544" y="997527"/>
            <a:ext cx="11901055" cy="5292437"/>
          </a:xfrm>
        </p:spPr>
        <p:txBody>
          <a:bodyPr>
            <a:normAutofit/>
          </a:bodyPr>
          <a:lstStyle/>
          <a:p>
            <a:pPr marL="285750" indent="-285750">
              <a:lnSpc>
                <a:spcPct val="150000"/>
              </a:lnSpc>
              <a:buFont typeface="Wingdings" panose="05000000000000000000" pitchFamily="2" charset="2"/>
              <a:buChar char="v"/>
            </a:pPr>
            <a:r>
              <a:rPr lang="en-US" sz="1600" dirty="0"/>
              <a:t>After installing, run "cobbler check" to verify that cobbler's ecosystem is configured correctly.   Cobbler check will direct you on how to modify it's </a:t>
            </a:r>
            <a:r>
              <a:rPr lang="en-US" sz="1600" dirty="0" err="1"/>
              <a:t>config</a:t>
            </a:r>
            <a:r>
              <a:rPr lang="en-US" sz="1600" dirty="0"/>
              <a:t> files using a text </a:t>
            </a:r>
            <a:r>
              <a:rPr lang="en-US" sz="1600" dirty="0" smtClean="0"/>
              <a:t>editor</a:t>
            </a:r>
          </a:p>
          <a:p>
            <a:pPr lvl="1" indent="0">
              <a:buNone/>
            </a:pPr>
            <a:r>
              <a:rPr lang="en-US" sz="1200" dirty="0">
                <a:latin typeface="Lucida Console" panose="020B0609040504020204" pitchFamily="49" charset="0"/>
              </a:rPr>
              <a:t>[</a:t>
            </a:r>
            <a:r>
              <a:rPr lang="en-US" sz="1200" dirty="0" err="1">
                <a:latin typeface="Lucida Console" panose="020B0609040504020204" pitchFamily="49" charset="0"/>
              </a:rPr>
              <a:t>root@cobbler</a:t>
            </a:r>
            <a:r>
              <a:rPr lang="en-US" sz="1200" dirty="0">
                <a:latin typeface="Lucida Console" panose="020B0609040504020204" pitchFamily="49" charset="0"/>
              </a:rPr>
              <a:t> cobbler]# cobbler check</a:t>
            </a:r>
          </a:p>
          <a:p>
            <a:pPr lvl="1" indent="0">
              <a:buNone/>
            </a:pPr>
            <a:r>
              <a:rPr lang="en-US" sz="1200" dirty="0">
                <a:latin typeface="Lucida Console" panose="020B0609040504020204" pitchFamily="49" charset="0"/>
              </a:rPr>
              <a:t>The following are potential configuration items that you may want to fix:</a:t>
            </a:r>
          </a:p>
          <a:p>
            <a:pPr lvl="1" indent="0">
              <a:buNone/>
            </a:pPr>
            <a:endParaRPr lang="en-US" sz="1200" dirty="0">
              <a:latin typeface="Lucida Console" panose="020B0609040504020204" pitchFamily="49" charset="0"/>
            </a:endParaRPr>
          </a:p>
          <a:p>
            <a:pPr lvl="1" indent="0">
              <a:buNone/>
            </a:pPr>
            <a:r>
              <a:rPr lang="en-US" sz="1200" dirty="0">
                <a:latin typeface="Lucida Console" panose="020B0609040504020204" pitchFamily="49" charset="0"/>
              </a:rPr>
              <a:t>1 : Some network boot-loaders are missing from /</a:t>
            </a:r>
            <a:r>
              <a:rPr lang="en-US" sz="1200" dirty="0" err="1">
                <a:latin typeface="Lucida Console" panose="020B0609040504020204" pitchFamily="49" charset="0"/>
              </a:rPr>
              <a:t>var</a:t>
            </a:r>
            <a:r>
              <a:rPr lang="en-US" sz="1200" dirty="0">
                <a:latin typeface="Lucida Console" panose="020B0609040504020204" pitchFamily="49" charset="0"/>
              </a:rPr>
              <a:t>/lib/cobbler/loaders, you may run 'cobbler get-loaders' to download them, or, if you only want to handle x86/x86_64 </a:t>
            </a:r>
            <a:r>
              <a:rPr lang="en-US" sz="1200" dirty="0" err="1">
                <a:latin typeface="Lucida Console" panose="020B0609040504020204" pitchFamily="49" charset="0"/>
              </a:rPr>
              <a:t>netbooting</a:t>
            </a:r>
            <a:r>
              <a:rPr lang="en-US" sz="1200" dirty="0">
                <a:latin typeface="Lucida Console" panose="020B0609040504020204" pitchFamily="49" charset="0"/>
              </a:rPr>
              <a:t>, you may ensure that you have installed a *recent* version of the </a:t>
            </a:r>
            <a:r>
              <a:rPr lang="en-US" sz="1200" dirty="0" err="1">
                <a:latin typeface="Lucida Console" panose="020B0609040504020204" pitchFamily="49" charset="0"/>
              </a:rPr>
              <a:t>syslinux</a:t>
            </a:r>
            <a:r>
              <a:rPr lang="en-US" sz="1200" dirty="0">
                <a:latin typeface="Lucida Console" panose="020B0609040504020204" pitchFamily="49" charset="0"/>
              </a:rPr>
              <a:t> package installed and can ignore this message entirely.  Files in this directory, should you want to support all architectures, should include pxelinux.0, menu.c32, </a:t>
            </a:r>
            <a:r>
              <a:rPr lang="en-US" sz="1200" dirty="0" err="1">
                <a:latin typeface="Lucida Console" panose="020B0609040504020204" pitchFamily="49" charset="0"/>
              </a:rPr>
              <a:t>elilo.efi</a:t>
            </a:r>
            <a:r>
              <a:rPr lang="en-US" sz="1200" dirty="0">
                <a:latin typeface="Lucida Console" panose="020B0609040504020204" pitchFamily="49" charset="0"/>
              </a:rPr>
              <a:t>, and </a:t>
            </a:r>
            <a:r>
              <a:rPr lang="en-US" sz="1200" dirty="0" err="1">
                <a:latin typeface="Lucida Console" panose="020B0609040504020204" pitchFamily="49" charset="0"/>
              </a:rPr>
              <a:t>yaboot</a:t>
            </a:r>
            <a:r>
              <a:rPr lang="en-US" sz="1200" dirty="0">
                <a:latin typeface="Lucida Console" panose="020B0609040504020204" pitchFamily="49" charset="0"/>
              </a:rPr>
              <a:t>. The 'cobbler get-loaders' command is the easiest way to resolve these requirements.</a:t>
            </a:r>
          </a:p>
          <a:p>
            <a:pPr lvl="1" indent="0">
              <a:buNone/>
            </a:pPr>
            <a:endParaRPr lang="en-US" sz="1200" dirty="0">
              <a:latin typeface="Lucida Console" panose="020B0609040504020204" pitchFamily="49" charset="0"/>
            </a:endParaRPr>
          </a:p>
          <a:p>
            <a:pPr lvl="1" indent="0">
              <a:buNone/>
            </a:pPr>
            <a:r>
              <a:rPr lang="en-US" sz="1200" dirty="0">
                <a:latin typeface="Lucida Console" panose="020B0609040504020204" pitchFamily="49" charset="0"/>
              </a:rPr>
              <a:t>Restart </a:t>
            </a:r>
            <a:r>
              <a:rPr lang="en-US" sz="1200" dirty="0" err="1">
                <a:latin typeface="Lucida Console" panose="020B0609040504020204" pitchFamily="49" charset="0"/>
              </a:rPr>
              <a:t>cobblerd</a:t>
            </a:r>
            <a:r>
              <a:rPr lang="en-US" sz="1200" dirty="0">
                <a:latin typeface="Lucida Console" panose="020B0609040504020204" pitchFamily="49" charset="0"/>
              </a:rPr>
              <a:t> and then run 'cobbler sync' to apply changes.</a:t>
            </a:r>
          </a:p>
          <a:p>
            <a:pPr lvl="1" indent="0">
              <a:buNone/>
            </a:pPr>
            <a:r>
              <a:rPr lang="en-US" sz="1200" dirty="0">
                <a:latin typeface="Lucida Console" panose="020B0609040504020204" pitchFamily="49" charset="0"/>
              </a:rPr>
              <a:t>[</a:t>
            </a:r>
            <a:r>
              <a:rPr lang="en-US" sz="1200" dirty="0" err="1">
                <a:latin typeface="Lucida Console" panose="020B0609040504020204" pitchFamily="49" charset="0"/>
              </a:rPr>
              <a:t>root@cobbler</a:t>
            </a:r>
            <a:r>
              <a:rPr lang="en-US" sz="1200" dirty="0">
                <a:latin typeface="Lucida Console" panose="020B0609040504020204" pitchFamily="49" charset="0"/>
              </a:rPr>
              <a:t> cobbler</a:t>
            </a:r>
            <a:r>
              <a:rPr lang="en-US" sz="1200" dirty="0" smtClean="0">
                <a:latin typeface="Lucida Console" panose="020B0609040504020204" pitchFamily="49" charset="0"/>
              </a:rPr>
              <a:t>]#</a:t>
            </a:r>
          </a:p>
          <a:p>
            <a:pPr marL="285750" indent="-285750">
              <a:lnSpc>
                <a:spcPct val="150000"/>
              </a:lnSpc>
              <a:buFont typeface="Wingdings" panose="05000000000000000000" pitchFamily="2" charset="2"/>
              <a:buChar char="v"/>
            </a:pPr>
            <a:r>
              <a:rPr lang="en-US" sz="1600" dirty="0" smtClean="0"/>
              <a:t>The list can be big in during the beginning. However, it provides all the suggestions that can easily be implemented. However, some of the errors can safely be ignored if it is not applicable to us.</a:t>
            </a:r>
          </a:p>
          <a:p>
            <a:pPr marL="285750" indent="-285750">
              <a:lnSpc>
                <a:spcPct val="150000"/>
              </a:lnSpc>
              <a:buFont typeface="Wingdings" panose="05000000000000000000" pitchFamily="2" charset="2"/>
              <a:buChar char="v"/>
            </a:pPr>
            <a:r>
              <a:rPr lang="en-US" sz="1600" dirty="0" smtClean="0"/>
              <a:t>As the ‘cobbler check” output suggests, after all the recommendations are applied or it is ready to be ignored, we can restart the </a:t>
            </a:r>
            <a:r>
              <a:rPr lang="en-US" sz="1600" dirty="0" err="1" smtClean="0"/>
              <a:t>cobblerd</a:t>
            </a:r>
            <a:r>
              <a:rPr lang="en-US" sz="1600" dirty="0" smtClean="0"/>
              <a:t> daemon and run “cobbler sync” to make sure the cobbler ecosystem is rebuilt as per updated configurations </a:t>
            </a:r>
          </a:p>
          <a:p>
            <a:pPr marL="285750" indent="-285750">
              <a:lnSpc>
                <a:spcPct val="150000"/>
              </a:lnSpc>
              <a:buFont typeface="Wingdings" panose="05000000000000000000" pitchFamily="2" charset="2"/>
              <a:buChar char="v"/>
            </a:pPr>
            <a:r>
              <a:rPr lang="en-US" sz="1600" dirty="0" smtClean="0"/>
              <a:t>You can notice that all the subsystems we’d enabled cobbler to manage getting restarted during the process.</a:t>
            </a:r>
            <a:endParaRPr lang="en-US" sz="1600" dirty="0"/>
          </a:p>
          <a:p>
            <a:pPr indent="0">
              <a:lnSpc>
                <a:spcPct val="150000"/>
              </a:lnSpc>
              <a:buNone/>
            </a:pPr>
            <a:endParaRPr lang="en-US" sz="1400" dirty="0"/>
          </a:p>
        </p:txBody>
      </p:sp>
      <p:sp>
        <p:nvSpPr>
          <p:cNvPr id="4" name="Rectangle 2"/>
          <p:cNvSpPr txBox="1">
            <a:spLocks noGrp="1" noChangeArrowheads="1"/>
          </p:cNvSpPr>
          <p:nvPr>
            <p:ph type="title"/>
          </p:nvPr>
        </p:nvSpPr>
        <p:spPr bwMode="auto">
          <a:xfrm>
            <a:off x="238030" y="3984"/>
            <a:ext cx="9307752" cy="82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kern="1200">
                <a:solidFill>
                  <a:schemeClr val="bg1"/>
                </a:solidFill>
                <a:latin typeface="+mj-lt"/>
                <a:ea typeface="+mj-ea"/>
                <a:cs typeface="+mj-cs"/>
              </a:defRPr>
            </a:lvl1pPr>
            <a:lvl2pPr algn="l" rtl="0" fontAlgn="base">
              <a:spcBef>
                <a:spcPct val="0"/>
              </a:spcBef>
              <a:spcAft>
                <a:spcPct val="0"/>
              </a:spcAft>
              <a:defRPr sz="2800" b="1">
                <a:solidFill>
                  <a:schemeClr val="bg1"/>
                </a:solidFill>
                <a:latin typeface="Arial" panose="020B0604020202020204" pitchFamily="34" charset="0"/>
              </a:defRPr>
            </a:lvl2pPr>
            <a:lvl3pPr algn="l" rtl="0" fontAlgn="base">
              <a:spcBef>
                <a:spcPct val="0"/>
              </a:spcBef>
              <a:spcAft>
                <a:spcPct val="0"/>
              </a:spcAft>
              <a:defRPr sz="2800" b="1">
                <a:solidFill>
                  <a:schemeClr val="bg1"/>
                </a:solidFill>
                <a:latin typeface="Arial" panose="020B0604020202020204" pitchFamily="34" charset="0"/>
              </a:defRPr>
            </a:lvl3pPr>
            <a:lvl4pPr algn="l" rtl="0" fontAlgn="base">
              <a:spcBef>
                <a:spcPct val="0"/>
              </a:spcBef>
              <a:spcAft>
                <a:spcPct val="0"/>
              </a:spcAft>
              <a:defRPr sz="2800" b="1">
                <a:solidFill>
                  <a:schemeClr val="bg1"/>
                </a:solidFill>
                <a:latin typeface="Arial" panose="020B0604020202020204" pitchFamily="34" charset="0"/>
              </a:defRPr>
            </a:lvl4pPr>
            <a:lvl5pPr algn="l" rtl="0" fontAlgn="base">
              <a:spcBef>
                <a:spcPct val="0"/>
              </a:spcBef>
              <a:spcAft>
                <a:spcPct val="0"/>
              </a:spcAft>
              <a:defRPr sz="2800" b="1">
                <a:solidFill>
                  <a:schemeClr val="bg1"/>
                </a:solidFill>
                <a:latin typeface="Arial" panose="020B0604020202020204" pitchFamily="34" charset="0"/>
              </a:defRPr>
            </a:lvl5pPr>
            <a:lvl6pPr marL="457200" algn="l" rtl="0" fontAlgn="base">
              <a:spcBef>
                <a:spcPct val="0"/>
              </a:spcBef>
              <a:spcAft>
                <a:spcPct val="0"/>
              </a:spcAft>
              <a:defRPr sz="2800" b="1">
                <a:solidFill>
                  <a:schemeClr val="bg1"/>
                </a:solidFill>
                <a:latin typeface="Arial" panose="020B0604020202020204" pitchFamily="34" charset="0"/>
              </a:defRPr>
            </a:lvl6pPr>
            <a:lvl7pPr marL="914400" algn="l" rtl="0" fontAlgn="base">
              <a:spcBef>
                <a:spcPct val="0"/>
              </a:spcBef>
              <a:spcAft>
                <a:spcPct val="0"/>
              </a:spcAft>
              <a:defRPr sz="2800" b="1">
                <a:solidFill>
                  <a:schemeClr val="bg1"/>
                </a:solidFill>
                <a:latin typeface="Arial" panose="020B0604020202020204" pitchFamily="34" charset="0"/>
              </a:defRPr>
            </a:lvl7pPr>
            <a:lvl8pPr marL="1371600" algn="l" rtl="0" fontAlgn="base">
              <a:spcBef>
                <a:spcPct val="0"/>
              </a:spcBef>
              <a:spcAft>
                <a:spcPct val="0"/>
              </a:spcAft>
              <a:defRPr sz="2800" b="1">
                <a:solidFill>
                  <a:schemeClr val="bg1"/>
                </a:solidFill>
                <a:latin typeface="Arial" panose="020B0604020202020204" pitchFamily="34" charset="0"/>
              </a:defRPr>
            </a:lvl8pPr>
            <a:lvl9pPr marL="1828800" algn="l" rtl="0" fontAlgn="base">
              <a:spcBef>
                <a:spcPct val="0"/>
              </a:spcBef>
              <a:spcAft>
                <a:spcPct val="0"/>
              </a:spcAft>
              <a:defRPr sz="2800" b="1">
                <a:solidFill>
                  <a:schemeClr val="bg1"/>
                </a:solidFill>
                <a:latin typeface="Arial" panose="020B0604020202020204" pitchFamily="34" charset="0"/>
              </a:defRPr>
            </a:lvl9pPr>
          </a:lstStyle>
          <a:p>
            <a:r>
              <a:rPr lang="en-US" sz="3200" b="0" dirty="0" smtClean="0"/>
              <a:t>Cobbler Check and Sync</a:t>
            </a:r>
            <a:endParaRPr lang="en-US" sz="3200" b="0" dirty="0"/>
          </a:p>
        </p:txBody>
      </p:sp>
    </p:spTree>
    <p:extLst>
      <p:ext uri="{BB962C8B-B14F-4D97-AF65-F5344CB8AC3E}">
        <p14:creationId xmlns:p14="http://schemas.microsoft.com/office/powerpoint/2010/main" val="2814563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8544" y="997527"/>
            <a:ext cx="11901055" cy="5292437"/>
          </a:xfrm>
        </p:spPr>
        <p:txBody>
          <a:bodyPr>
            <a:normAutofit fontScale="77500" lnSpcReduction="20000"/>
          </a:bodyPr>
          <a:lstStyle/>
          <a:p>
            <a:pPr indent="0">
              <a:lnSpc>
                <a:spcPct val="150000"/>
              </a:lnSpc>
              <a:buNone/>
            </a:pPr>
            <a:r>
              <a:rPr lang="en-US" sz="1400" dirty="0">
                <a:latin typeface="Lucida Console" panose="020B0609040504020204" pitchFamily="49" charset="0"/>
              </a:rPr>
              <a:t>[</a:t>
            </a:r>
            <a:r>
              <a:rPr lang="en-US" sz="1400" dirty="0" err="1">
                <a:latin typeface="Lucida Console" panose="020B0609040504020204" pitchFamily="49" charset="0"/>
              </a:rPr>
              <a:t>root@cobbler</a:t>
            </a:r>
            <a:r>
              <a:rPr lang="en-US" sz="1400" dirty="0">
                <a:latin typeface="Lucida Console" panose="020B0609040504020204" pitchFamily="49" charset="0"/>
              </a:rPr>
              <a:t> ~]# mount /dev/</a:t>
            </a:r>
            <a:r>
              <a:rPr lang="en-US" sz="1400" dirty="0" err="1">
                <a:latin typeface="Lucida Console" panose="020B0609040504020204" pitchFamily="49" charset="0"/>
              </a:rPr>
              <a:t>cdrom</a:t>
            </a:r>
            <a:r>
              <a:rPr lang="en-US" sz="1400" dirty="0">
                <a:latin typeface="Lucida Console" panose="020B0609040504020204" pitchFamily="49" charset="0"/>
              </a:rPr>
              <a:t> /</a:t>
            </a:r>
            <a:r>
              <a:rPr lang="en-US" sz="1400" dirty="0" err="1">
                <a:latin typeface="Lucida Console" panose="020B0609040504020204" pitchFamily="49" charset="0"/>
              </a:rPr>
              <a:t>mnt</a:t>
            </a:r>
            <a:endParaRPr lang="en-US" sz="1400" dirty="0">
              <a:latin typeface="Lucida Console" panose="020B0609040504020204" pitchFamily="49" charset="0"/>
            </a:endParaRPr>
          </a:p>
          <a:p>
            <a:pPr indent="0">
              <a:lnSpc>
                <a:spcPct val="150000"/>
              </a:lnSpc>
              <a:buNone/>
            </a:pPr>
            <a:r>
              <a:rPr lang="en-US" sz="1400" dirty="0">
                <a:latin typeface="Lucida Console" panose="020B0609040504020204" pitchFamily="49" charset="0"/>
              </a:rPr>
              <a:t>mount: /dev/sr0 is write-protected, mounting read-only</a:t>
            </a:r>
          </a:p>
          <a:p>
            <a:pPr indent="0">
              <a:lnSpc>
                <a:spcPct val="150000"/>
              </a:lnSpc>
              <a:buNone/>
            </a:pPr>
            <a:r>
              <a:rPr lang="en-US" sz="1400" dirty="0">
                <a:latin typeface="Lucida Console" panose="020B0609040504020204" pitchFamily="49" charset="0"/>
              </a:rPr>
              <a:t>[</a:t>
            </a:r>
            <a:r>
              <a:rPr lang="en-US" sz="1400" dirty="0" err="1">
                <a:latin typeface="Lucida Console" panose="020B0609040504020204" pitchFamily="49" charset="0"/>
              </a:rPr>
              <a:t>root@cobbler</a:t>
            </a:r>
            <a:r>
              <a:rPr lang="en-US" sz="1400" dirty="0">
                <a:latin typeface="Lucida Console" panose="020B0609040504020204" pitchFamily="49" charset="0"/>
              </a:rPr>
              <a:t> cobbler]# cobbler import --arch=x86_64 --name=CentOS7 --path=/</a:t>
            </a:r>
            <a:r>
              <a:rPr lang="en-US" sz="1400" dirty="0" err="1">
                <a:latin typeface="Lucida Console" panose="020B0609040504020204" pitchFamily="49" charset="0"/>
              </a:rPr>
              <a:t>mnt</a:t>
            </a:r>
            <a:endParaRPr lang="en-US" sz="1400" dirty="0">
              <a:latin typeface="Lucida Console" panose="020B0609040504020204" pitchFamily="49" charset="0"/>
            </a:endParaRPr>
          </a:p>
          <a:p>
            <a:pPr indent="0">
              <a:lnSpc>
                <a:spcPct val="150000"/>
              </a:lnSpc>
              <a:buNone/>
            </a:pPr>
            <a:r>
              <a:rPr lang="en-US" sz="1400" dirty="0">
                <a:latin typeface="Lucida Console" panose="020B0609040504020204" pitchFamily="49" charset="0"/>
              </a:rPr>
              <a:t>task started: 2017-09-23_151147_import</a:t>
            </a:r>
          </a:p>
          <a:p>
            <a:pPr indent="0">
              <a:lnSpc>
                <a:spcPct val="150000"/>
              </a:lnSpc>
              <a:buNone/>
            </a:pPr>
            <a:r>
              <a:rPr lang="en-US" sz="1400" dirty="0">
                <a:latin typeface="Lucida Console" panose="020B0609040504020204" pitchFamily="49" charset="0"/>
              </a:rPr>
              <a:t>task started (id=Media import, time=Sat Sep 23 15:11:47 2017)</a:t>
            </a:r>
          </a:p>
          <a:p>
            <a:pPr indent="0">
              <a:lnSpc>
                <a:spcPct val="150000"/>
              </a:lnSpc>
              <a:buNone/>
            </a:pPr>
            <a:r>
              <a:rPr lang="en-US" sz="1400" dirty="0">
                <a:latin typeface="Lucida Console" panose="020B0609040504020204" pitchFamily="49" charset="0"/>
              </a:rPr>
              <a:t>Found a candidate signature: breed=</a:t>
            </a:r>
            <a:r>
              <a:rPr lang="en-US" sz="1400" dirty="0" err="1">
                <a:latin typeface="Lucida Console" panose="020B0609040504020204" pitchFamily="49" charset="0"/>
              </a:rPr>
              <a:t>redhat</a:t>
            </a:r>
            <a:r>
              <a:rPr lang="en-US" sz="1400" dirty="0">
                <a:latin typeface="Lucida Console" panose="020B0609040504020204" pitchFamily="49" charset="0"/>
              </a:rPr>
              <a:t>, version=rhel6</a:t>
            </a:r>
          </a:p>
          <a:p>
            <a:pPr indent="0">
              <a:lnSpc>
                <a:spcPct val="150000"/>
              </a:lnSpc>
              <a:buNone/>
            </a:pPr>
            <a:r>
              <a:rPr lang="en-US" sz="1400" dirty="0">
                <a:latin typeface="Lucida Console" panose="020B0609040504020204" pitchFamily="49" charset="0"/>
              </a:rPr>
              <a:t>Found a candidate signature: breed=</a:t>
            </a:r>
            <a:r>
              <a:rPr lang="en-US" sz="1400" dirty="0" err="1">
                <a:latin typeface="Lucida Console" panose="020B0609040504020204" pitchFamily="49" charset="0"/>
              </a:rPr>
              <a:t>redhat</a:t>
            </a:r>
            <a:r>
              <a:rPr lang="en-US" sz="1400" dirty="0">
                <a:latin typeface="Lucida Console" panose="020B0609040504020204" pitchFamily="49" charset="0"/>
              </a:rPr>
              <a:t>, version=rhel7</a:t>
            </a:r>
          </a:p>
          <a:p>
            <a:pPr indent="0">
              <a:lnSpc>
                <a:spcPct val="150000"/>
              </a:lnSpc>
              <a:buNone/>
            </a:pPr>
            <a:r>
              <a:rPr lang="en-US" sz="1400" dirty="0">
                <a:latin typeface="Lucida Console" panose="020B0609040504020204" pitchFamily="49" charset="0"/>
              </a:rPr>
              <a:t>Found a matching signature: breed=</a:t>
            </a:r>
            <a:r>
              <a:rPr lang="en-US" sz="1400" dirty="0" err="1">
                <a:latin typeface="Lucida Console" panose="020B0609040504020204" pitchFamily="49" charset="0"/>
              </a:rPr>
              <a:t>redhat</a:t>
            </a:r>
            <a:r>
              <a:rPr lang="en-US" sz="1400" dirty="0">
                <a:latin typeface="Lucida Console" panose="020B0609040504020204" pitchFamily="49" charset="0"/>
              </a:rPr>
              <a:t>, version=rhel7</a:t>
            </a:r>
          </a:p>
          <a:p>
            <a:pPr indent="0">
              <a:lnSpc>
                <a:spcPct val="150000"/>
              </a:lnSpc>
              <a:buNone/>
            </a:pPr>
            <a:r>
              <a:rPr lang="en-US" sz="1400" dirty="0">
                <a:latin typeface="Lucida Console" panose="020B0609040504020204" pitchFamily="49" charset="0"/>
              </a:rPr>
              <a:t>Adding distros from path /</a:t>
            </a:r>
            <a:r>
              <a:rPr lang="en-US" sz="1400" dirty="0" err="1">
                <a:latin typeface="Lucida Console" panose="020B0609040504020204" pitchFamily="49" charset="0"/>
              </a:rPr>
              <a:t>var</a:t>
            </a:r>
            <a:r>
              <a:rPr lang="en-US" sz="1400" dirty="0">
                <a:latin typeface="Lucida Console" panose="020B0609040504020204" pitchFamily="49" charset="0"/>
              </a:rPr>
              <a:t>/www/cobbler/</a:t>
            </a:r>
            <a:r>
              <a:rPr lang="en-US" sz="1400" dirty="0" err="1">
                <a:latin typeface="Lucida Console" panose="020B0609040504020204" pitchFamily="49" charset="0"/>
              </a:rPr>
              <a:t>ks_mirror</a:t>
            </a:r>
            <a:r>
              <a:rPr lang="en-US" sz="1400" dirty="0">
                <a:latin typeface="Lucida Console" panose="020B0609040504020204" pitchFamily="49" charset="0"/>
              </a:rPr>
              <a:t>/CentOS7-x86_64:</a:t>
            </a:r>
          </a:p>
          <a:p>
            <a:pPr indent="0">
              <a:lnSpc>
                <a:spcPct val="150000"/>
              </a:lnSpc>
              <a:buNone/>
            </a:pPr>
            <a:r>
              <a:rPr lang="en-US" sz="1400" b="1" dirty="0">
                <a:latin typeface="Lucida Console" panose="020B0609040504020204" pitchFamily="49" charset="0"/>
              </a:rPr>
              <a:t>creating new distro: CentOS7-x86_64</a:t>
            </a:r>
          </a:p>
          <a:p>
            <a:pPr indent="0">
              <a:lnSpc>
                <a:spcPct val="150000"/>
              </a:lnSpc>
              <a:buNone/>
            </a:pPr>
            <a:r>
              <a:rPr lang="en-US" sz="1400" dirty="0">
                <a:latin typeface="Lucida Console" panose="020B0609040504020204" pitchFamily="49" charset="0"/>
              </a:rPr>
              <a:t>trying </a:t>
            </a:r>
            <a:r>
              <a:rPr lang="en-US" sz="1400" dirty="0" err="1">
                <a:latin typeface="Lucida Console" panose="020B0609040504020204" pitchFamily="49" charset="0"/>
              </a:rPr>
              <a:t>symlink</a:t>
            </a:r>
            <a:r>
              <a:rPr lang="en-US" sz="1400" dirty="0">
                <a:latin typeface="Lucida Console" panose="020B0609040504020204" pitchFamily="49" charset="0"/>
              </a:rPr>
              <a:t>: /</a:t>
            </a:r>
            <a:r>
              <a:rPr lang="en-US" sz="1400" dirty="0" err="1">
                <a:latin typeface="Lucida Console" panose="020B0609040504020204" pitchFamily="49" charset="0"/>
              </a:rPr>
              <a:t>var</a:t>
            </a:r>
            <a:r>
              <a:rPr lang="en-US" sz="1400" dirty="0">
                <a:latin typeface="Lucida Console" panose="020B0609040504020204" pitchFamily="49" charset="0"/>
              </a:rPr>
              <a:t>/www/cobbler/</a:t>
            </a:r>
            <a:r>
              <a:rPr lang="en-US" sz="1400" dirty="0" err="1">
                <a:latin typeface="Lucida Console" panose="020B0609040504020204" pitchFamily="49" charset="0"/>
              </a:rPr>
              <a:t>ks_mirror</a:t>
            </a:r>
            <a:r>
              <a:rPr lang="en-US" sz="1400" dirty="0">
                <a:latin typeface="Lucida Console" panose="020B0609040504020204" pitchFamily="49" charset="0"/>
              </a:rPr>
              <a:t>/CentOS7-x86_64 -&gt; /</a:t>
            </a:r>
            <a:r>
              <a:rPr lang="en-US" sz="1400" dirty="0" err="1">
                <a:latin typeface="Lucida Console" panose="020B0609040504020204" pitchFamily="49" charset="0"/>
              </a:rPr>
              <a:t>var</a:t>
            </a:r>
            <a:r>
              <a:rPr lang="en-US" sz="1400" dirty="0">
                <a:latin typeface="Lucida Console" panose="020B0609040504020204" pitchFamily="49" charset="0"/>
              </a:rPr>
              <a:t>/www/cobbler/links/CentOS7-x86_64</a:t>
            </a:r>
          </a:p>
          <a:p>
            <a:pPr indent="0">
              <a:lnSpc>
                <a:spcPct val="150000"/>
              </a:lnSpc>
              <a:buNone/>
            </a:pPr>
            <a:r>
              <a:rPr lang="en-US" sz="1400" b="1" dirty="0">
                <a:latin typeface="Lucida Console" panose="020B0609040504020204" pitchFamily="49" charset="0"/>
              </a:rPr>
              <a:t>creating new profile: CentOS7-x86_64</a:t>
            </a:r>
          </a:p>
          <a:p>
            <a:pPr indent="0">
              <a:lnSpc>
                <a:spcPct val="150000"/>
              </a:lnSpc>
              <a:buNone/>
            </a:pPr>
            <a:r>
              <a:rPr lang="en-US" sz="1400" dirty="0">
                <a:latin typeface="Lucida Console" panose="020B0609040504020204" pitchFamily="49" charset="0"/>
              </a:rPr>
              <a:t>associating repos</a:t>
            </a:r>
          </a:p>
          <a:p>
            <a:pPr indent="0">
              <a:lnSpc>
                <a:spcPct val="150000"/>
              </a:lnSpc>
              <a:buNone/>
            </a:pPr>
            <a:r>
              <a:rPr lang="en-US" sz="1400" dirty="0">
                <a:latin typeface="Lucida Console" panose="020B0609040504020204" pitchFamily="49" charset="0"/>
              </a:rPr>
              <a:t>checking for </a:t>
            </a:r>
            <a:r>
              <a:rPr lang="en-US" sz="1400" dirty="0" err="1">
                <a:latin typeface="Lucida Console" panose="020B0609040504020204" pitchFamily="49" charset="0"/>
              </a:rPr>
              <a:t>rsync</a:t>
            </a:r>
            <a:r>
              <a:rPr lang="en-US" sz="1400" dirty="0">
                <a:latin typeface="Lucida Console" panose="020B0609040504020204" pitchFamily="49" charset="0"/>
              </a:rPr>
              <a:t> repo(s)</a:t>
            </a:r>
          </a:p>
          <a:p>
            <a:pPr indent="0">
              <a:lnSpc>
                <a:spcPct val="150000"/>
              </a:lnSpc>
              <a:buNone/>
            </a:pPr>
            <a:r>
              <a:rPr lang="en-US" sz="1400" dirty="0">
                <a:latin typeface="Lucida Console" panose="020B0609040504020204" pitchFamily="49" charset="0"/>
              </a:rPr>
              <a:t>checking for </a:t>
            </a:r>
            <a:r>
              <a:rPr lang="en-US" sz="1400" dirty="0" err="1">
                <a:latin typeface="Lucida Console" panose="020B0609040504020204" pitchFamily="49" charset="0"/>
              </a:rPr>
              <a:t>rhn</a:t>
            </a:r>
            <a:r>
              <a:rPr lang="en-US" sz="1400" dirty="0">
                <a:latin typeface="Lucida Console" panose="020B0609040504020204" pitchFamily="49" charset="0"/>
              </a:rPr>
              <a:t> repo(s)</a:t>
            </a:r>
          </a:p>
          <a:p>
            <a:pPr indent="0">
              <a:lnSpc>
                <a:spcPct val="150000"/>
              </a:lnSpc>
              <a:buNone/>
            </a:pPr>
            <a:r>
              <a:rPr lang="en-US" sz="1400" dirty="0">
                <a:latin typeface="Lucida Console" panose="020B0609040504020204" pitchFamily="49" charset="0"/>
              </a:rPr>
              <a:t>checking for yum repo(s)</a:t>
            </a:r>
          </a:p>
          <a:p>
            <a:pPr indent="0">
              <a:lnSpc>
                <a:spcPct val="150000"/>
              </a:lnSpc>
              <a:buNone/>
            </a:pPr>
            <a:r>
              <a:rPr lang="en-US" sz="1400" dirty="0">
                <a:latin typeface="Lucida Console" panose="020B0609040504020204" pitchFamily="49" charset="0"/>
              </a:rPr>
              <a:t>starting descent into /</a:t>
            </a:r>
            <a:r>
              <a:rPr lang="en-US" sz="1400" dirty="0" err="1">
                <a:latin typeface="Lucida Console" panose="020B0609040504020204" pitchFamily="49" charset="0"/>
              </a:rPr>
              <a:t>var</a:t>
            </a:r>
            <a:r>
              <a:rPr lang="en-US" sz="1400" dirty="0">
                <a:latin typeface="Lucida Console" panose="020B0609040504020204" pitchFamily="49" charset="0"/>
              </a:rPr>
              <a:t>/www/cobbler/</a:t>
            </a:r>
            <a:r>
              <a:rPr lang="en-US" sz="1400" dirty="0" err="1">
                <a:latin typeface="Lucida Console" panose="020B0609040504020204" pitchFamily="49" charset="0"/>
              </a:rPr>
              <a:t>ks_mirror</a:t>
            </a:r>
            <a:r>
              <a:rPr lang="en-US" sz="1400" dirty="0">
                <a:latin typeface="Lucida Console" panose="020B0609040504020204" pitchFamily="49" charset="0"/>
              </a:rPr>
              <a:t>/CentOS7-x86_64 for CentOS7-x86_64</a:t>
            </a:r>
          </a:p>
          <a:p>
            <a:pPr indent="0">
              <a:lnSpc>
                <a:spcPct val="150000"/>
              </a:lnSpc>
              <a:buNone/>
            </a:pPr>
            <a:r>
              <a:rPr lang="en-US" sz="1400" dirty="0">
                <a:latin typeface="Lucida Console" panose="020B0609040504020204" pitchFamily="49" charset="0"/>
              </a:rPr>
              <a:t>processing repo at : /</a:t>
            </a:r>
            <a:r>
              <a:rPr lang="en-US" sz="1400" dirty="0" err="1">
                <a:latin typeface="Lucida Console" panose="020B0609040504020204" pitchFamily="49" charset="0"/>
              </a:rPr>
              <a:t>var</a:t>
            </a:r>
            <a:r>
              <a:rPr lang="en-US" sz="1400" dirty="0">
                <a:latin typeface="Lucida Console" panose="020B0609040504020204" pitchFamily="49" charset="0"/>
              </a:rPr>
              <a:t>/www/cobbler/</a:t>
            </a:r>
            <a:r>
              <a:rPr lang="en-US" sz="1400" dirty="0" err="1">
                <a:latin typeface="Lucida Console" panose="020B0609040504020204" pitchFamily="49" charset="0"/>
              </a:rPr>
              <a:t>ks_mirror</a:t>
            </a:r>
            <a:r>
              <a:rPr lang="en-US" sz="1400" dirty="0">
                <a:latin typeface="Lucida Console" panose="020B0609040504020204" pitchFamily="49" charset="0"/>
              </a:rPr>
              <a:t>/CentOS7-x86_64</a:t>
            </a:r>
          </a:p>
          <a:p>
            <a:pPr indent="0">
              <a:lnSpc>
                <a:spcPct val="150000"/>
              </a:lnSpc>
              <a:buNone/>
            </a:pPr>
            <a:r>
              <a:rPr lang="en-US" sz="1400" dirty="0">
                <a:latin typeface="Lucida Console" panose="020B0609040504020204" pitchFamily="49" charset="0"/>
              </a:rPr>
              <a:t>need to process repo/comps: /</a:t>
            </a:r>
            <a:r>
              <a:rPr lang="en-US" sz="1400" dirty="0" err="1">
                <a:latin typeface="Lucida Console" panose="020B0609040504020204" pitchFamily="49" charset="0"/>
              </a:rPr>
              <a:t>var</a:t>
            </a:r>
            <a:r>
              <a:rPr lang="en-US" sz="1400" dirty="0">
                <a:latin typeface="Lucida Console" panose="020B0609040504020204" pitchFamily="49" charset="0"/>
              </a:rPr>
              <a:t>/www/cobbler/</a:t>
            </a:r>
            <a:r>
              <a:rPr lang="en-US" sz="1400" dirty="0" err="1">
                <a:latin typeface="Lucida Console" panose="020B0609040504020204" pitchFamily="49" charset="0"/>
              </a:rPr>
              <a:t>ks_mirror</a:t>
            </a:r>
            <a:r>
              <a:rPr lang="en-US" sz="1400" dirty="0">
                <a:latin typeface="Lucida Console" panose="020B0609040504020204" pitchFamily="49" charset="0"/>
              </a:rPr>
              <a:t>/CentOS7-x86_64</a:t>
            </a:r>
          </a:p>
          <a:p>
            <a:pPr indent="0">
              <a:lnSpc>
                <a:spcPct val="150000"/>
              </a:lnSpc>
              <a:buNone/>
            </a:pPr>
            <a:r>
              <a:rPr lang="en-US" sz="1400" dirty="0">
                <a:latin typeface="Lucida Console" panose="020B0609040504020204" pitchFamily="49" charset="0"/>
              </a:rPr>
              <a:t>looking for /</a:t>
            </a:r>
            <a:r>
              <a:rPr lang="en-US" sz="1400" dirty="0" err="1">
                <a:latin typeface="Lucida Console" panose="020B0609040504020204" pitchFamily="49" charset="0"/>
              </a:rPr>
              <a:t>var</a:t>
            </a:r>
            <a:r>
              <a:rPr lang="en-US" sz="1400" dirty="0">
                <a:latin typeface="Lucida Console" panose="020B0609040504020204" pitchFamily="49" charset="0"/>
              </a:rPr>
              <a:t>/www/cobbler/</a:t>
            </a:r>
            <a:r>
              <a:rPr lang="en-US" sz="1400" dirty="0" err="1">
                <a:latin typeface="Lucida Console" panose="020B0609040504020204" pitchFamily="49" charset="0"/>
              </a:rPr>
              <a:t>ks_mirror</a:t>
            </a:r>
            <a:r>
              <a:rPr lang="en-US" sz="1400" dirty="0">
                <a:latin typeface="Lucida Console" panose="020B0609040504020204" pitchFamily="49" charset="0"/>
              </a:rPr>
              <a:t>/CentOS7-x86_64/</a:t>
            </a:r>
            <a:r>
              <a:rPr lang="en-US" sz="1400" dirty="0" err="1">
                <a:latin typeface="Lucida Console" panose="020B0609040504020204" pitchFamily="49" charset="0"/>
              </a:rPr>
              <a:t>repodata</a:t>
            </a:r>
            <a:r>
              <a:rPr lang="en-US" sz="1400" dirty="0">
                <a:latin typeface="Lucida Console" panose="020B0609040504020204" pitchFamily="49" charset="0"/>
              </a:rPr>
              <a:t>/*comps*.xml</a:t>
            </a:r>
          </a:p>
          <a:p>
            <a:pPr indent="0">
              <a:lnSpc>
                <a:spcPct val="150000"/>
              </a:lnSpc>
              <a:buNone/>
            </a:pPr>
            <a:r>
              <a:rPr lang="en-US" sz="1400" dirty="0">
                <a:latin typeface="Lucida Console" panose="020B0609040504020204" pitchFamily="49" charset="0"/>
              </a:rPr>
              <a:t>Keeping </a:t>
            </a:r>
            <a:r>
              <a:rPr lang="en-US" sz="1400" dirty="0" err="1">
                <a:latin typeface="Lucida Console" panose="020B0609040504020204" pitchFamily="49" charset="0"/>
              </a:rPr>
              <a:t>repodata</a:t>
            </a:r>
            <a:r>
              <a:rPr lang="en-US" sz="1400" dirty="0">
                <a:latin typeface="Lucida Console" panose="020B0609040504020204" pitchFamily="49" charset="0"/>
              </a:rPr>
              <a:t> as-is :/</a:t>
            </a:r>
            <a:r>
              <a:rPr lang="en-US" sz="1400" dirty="0" err="1">
                <a:latin typeface="Lucida Console" panose="020B0609040504020204" pitchFamily="49" charset="0"/>
              </a:rPr>
              <a:t>var</a:t>
            </a:r>
            <a:r>
              <a:rPr lang="en-US" sz="1400" dirty="0">
                <a:latin typeface="Lucida Console" panose="020B0609040504020204" pitchFamily="49" charset="0"/>
              </a:rPr>
              <a:t>/www/cobbler/</a:t>
            </a:r>
            <a:r>
              <a:rPr lang="en-US" sz="1400" dirty="0" err="1">
                <a:latin typeface="Lucida Console" panose="020B0609040504020204" pitchFamily="49" charset="0"/>
              </a:rPr>
              <a:t>ks_mirror</a:t>
            </a:r>
            <a:r>
              <a:rPr lang="en-US" sz="1400" dirty="0">
                <a:latin typeface="Lucida Console" panose="020B0609040504020204" pitchFamily="49" charset="0"/>
              </a:rPr>
              <a:t>/CentOS7-x86_64/</a:t>
            </a:r>
            <a:r>
              <a:rPr lang="en-US" sz="1400" dirty="0" err="1">
                <a:latin typeface="Lucida Console" panose="020B0609040504020204" pitchFamily="49" charset="0"/>
              </a:rPr>
              <a:t>repodata</a:t>
            </a:r>
            <a:endParaRPr lang="en-US" sz="1400" dirty="0">
              <a:latin typeface="Lucida Console" panose="020B0609040504020204" pitchFamily="49" charset="0"/>
            </a:endParaRPr>
          </a:p>
          <a:p>
            <a:pPr indent="0">
              <a:lnSpc>
                <a:spcPct val="150000"/>
              </a:lnSpc>
              <a:buNone/>
            </a:pPr>
            <a:r>
              <a:rPr lang="en-US" sz="1400" b="1" dirty="0">
                <a:latin typeface="Lucida Console" panose="020B0609040504020204" pitchFamily="49" charset="0"/>
              </a:rPr>
              <a:t>*** TASK COMPLETE ***</a:t>
            </a:r>
          </a:p>
          <a:p>
            <a:pPr indent="0">
              <a:lnSpc>
                <a:spcPct val="150000"/>
              </a:lnSpc>
              <a:buNone/>
            </a:pPr>
            <a:r>
              <a:rPr lang="en-US" sz="1400" dirty="0">
                <a:latin typeface="Lucida Console" panose="020B0609040504020204" pitchFamily="49" charset="0"/>
              </a:rPr>
              <a:t>[</a:t>
            </a:r>
            <a:r>
              <a:rPr lang="en-US" sz="1400" dirty="0" err="1">
                <a:latin typeface="Lucida Console" panose="020B0609040504020204" pitchFamily="49" charset="0"/>
              </a:rPr>
              <a:t>root@cobbler</a:t>
            </a:r>
            <a:r>
              <a:rPr lang="en-US" sz="1400" dirty="0">
                <a:latin typeface="Lucida Console" panose="020B0609040504020204" pitchFamily="49" charset="0"/>
              </a:rPr>
              <a:t> cobbler]#</a:t>
            </a:r>
          </a:p>
        </p:txBody>
      </p:sp>
      <p:sp>
        <p:nvSpPr>
          <p:cNvPr id="4" name="Rectangle 2"/>
          <p:cNvSpPr txBox="1">
            <a:spLocks noGrp="1" noChangeArrowheads="1"/>
          </p:cNvSpPr>
          <p:nvPr>
            <p:ph type="title"/>
          </p:nvPr>
        </p:nvSpPr>
        <p:spPr bwMode="auto">
          <a:xfrm>
            <a:off x="238030" y="3984"/>
            <a:ext cx="11801570" cy="82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kern="1200">
                <a:solidFill>
                  <a:schemeClr val="bg1"/>
                </a:solidFill>
                <a:latin typeface="+mj-lt"/>
                <a:ea typeface="+mj-ea"/>
                <a:cs typeface="+mj-cs"/>
              </a:defRPr>
            </a:lvl1pPr>
            <a:lvl2pPr algn="l" rtl="0" fontAlgn="base">
              <a:spcBef>
                <a:spcPct val="0"/>
              </a:spcBef>
              <a:spcAft>
                <a:spcPct val="0"/>
              </a:spcAft>
              <a:defRPr sz="2800" b="1">
                <a:solidFill>
                  <a:schemeClr val="bg1"/>
                </a:solidFill>
                <a:latin typeface="Arial" panose="020B0604020202020204" pitchFamily="34" charset="0"/>
              </a:defRPr>
            </a:lvl2pPr>
            <a:lvl3pPr algn="l" rtl="0" fontAlgn="base">
              <a:spcBef>
                <a:spcPct val="0"/>
              </a:spcBef>
              <a:spcAft>
                <a:spcPct val="0"/>
              </a:spcAft>
              <a:defRPr sz="2800" b="1">
                <a:solidFill>
                  <a:schemeClr val="bg1"/>
                </a:solidFill>
                <a:latin typeface="Arial" panose="020B0604020202020204" pitchFamily="34" charset="0"/>
              </a:defRPr>
            </a:lvl3pPr>
            <a:lvl4pPr algn="l" rtl="0" fontAlgn="base">
              <a:spcBef>
                <a:spcPct val="0"/>
              </a:spcBef>
              <a:spcAft>
                <a:spcPct val="0"/>
              </a:spcAft>
              <a:defRPr sz="2800" b="1">
                <a:solidFill>
                  <a:schemeClr val="bg1"/>
                </a:solidFill>
                <a:latin typeface="Arial" panose="020B0604020202020204" pitchFamily="34" charset="0"/>
              </a:defRPr>
            </a:lvl4pPr>
            <a:lvl5pPr algn="l" rtl="0" fontAlgn="base">
              <a:spcBef>
                <a:spcPct val="0"/>
              </a:spcBef>
              <a:spcAft>
                <a:spcPct val="0"/>
              </a:spcAft>
              <a:defRPr sz="2800" b="1">
                <a:solidFill>
                  <a:schemeClr val="bg1"/>
                </a:solidFill>
                <a:latin typeface="Arial" panose="020B0604020202020204" pitchFamily="34" charset="0"/>
              </a:defRPr>
            </a:lvl5pPr>
            <a:lvl6pPr marL="457200" algn="l" rtl="0" fontAlgn="base">
              <a:spcBef>
                <a:spcPct val="0"/>
              </a:spcBef>
              <a:spcAft>
                <a:spcPct val="0"/>
              </a:spcAft>
              <a:defRPr sz="2800" b="1">
                <a:solidFill>
                  <a:schemeClr val="bg1"/>
                </a:solidFill>
                <a:latin typeface="Arial" panose="020B0604020202020204" pitchFamily="34" charset="0"/>
              </a:defRPr>
            </a:lvl6pPr>
            <a:lvl7pPr marL="914400" algn="l" rtl="0" fontAlgn="base">
              <a:spcBef>
                <a:spcPct val="0"/>
              </a:spcBef>
              <a:spcAft>
                <a:spcPct val="0"/>
              </a:spcAft>
              <a:defRPr sz="2800" b="1">
                <a:solidFill>
                  <a:schemeClr val="bg1"/>
                </a:solidFill>
                <a:latin typeface="Arial" panose="020B0604020202020204" pitchFamily="34" charset="0"/>
              </a:defRPr>
            </a:lvl7pPr>
            <a:lvl8pPr marL="1371600" algn="l" rtl="0" fontAlgn="base">
              <a:spcBef>
                <a:spcPct val="0"/>
              </a:spcBef>
              <a:spcAft>
                <a:spcPct val="0"/>
              </a:spcAft>
              <a:defRPr sz="2800" b="1">
                <a:solidFill>
                  <a:schemeClr val="bg1"/>
                </a:solidFill>
                <a:latin typeface="Arial" panose="020B0604020202020204" pitchFamily="34" charset="0"/>
              </a:defRPr>
            </a:lvl8pPr>
            <a:lvl9pPr marL="1828800" algn="l" rtl="0" fontAlgn="base">
              <a:spcBef>
                <a:spcPct val="0"/>
              </a:spcBef>
              <a:spcAft>
                <a:spcPct val="0"/>
              </a:spcAft>
              <a:defRPr sz="2800" b="1">
                <a:solidFill>
                  <a:schemeClr val="bg1"/>
                </a:solidFill>
                <a:latin typeface="Arial" panose="020B0604020202020204" pitchFamily="34" charset="0"/>
              </a:defRPr>
            </a:lvl9pPr>
          </a:lstStyle>
          <a:p>
            <a:r>
              <a:rPr lang="en-US" sz="3200" b="0" dirty="0" smtClean="0"/>
              <a:t>Initial Steps – Import Distro and Create profile (CentOS7)</a:t>
            </a:r>
            <a:endParaRPr lang="en-US" sz="3200" b="0" dirty="0"/>
          </a:p>
        </p:txBody>
      </p:sp>
    </p:spTree>
    <p:extLst>
      <p:ext uri="{BB962C8B-B14F-4D97-AF65-F5344CB8AC3E}">
        <p14:creationId xmlns:p14="http://schemas.microsoft.com/office/powerpoint/2010/main" val="2518775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MphasiS_an_Introduction_2014_new logo">
  <a:themeElements>
    <a:clrScheme name="CORPORATE">
      <a:dk1>
        <a:srgbClr val="000000"/>
      </a:dk1>
      <a:lt1>
        <a:srgbClr val="FFFFFF"/>
      </a:lt1>
      <a:dk2>
        <a:srgbClr val="005295"/>
      </a:dk2>
      <a:lt2>
        <a:srgbClr val="FFFFFF"/>
      </a:lt2>
      <a:accent1>
        <a:srgbClr val="D9D9D9"/>
      </a:accent1>
      <a:accent2>
        <a:srgbClr val="B7DEE8"/>
      </a:accent2>
      <a:accent3>
        <a:srgbClr val="005295"/>
      </a:accent3>
      <a:accent4>
        <a:srgbClr val="939598"/>
      </a:accent4>
      <a:accent5>
        <a:srgbClr val="005295"/>
      </a:accent5>
      <a:accent6>
        <a:srgbClr val="005295"/>
      </a:accent6>
      <a:hlink>
        <a:srgbClr val="000000"/>
      </a:hlink>
      <a:folHlink>
        <a:srgbClr val="000000"/>
      </a:folHlink>
    </a:clrScheme>
    <a:fontScheme name="MASTER TITLE STYL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3865</TotalTime>
  <Words>1943</Words>
  <Application>Microsoft Office PowerPoint</Application>
  <PresentationFormat>Widescreen</PresentationFormat>
  <Paragraphs>219</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ＭＳ Ｐゴシック</vt:lpstr>
      <vt:lpstr>Arial</vt:lpstr>
      <vt:lpstr>Calibri</vt:lpstr>
      <vt:lpstr>Lucida Console</vt:lpstr>
      <vt:lpstr>Wingdings</vt:lpstr>
      <vt:lpstr>ヒラギノ角ゴ Pro W3</vt:lpstr>
      <vt:lpstr>MphasiS_an_Introduction_2014_new logo</vt:lpstr>
      <vt:lpstr>Introduction to Cobbler</vt:lpstr>
      <vt:lpstr>Network Environment for System Installation</vt:lpstr>
      <vt:lpstr>What is Cobbler?</vt:lpstr>
      <vt:lpstr>How Cobbler is designed?</vt:lpstr>
      <vt:lpstr>How Cobbler objects are related?</vt:lpstr>
      <vt:lpstr>Cobbler Installation</vt:lpstr>
      <vt:lpstr>Cobbler Configuration</vt:lpstr>
      <vt:lpstr>Cobbler Check and Sync</vt:lpstr>
      <vt:lpstr>Initial Steps – Import Distro and Create profile (CentOS7)</vt:lpstr>
      <vt:lpstr>Initial Steps – Import Distro and Create profile (SLES 11SP4)</vt:lpstr>
      <vt:lpstr>Cobbler List and Report option</vt:lpstr>
      <vt:lpstr>Cobbler System add and Edit</vt:lpstr>
      <vt:lpstr>Demonstration… and 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Lee</dc:creator>
  <cp:lastModifiedBy>Kakkunje, Muralidhara</cp:lastModifiedBy>
  <cp:revision>269</cp:revision>
  <dcterms:created xsi:type="dcterms:W3CDTF">2016-07-05T15:24:43Z</dcterms:created>
  <dcterms:modified xsi:type="dcterms:W3CDTF">2017-09-26T12:56:17Z</dcterms:modified>
</cp:coreProperties>
</file>