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1" r:id="rId4"/>
    <p:sldId id="262" r:id="rId5"/>
    <p:sldId id="263" r:id="rId6"/>
    <p:sldId id="257" r:id="rId7"/>
    <p:sldId id="287" r:id="rId8"/>
    <p:sldId id="289" r:id="rId9"/>
    <p:sldId id="258" r:id="rId10"/>
    <p:sldId id="259" r:id="rId11"/>
    <p:sldId id="264" r:id="rId12"/>
    <p:sldId id="265" r:id="rId13"/>
    <p:sldId id="266" r:id="rId14"/>
    <p:sldId id="268" r:id="rId15"/>
    <p:sldId id="269" r:id="rId16"/>
    <p:sldId id="267" r:id="rId17"/>
    <p:sldId id="270" r:id="rId18"/>
    <p:sldId id="271" r:id="rId19"/>
    <p:sldId id="272" r:id="rId20"/>
    <p:sldId id="273" r:id="rId21"/>
    <p:sldId id="274" r:id="rId22"/>
    <p:sldId id="285" r:id="rId23"/>
    <p:sldId id="286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0B08-6948-4CE4-9BB8-C1017D9B21C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239A-0812-4B9B-8B4C-53EA622C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stack.com/en/latest/topics/installation/index.html#installation" TargetMode="External"/><Relationship Id="rId2" Type="http://schemas.openxmlformats.org/officeDocument/2006/relationships/hyperlink" Target="https://docs.saltstack.com/en/latest/topics/tutorials/states_pt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altstack.com/en/latest/topics/tutorials/walkthrough.html" TargetMode="External"/><Relationship Id="rId4" Type="http://schemas.openxmlformats.org/officeDocument/2006/relationships/hyperlink" Target="https://docs.saltstack.com/en/latest/ref/configuration/index.html#configuring-sal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50" y="2871990"/>
            <a:ext cx="6878601" cy="1403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SaltStack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946" y="759854"/>
            <a:ext cx="9096108" cy="5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6988" y="3679392"/>
            <a:ext cx="9091411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95" y="365125"/>
            <a:ext cx="9537209" cy="61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383" y="3464313"/>
            <a:ext cx="10060180" cy="214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83" y="560231"/>
            <a:ext cx="8979325" cy="27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56" y="1939669"/>
            <a:ext cx="11307287" cy="33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6372"/>
            <a:ext cx="10019724" cy="47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755" y="862886"/>
            <a:ext cx="10634489" cy="46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554"/>
            <a:ext cx="9957733" cy="40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1" y="365125"/>
            <a:ext cx="9892157" cy="63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548" y="1326524"/>
            <a:ext cx="8852903" cy="46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al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MANAGEMENT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678"/>
            <a:ext cx="10447753" cy="36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WHAT </a:t>
            </a:r>
            <a:r>
              <a:rPr lang="en-US" cap="all" dirty="0"/>
              <a:t>IS SALT?</a:t>
            </a:r>
            <a:br>
              <a:rPr lang="en-US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Python based, remote execution tool and configuration management system, created and developed by Thomas S Hatch.</a:t>
            </a:r>
          </a:p>
          <a:p>
            <a:pPr lvl="0"/>
            <a:r>
              <a:rPr lang="en-US" dirty="0" smtClean="0"/>
              <a:t>Salt </a:t>
            </a:r>
            <a:r>
              <a:rPr lang="en-US" dirty="0"/>
              <a:t>is a different approach to infrastructure management, founded on the idea that high-speed communication with large numbers of systems can open up new capabilities. This approach makes Salt a powerful multitasking system that can solve many specific problems in an infrastructure.</a:t>
            </a:r>
          </a:p>
          <a:p>
            <a:pPr lvl="0"/>
            <a:r>
              <a:rPr lang="en-US" dirty="0"/>
              <a:t>The backbone of Salt is the remote execution engine, which creates a high-speed, secure and bi-directional communication net for groups of systems. On top of this communication system, Salt provides an extremely fast, flexible, and easy-to-use configuration management system called Salt 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98" y="901520"/>
            <a:ext cx="8899167" cy="56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580" y="708339"/>
            <a:ext cx="9170896" cy="42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429" y="766400"/>
            <a:ext cx="7643141" cy="51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6" y="772732"/>
            <a:ext cx="8943968" cy="53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TARGETING MINIONS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58" y="1690688"/>
            <a:ext cx="9360080" cy="39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97" y="1027906"/>
            <a:ext cx="9690208" cy="4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03" y="1027906"/>
            <a:ext cx="9762996" cy="45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9876620" cy="391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84" y="4945376"/>
            <a:ext cx="10063968" cy="4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75048" cy="370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1748"/>
            <a:ext cx="860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50" y="365125"/>
            <a:ext cx="10087243" cy="56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Supporting the "Infrastructure as Code" approach to deployment and cloud management, it competes primarily with Puppet, Chef, and Ansible.</a:t>
            </a:r>
          </a:p>
          <a:p>
            <a:r>
              <a:rPr lang="en-US" dirty="0" smtClean="0"/>
              <a:t>The </a:t>
            </a:r>
            <a:r>
              <a:rPr lang="en-US" dirty="0"/>
              <a:t>remote execution: run commands on various machines in parallel with a flexible targeting system.</a:t>
            </a:r>
          </a:p>
          <a:p>
            <a:r>
              <a:rPr lang="en-US" dirty="0"/>
              <a:t>The configuration management: establishes a client-server model to quickly, easily and securely bring infrastructure components inline with a given policy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88" y="652463"/>
            <a:ext cx="9432030" cy="264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88" y="3582709"/>
            <a:ext cx="9432030" cy="31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:-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https://docs.saltstack.com/en/latest/topics/tutorials/states_pt1.html</a:t>
            </a:r>
            <a:endParaRPr lang="en-US" dirty="0"/>
          </a:p>
          <a:p>
            <a:r>
              <a:rPr lang="en-US" u="sng" dirty="0">
                <a:hlinkClick r:id="rId3"/>
              </a:rPr>
              <a:t>https://docs.saltstack.com/en/latest/topics/installation/index.html#installation</a:t>
            </a:r>
            <a:endParaRPr lang="en-US" dirty="0"/>
          </a:p>
          <a:p>
            <a:r>
              <a:rPr lang="en-US" u="sng" dirty="0">
                <a:hlinkClick r:id="rId4"/>
              </a:rPr>
              <a:t>https://docs.saltstack.com/en/latest/ref/configuration/index.html#configuring-salt</a:t>
            </a:r>
            <a:endParaRPr lang="en-US" dirty="0"/>
          </a:p>
          <a:p>
            <a:r>
              <a:rPr lang="en-US" u="sng" dirty="0">
                <a:hlinkClick r:id="rId5"/>
              </a:rPr>
              <a:t>https://docs.saltstack.com/en/latest/topics/tutorials/walkthrough.html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  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665" y="2012660"/>
            <a:ext cx="9364669" cy="39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693" y="650124"/>
            <a:ext cx="10354614" cy="58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41" y="1470990"/>
            <a:ext cx="8469200" cy="28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10515600" cy="4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78" y="365125"/>
            <a:ext cx="225742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80525"/>
            <a:ext cx="8370194" cy="3594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425"/>
            <a:ext cx="8632804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22" y="1212884"/>
            <a:ext cx="9635756" cy="46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151</Words>
  <Application>Microsoft Office PowerPoint</Application>
  <PresentationFormat>Widescreen</PresentationFormat>
  <Paragraphs>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SaltStack</vt:lpstr>
      <vt:lpstr>  WHAT IS SALT?  </vt:lpstr>
      <vt:lpstr>PowerPoint Presentation</vt:lpstr>
      <vt:lpstr>Comparison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MANAGEMENT</vt:lpstr>
      <vt:lpstr>PowerPoint Presentation</vt:lpstr>
      <vt:lpstr>PowerPoint Presentation</vt:lpstr>
      <vt:lpstr>PowerPoint Presentation</vt:lpstr>
      <vt:lpstr>PowerPoint Presentation</vt:lpstr>
      <vt:lpstr>TARGETING MINIONS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Thank You!!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MB, Bibin</dc:creator>
  <cp:lastModifiedBy>MB, Bibin</cp:lastModifiedBy>
  <cp:revision>39</cp:revision>
  <dcterms:created xsi:type="dcterms:W3CDTF">2017-12-14T19:27:56Z</dcterms:created>
  <dcterms:modified xsi:type="dcterms:W3CDTF">2018-02-22T07:07:25Z</dcterms:modified>
</cp:coreProperties>
</file>