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Merriweather"/>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eae0e924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eae0e9248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7eae0e9248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 name="Google Shape;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 name="Google Shape;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33b197c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33b197ce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 name="Google Shape;73;g7e33b197ce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e33b197ce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33b197ce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 name="Google Shape;83;g7e33b197ce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eae0e9248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eae0e9248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g7eae0e9248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eae0e924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ae0e924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g7eae0e9248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eae0e9248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eae0e9248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7eae0e9248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eae0e9248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ae0e9248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g7eae0e9248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331913" y="5157788"/>
            <a:ext cx="6913562" cy="8937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l">
              <a:spcBef>
                <a:spcPts val="0"/>
              </a:spcBef>
              <a:spcAft>
                <a:spcPts val="0"/>
              </a:spcAft>
              <a:buSzPts val="1400"/>
              <a:buNone/>
              <a:defRPr sz="3200">
                <a:solidFill>
                  <a:srgbClr val="08080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1331913" y="5949950"/>
            <a:ext cx="6913562" cy="503238"/>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l">
              <a:spcBef>
                <a:spcPts val="480"/>
              </a:spcBef>
              <a:spcAft>
                <a:spcPts val="0"/>
              </a:spcAft>
              <a:buClr>
                <a:srgbClr val="080808"/>
              </a:buClr>
              <a:buSzPts val="2400"/>
              <a:buFont typeface="Arial"/>
              <a:buNone/>
              <a:defRPr b="1" sz="2400">
                <a:solidFill>
                  <a:srgbClr val="080808"/>
                </a:solidFill>
              </a:defRPr>
            </a:lvl1pPr>
            <a:lvl2pPr lvl="1" algn="l">
              <a:spcBef>
                <a:spcPts val="360"/>
              </a:spcBef>
              <a:spcAft>
                <a:spcPts val="0"/>
              </a:spcAft>
              <a:buClr>
                <a:schemeClr val="dk2"/>
              </a:buClr>
              <a:buSzPts val="1800"/>
              <a:buChar char="–"/>
              <a:defRPr/>
            </a:lvl2pPr>
            <a:lvl3pPr lvl="2" algn="l">
              <a:spcBef>
                <a:spcPts val="360"/>
              </a:spcBef>
              <a:spcAft>
                <a:spcPts val="0"/>
              </a:spcAft>
              <a:buClr>
                <a:schemeClr val="dk2"/>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68313" y="908050"/>
            <a:ext cx="6985000"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rot="5400000">
            <a:off x="1799431" y="80170"/>
            <a:ext cx="4679950" cy="74882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4319587" y="2600325"/>
            <a:ext cx="5256213" cy="1871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rot="5400000">
            <a:off x="499269" y="804069"/>
            <a:ext cx="5256213" cy="54641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68313" y="908050"/>
            <a:ext cx="6985000"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 type="body"/>
          </p:nvPr>
        </p:nvSpPr>
        <p:spPr>
          <a:xfrm>
            <a:off x="395288" y="1484313"/>
            <a:ext cx="7488237" cy="46799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Arial"/>
              <a:buNone/>
              <a:defRPr sz="2000"/>
            </a:lvl1pPr>
            <a:lvl2pPr indent="-228600" lvl="1" marL="914400" algn="l">
              <a:spcBef>
                <a:spcPts val="360"/>
              </a:spcBef>
              <a:spcAft>
                <a:spcPts val="0"/>
              </a:spcAft>
              <a:buClr>
                <a:schemeClr val="dk2"/>
              </a:buClr>
              <a:buSzPts val="1800"/>
              <a:buFont typeface="Arial"/>
              <a:buNone/>
              <a:defRPr sz="1800"/>
            </a:lvl2pPr>
            <a:lvl3pPr indent="-228600" lvl="2" marL="1371600" algn="l">
              <a:spcBef>
                <a:spcPts val="320"/>
              </a:spcBef>
              <a:spcAft>
                <a:spcPts val="0"/>
              </a:spcAft>
              <a:buClr>
                <a:schemeClr val="dk2"/>
              </a:buClr>
              <a:buSzPts val="1600"/>
              <a:buFont typeface="Arial"/>
              <a:buNone/>
              <a:defRPr sz="1600"/>
            </a:lvl3pPr>
            <a:lvl4pPr indent="-228600" lvl="3" marL="1828800" algn="l">
              <a:spcBef>
                <a:spcPts val="280"/>
              </a:spcBef>
              <a:spcAft>
                <a:spcPts val="0"/>
              </a:spcAft>
              <a:buClr>
                <a:schemeClr val="dk2"/>
              </a:buClr>
              <a:buSzPts val="1400"/>
              <a:buFont typeface="Arial"/>
              <a:buNone/>
              <a:defRPr sz="1400"/>
            </a:lvl4pPr>
            <a:lvl5pPr indent="-228600" lvl="4" marL="2286000" algn="l">
              <a:spcBef>
                <a:spcPts val="280"/>
              </a:spcBef>
              <a:spcAft>
                <a:spcPts val="0"/>
              </a:spcAft>
              <a:buClr>
                <a:schemeClr val="dk2"/>
              </a:buClr>
              <a:buSzPts val="1400"/>
              <a:buFont typeface="Arial"/>
              <a:buNone/>
              <a:defRPr sz="1400"/>
            </a:lvl5pPr>
            <a:lvl6pPr indent="-228600" lvl="5" marL="2743200" algn="l">
              <a:spcBef>
                <a:spcPts val="280"/>
              </a:spcBef>
              <a:spcAft>
                <a:spcPts val="0"/>
              </a:spcAft>
              <a:buClr>
                <a:schemeClr val="dk2"/>
              </a:buClr>
              <a:buSzPts val="1400"/>
              <a:buFont typeface="Arial"/>
              <a:buNone/>
              <a:defRPr sz="1400"/>
            </a:lvl6pPr>
            <a:lvl7pPr indent="-228600" lvl="6" marL="3200400" algn="l">
              <a:spcBef>
                <a:spcPts val="280"/>
              </a:spcBef>
              <a:spcAft>
                <a:spcPts val="0"/>
              </a:spcAft>
              <a:buClr>
                <a:schemeClr val="dk2"/>
              </a:buClr>
              <a:buSzPts val="1400"/>
              <a:buFont typeface="Arial"/>
              <a:buNone/>
              <a:defRPr sz="1400"/>
            </a:lvl7pPr>
            <a:lvl8pPr indent="-228600" lvl="7" marL="3657600" algn="l">
              <a:spcBef>
                <a:spcPts val="280"/>
              </a:spcBef>
              <a:spcAft>
                <a:spcPts val="0"/>
              </a:spcAft>
              <a:buClr>
                <a:schemeClr val="dk2"/>
              </a:buClr>
              <a:buSzPts val="1400"/>
              <a:buFont typeface="Arial"/>
              <a:buNone/>
              <a:defRPr sz="1400"/>
            </a:lvl8pPr>
            <a:lvl9pPr indent="-228600" lvl="8" marL="4114800" algn="l">
              <a:spcBef>
                <a:spcPts val="280"/>
              </a:spcBef>
              <a:spcAft>
                <a:spcPts val="0"/>
              </a:spcAft>
              <a:buClr>
                <a:schemeClr val="dk2"/>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68313" y="908050"/>
            <a:ext cx="6985000"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395288" y="1484313"/>
            <a:ext cx="3667125" cy="4679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Arial"/>
              <a:buChar char="•"/>
              <a:defRPr sz="2800"/>
            </a:lvl1pPr>
            <a:lvl2pPr indent="-381000" lvl="1" marL="914400" algn="l">
              <a:spcBef>
                <a:spcPts val="480"/>
              </a:spcBef>
              <a:spcAft>
                <a:spcPts val="0"/>
              </a:spcAft>
              <a:buClr>
                <a:schemeClr val="dk2"/>
              </a:buClr>
              <a:buSzPts val="2400"/>
              <a:buFont typeface="Arial"/>
              <a:buChar char="–"/>
              <a:defRPr sz="2400"/>
            </a:lvl2pPr>
            <a:lvl3pPr indent="-355600" lvl="2" marL="1371600" algn="l">
              <a:spcBef>
                <a:spcPts val="400"/>
              </a:spcBef>
              <a:spcAft>
                <a:spcPts val="0"/>
              </a:spcAft>
              <a:buClr>
                <a:schemeClr val="dk2"/>
              </a:buClr>
              <a:buSzPts val="2000"/>
              <a:buFont typeface="Arial"/>
              <a:buChar char="•"/>
              <a:defRPr sz="2000"/>
            </a:lvl3pPr>
            <a:lvl4pPr indent="-342900" lvl="3" marL="1828800" algn="l">
              <a:spcBef>
                <a:spcPts val="360"/>
              </a:spcBef>
              <a:spcAft>
                <a:spcPts val="0"/>
              </a:spcAft>
              <a:buClr>
                <a:schemeClr val="dk2"/>
              </a:buClr>
              <a:buSzPts val="1800"/>
              <a:buFont typeface="Arial"/>
              <a:buChar char="–"/>
              <a:defRPr sz="1800"/>
            </a:lvl4pPr>
            <a:lvl5pPr indent="-342900" lvl="4" marL="2286000" algn="l">
              <a:spcBef>
                <a:spcPts val="360"/>
              </a:spcBef>
              <a:spcAft>
                <a:spcPts val="0"/>
              </a:spcAft>
              <a:buClr>
                <a:schemeClr val="dk2"/>
              </a:buClr>
              <a:buSzPts val="1800"/>
              <a:buFont typeface="Arial"/>
              <a:buChar char="»"/>
              <a:defRPr sz="1800"/>
            </a:lvl5pPr>
            <a:lvl6pPr indent="-342900" lvl="5" marL="2743200" algn="l">
              <a:spcBef>
                <a:spcPts val="360"/>
              </a:spcBef>
              <a:spcAft>
                <a:spcPts val="0"/>
              </a:spcAft>
              <a:buClr>
                <a:schemeClr val="dk2"/>
              </a:buClr>
              <a:buSzPts val="1800"/>
              <a:buFont typeface="Arial"/>
              <a:buChar char="»"/>
              <a:defRPr sz="1800"/>
            </a:lvl6pPr>
            <a:lvl7pPr indent="-342900" lvl="6" marL="3200400" algn="l">
              <a:spcBef>
                <a:spcPts val="360"/>
              </a:spcBef>
              <a:spcAft>
                <a:spcPts val="0"/>
              </a:spcAft>
              <a:buClr>
                <a:schemeClr val="dk2"/>
              </a:buClr>
              <a:buSzPts val="1800"/>
              <a:buFont typeface="Arial"/>
              <a:buChar char="»"/>
              <a:defRPr sz="1800"/>
            </a:lvl7pPr>
            <a:lvl8pPr indent="-342900" lvl="7" marL="3657600" algn="l">
              <a:spcBef>
                <a:spcPts val="360"/>
              </a:spcBef>
              <a:spcAft>
                <a:spcPts val="0"/>
              </a:spcAft>
              <a:buClr>
                <a:schemeClr val="dk2"/>
              </a:buClr>
              <a:buSzPts val="1800"/>
              <a:buFont typeface="Arial"/>
              <a:buChar char="»"/>
              <a:defRPr sz="1800"/>
            </a:lvl8pPr>
            <a:lvl9pPr indent="-342900" lvl="8" marL="4114800" algn="l">
              <a:spcBef>
                <a:spcPts val="360"/>
              </a:spcBef>
              <a:spcAft>
                <a:spcPts val="0"/>
              </a:spcAft>
              <a:buClr>
                <a:schemeClr val="dk2"/>
              </a:buClr>
              <a:buSzPts val="1800"/>
              <a:buFont typeface="Arial"/>
              <a:buChar char="»"/>
              <a:defRPr sz="1800"/>
            </a:lvl9pPr>
          </a:lstStyle>
          <a:p/>
        </p:txBody>
      </p:sp>
      <p:sp>
        <p:nvSpPr>
          <p:cNvPr id="24" name="Google Shape;24;p5"/>
          <p:cNvSpPr txBox="1"/>
          <p:nvPr>
            <p:ph idx="2" type="body"/>
          </p:nvPr>
        </p:nvSpPr>
        <p:spPr>
          <a:xfrm>
            <a:off x="4214813" y="1484313"/>
            <a:ext cx="3668712" cy="4679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Arial"/>
              <a:buChar char="•"/>
              <a:defRPr sz="2800"/>
            </a:lvl1pPr>
            <a:lvl2pPr indent="-381000" lvl="1" marL="914400" algn="l">
              <a:spcBef>
                <a:spcPts val="480"/>
              </a:spcBef>
              <a:spcAft>
                <a:spcPts val="0"/>
              </a:spcAft>
              <a:buClr>
                <a:schemeClr val="dk2"/>
              </a:buClr>
              <a:buSzPts val="2400"/>
              <a:buFont typeface="Arial"/>
              <a:buChar char="–"/>
              <a:defRPr sz="2400"/>
            </a:lvl2pPr>
            <a:lvl3pPr indent="-355600" lvl="2" marL="1371600" algn="l">
              <a:spcBef>
                <a:spcPts val="400"/>
              </a:spcBef>
              <a:spcAft>
                <a:spcPts val="0"/>
              </a:spcAft>
              <a:buClr>
                <a:schemeClr val="dk2"/>
              </a:buClr>
              <a:buSzPts val="2000"/>
              <a:buFont typeface="Arial"/>
              <a:buChar char="•"/>
              <a:defRPr sz="2000"/>
            </a:lvl3pPr>
            <a:lvl4pPr indent="-342900" lvl="3" marL="1828800" algn="l">
              <a:spcBef>
                <a:spcPts val="360"/>
              </a:spcBef>
              <a:spcAft>
                <a:spcPts val="0"/>
              </a:spcAft>
              <a:buClr>
                <a:schemeClr val="dk2"/>
              </a:buClr>
              <a:buSzPts val="1800"/>
              <a:buFont typeface="Arial"/>
              <a:buChar char="–"/>
              <a:defRPr sz="1800"/>
            </a:lvl4pPr>
            <a:lvl5pPr indent="-342900" lvl="4" marL="2286000" algn="l">
              <a:spcBef>
                <a:spcPts val="360"/>
              </a:spcBef>
              <a:spcAft>
                <a:spcPts val="0"/>
              </a:spcAft>
              <a:buClr>
                <a:schemeClr val="dk2"/>
              </a:buClr>
              <a:buSzPts val="1800"/>
              <a:buFont typeface="Arial"/>
              <a:buChar char="»"/>
              <a:defRPr sz="1800"/>
            </a:lvl5pPr>
            <a:lvl6pPr indent="-342900" lvl="5" marL="2743200" algn="l">
              <a:spcBef>
                <a:spcPts val="360"/>
              </a:spcBef>
              <a:spcAft>
                <a:spcPts val="0"/>
              </a:spcAft>
              <a:buClr>
                <a:schemeClr val="dk2"/>
              </a:buClr>
              <a:buSzPts val="1800"/>
              <a:buFont typeface="Arial"/>
              <a:buChar char="»"/>
              <a:defRPr sz="1800"/>
            </a:lvl6pPr>
            <a:lvl7pPr indent="-342900" lvl="6" marL="3200400" algn="l">
              <a:spcBef>
                <a:spcPts val="360"/>
              </a:spcBef>
              <a:spcAft>
                <a:spcPts val="0"/>
              </a:spcAft>
              <a:buClr>
                <a:schemeClr val="dk2"/>
              </a:buClr>
              <a:buSzPts val="1800"/>
              <a:buFont typeface="Arial"/>
              <a:buChar char="»"/>
              <a:defRPr sz="1800"/>
            </a:lvl7pPr>
            <a:lvl8pPr indent="-342900" lvl="7" marL="3657600" algn="l">
              <a:spcBef>
                <a:spcPts val="360"/>
              </a:spcBef>
              <a:spcAft>
                <a:spcPts val="0"/>
              </a:spcAft>
              <a:buClr>
                <a:schemeClr val="dk2"/>
              </a:buClr>
              <a:buSzPts val="1800"/>
              <a:buFont typeface="Arial"/>
              <a:buChar char="»"/>
              <a:defRPr sz="1800"/>
            </a:lvl8pPr>
            <a:lvl9pPr indent="-342900" lvl="8" marL="4114800" algn="l">
              <a:spcBef>
                <a:spcPts val="360"/>
              </a:spcBef>
              <a:spcAft>
                <a:spcPts val="0"/>
              </a:spcAft>
              <a:buClr>
                <a:schemeClr val="dk2"/>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Arial"/>
              <a:buNone/>
              <a:defRPr b="1" sz="2400"/>
            </a:lvl1pPr>
            <a:lvl2pPr indent="-228600" lvl="1" marL="914400" algn="l">
              <a:spcBef>
                <a:spcPts val="400"/>
              </a:spcBef>
              <a:spcAft>
                <a:spcPts val="0"/>
              </a:spcAft>
              <a:buClr>
                <a:schemeClr val="dk2"/>
              </a:buClr>
              <a:buSzPts val="2000"/>
              <a:buFont typeface="Arial"/>
              <a:buNone/>
              <a:defRPr b="1" sz="2000"/>
            </a:lvl2pPr>
            <a:lvl3pPr indent="-228600" lvl="2" marL="1371600" algn="l">
              <a:spcBef>
                <a:spcPts val="360"/>
              </a:spcBef>
              <a:spcAft>
                <a:spcPts val="0"/>
              </a:spcAft>
              <a:buClr>
                <a:schemeClr val="dk2"/>
              </a:buClr>
              <a:buSzPts val="1800"/>
              <a:buFont typeface="Arial"/>
              <a:buNone/>
              <a:defRPr b="1" sz="1800"/>
            </a:lvl3pPr>
            <a:lvl4pPr indent="-228600" lvl="3" marL="1828800" algn="l">
              <a:spcBef>
                <a:spcPts val="320"/>
              </a:spcBef>
              <a:spcAft>
                <a:spcPts val="0"/>
              </a:spcAft>
              <a:buClr>
                <a:schemeClr val="dk2"/>
              </a:buClr>
              <a:buSzPts val="1600"/>
              <a:buFont typeface="Arial"/>
              <a:buNone/>
              <a:defRPr b="1" sz="1600"/>
            </a:lvl4pPr>
            <a:lvl5pPr indent="-228600" lvl="4" marL="2286000" algn="l">
              <a:spcBef>
                <a:spcPts val="320"/>
              </a:spcBef>
              <a:spcAft>
                <a:spcPts val="0"/>
              </a:spcAft>
              <a:buClr>
                <a:schemeClr val="dk2"/>
              </a:buClr>
              <a:buSzPts val="1600"/>
              <a:buFont typeface="Arial"/>
              <a:buNone/>
              <a:defRPr b="1" sz="1600"/>
            </a:lvl5pPr>
            <a:lvl6pPr indent="-228600" lvl="5" marL="2743200" algn="l">
              <a:spcBef>
                <a:spcPts val="320"/>
              </a:spcBef>
              <a:spcAft>
                <a:spcPts val="0"/>
              </a:spcAft>
              <a:buClr>
                <a:schemeClr val="dk2"/>
              </a:buClr>
              <a:buSzPts val="1600"/>
              <a:buFont typeface="Arial"/>
              <a:buNone/>
              <a:defRPr b="1" sz="1600"/>
            </a:lvl6pPr>
            <a:lvl7pPr indent="-228600" lvl="6" marL="3200400" algn="l">
              <a:spcBef>
                <a:spcPts val="320"/>
              </a:spcBef>
              <a:spcAft>
                <a:spcPts val="0"/>
              </a:spcAft>
              <a:buClr>
                <a:schemeClr val="dk2"/>
              </a:buClr>
              <a:buSzPts val="1600"/>
              <a:buFont typeface="Arial"/>
              <a:buNone/>
              <a:defRPr b="1" sz="1600"/>
            </a:lvl7pPr>
            <a:lvl8pPr indent="-228600" lvl="7" marL="3657600" algn="l">
              <a:spcBef>
                <a:spcPts val="320"/>
              </a:spcBef>
              <a:spcAft>
                <a:spcPts val="0"/>
              </a:spcAft>
              <a:buClr>
                <a:schemeClr val="dk2"/>
              </a:buClr>
              <a:buSzPts val="1600"/>
              <a:buFont typeface="Arial"/>
              <a:buNone/>
              <a:defRPr b="1" sz="1600"/>
            </a:lvl8pPr>
            <a:lvl9pPr indent="-228600" lvl="8" marL="4114800" algn="l">
              <a:spcBef>
                <a:spcPts val="320"/>
              </a:spcBef>
              <a:spcAft>
                <a:spcPts val="0"/>
              </a:spcAft>
              <a:buClr>
                <a:schemeClr val="dk2"/>
              </a:buClr>
              <a:buSzPts val="1600"/>
              <a:buFont typeface="Arial"/>
              <a:buNone/>
              <a:defRPr b="1" sz="1600"/>
            </a:lvl9pPr>
          </a:lstStyle>
          <a:p/>
        </p:txBody>
      </p:sp>
      <p:sp>
        <p:nvSpPr>
          <p:cNvPr id="28" name="Google Shape;2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Arial"/>
              <a:buChar char="•"/>
              <a:defRPr sz="2400"/>
            </a:lvl1pPr>
            <a:lvl2pPr indent="-355600" lvl="1" marL="914400" algn="l">
              <a:spcBef>
                <a:spcPts val="400"/>
              </a:spcBef>
              <a:spcAft>
                <a:spcPts val="0"/>
              </a:spcAft>
              <a:buClr>
                <a:schemeClr val="dk2"/>
              </a:buClr>
              <a:buSzPts val="2000"/>
              <a:buFont typeface="Arial"/>
              <a:buChar char="–"/>
              <a:defRPr sz="2000"/>
            </a:lvl2pPr>
            <a:lvl3pPr indent="-342900" lvl="2" marL="1371600" algn="l">
              <a:spcBef>
                <a:spcPts val="360"/>
              </a:spcBef>
              <a:spcAft>
                <a:spcPts val="0"/>
              </a:spcAft>
              <a:buClr>
                <a:schemeClr val="dk2"/>
              </a:buClr>
              <a:buSzPts val="1800"/>
              <a:buFont typeface="Arial"/>
              <a:buChar char="•"/>
              <a:defRPr sz="1800"/>
            </a:lvl3pPr>
            <a:lvl4pPr indent="-330200" lvl="3" marL="1828800" algn="l">
              <a:spcBef>
                <a:spcPts val="320"/>
              </a:spcBef>
              <a:spcAft>
                <a:spcPts val="0"/>
              </a:spcAft>
              <a:buClr>
                <a:schemeClr val="dk2"/>
              </a:buClr>
              <a:buSzPts val="1600"/>
              <a:buFont typeface="Arial"/>
              <a:buChar char="–"/>
              <a:defRPr sz="1600"/>
            </a:lvl4pPr>
            <a:lvl5pPr indent="-330200" lvl="4" marL="2286000" algn="l">
              <a:spcBef>
                <a:spcPts val="320"/>
              </a:spcBef>
              <a:spcAft>
                <a:spcPts val="0"/>
              </a:spcAft>
              <a:buClr>
                <a:schemeClr val="dk2"/>
              </a:buClr>
              <a:buSzPts val="1600"/>
              <a:buFont typeface="Arial"/>
              <a:buChar char="»"/>
              <a:defRPr sz="1600"/>
            </a:lvl5pPr>
            <a:lvl6pPr indent="-330200" lvl="5" marL="2743200" algn="l">
              <a:spcBef>
                <a:spcPts val="320"/>
              </a:spcBef>
              <a:spcAft>
                <a:spcPts val="0"/>
              </a:spcAft>
              <a:buClr>
                <a:schemeClr val="dk2"/>
              </a:buClr>
              <a:buSzPts val="1600"/>
              <a:buFont typeface="Arial"/>
              <a:buChar char="»"/>
              <a:defRPr sz="1600"/>
            </a:lvl6pPr>
            <a:lvl7pPr indent="-330200" lvl="6" marL="3200400" algn="l">
              <a:spcBef>
                <a:spcPts val="320"/>
              </a:spcBef>
              <a:spcAft>
                <a:spcPts val="0"/>
              </a:spcAft>
              <a:buClr>
                <a:schemeClr val="dk2"/>
              </a:buClr>
              <a:buSzPts val="1600"/>
              <a:buFont typeface="Arial"/>
              <a:buChar char="»"/>
              <a:defRPr sz="1600"/>
            </a:lvl7pPr>
            <a:lvl8pPr indent="-330200" lvl="7" marL="3657600" algn="l">
              <a:spcBef>
                <a:spcPts val="320"/>
              </a:spcBef>
              <a:spcAft>
                <a:spcPts val="0"/>
              </a:spcAft>
              <a:buClr>
                <a:schemeClr val="dk2"/>
              </a:buClr>
              <a:buSzPts val="1600"/>
              <a:buFont typeface="Arial"/>
              <a:buChar char="»"/>
              <a:defRPr sz="1600"/>
            </a:lvl8pPr>
            <a:lvl9pPr indent="-330200" lvl="8" marL="4114800" algn="l">
              <a:spcBef>
                <a:spcPts val="320"/>
              </a:spcBef>
              <a:spcAft>
                <a:spcPts val="0"/>
              </a:spcAft>
              <a:buClr>
                <a:schemeClr val="dk2"/>
              </a:buClr>
              <a:buSzPts val="1600"/>
              <a:buFont typeface="Arial"/>
              <a:buChar char="»"/>
              <a:defRPr sz="1600"/>
            </a:lvl9pPr>
          </a:lstStyle>
          <a:p/>
        </p:txBody>
      </p:sp>
      <p:sp>
        <p:nvSpPr>
          <p:cNvPr id="29" name="Google Shape;2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Arial"/>
              <a:buNone/>
              <a:defRPr b="1" sz="2400"/>
            </a:lvl1pPr>
            <a:lvl2pPr indent="-228600" lvl="1" marL="914400" algn="l">
              <a:spcBef>
                <a:spcPts val="400"/>
              </a:spcBef>
              <a:spcAft>
                <a:spcPts val="0"/>
              </a:spcAft>
              <a:buClr>
                <a:schemeClr val="dk2"/>
              </a:buClr>
              <a:buSzPts val="2000"/>
              <a:buFont typeface="Arial"/>
              <a:buNone/>
              <a:defRPr b="1" sz="2000"/>
            </a:lvl2pPr>
            <a:lvl3pPr indent="-228600" lvl="2" marL="1371600" algn="l">
              <a:spcBef>
                <a:spcPts val="360"/>
              </a:spcBef>
              <a:spcAft>
                <a:spcPts val="0"/>
              </a:spcAft>
              <a:buClr>
                <a:schemeClr val="dk2"/>
              </a:buClr>
              <a:buSzPts val="1800"/>
              <a:buFont typeface="Arial"/>
              <a:buNone/>
              <a:defRPr b="1" sz="1800"/>
            </a:lvl3pPr>
            <a:lvl4pPr indent="-228600" lvl="3" marL="1828800" algn="l">
              <a:spcBef>
                <a:spcPts val="320"/>
              </a:spcBef>
              <a:spcAft>
                <a:spcPts val="0"/>
              </a:spcAft>
              <a:buClr>
                <a:schemeClr val="dk2"/>
              </a:buClr>
              <a:buSzPts val="1600"/>
              <a:buFont typeface="Arial"/>
              <a:buNone/>
              <a:defRPr b="1" sz="1600"/>
            </a:lvl4pPr>
            <a:lvl5pPr indent="-228600" lvl="4" marL="2286000" algn="l">
              <a:spcBef>
                <a:spcPts val="320"/>
              </a:spcBef>
              <a:spcAft>
                <a:spcPts val="0"/>
              </a:spcAft>
              <a:buClr>
                <a:schemeClr val="dk2"/>
              </a:buClr>
              <a:buSzPts val="1600"/>
              <a:buFont typeface="Arial"/>
              <a:buNone/>
              <a:defRPr b="1" sz="1600"/>
            </a:lvl5pPr>
            <a:lvl6pPr indent="-228600" lvl="5" marL="2743200" algn="l">
              <a:spcBef>
                <a:spcPts val="320"/>
              </a:spcBef>
              <a:spcAft>
                <a:spcPts val="0"/>
              </a:spcAft>
              <a:buClr>
                <a:schemeClr val="dk2"/>
              </a:buClr>
              <a:buSzPts val="1600"/>
              <a:buFont typeface="Arial"/>
              <a:buNone/>
              <a:defRPr b="1" sz="1600"/>
            </a:lvl6pPr>
            <a:lvl7pPr indent="-228600" lvl="6" marL="3200400" algn="l">
              <a:spcBef>
                <a:spcPts val="320"/>
              </a:spcBef>
              <a:spcAft>
                <a:spcPts val="0"/>
              </a:spcAft>
              <a:buClr>
                <a:schemeClr val="dk2"/>
              </a:buClr>
              <a:buSzPts val="1600"/>
              <a:buFont typeface="Arial"/>
              <a:buNone/>
              <a:defRPr b="1" sz="1600"/>
            </a:lvl7pPr>
            <a:lvl8pPr indent="-228600" lvl="7" marL="3657600" algn="l">
              <a:spcBef>
                <a:spcPts val="320"/>
              </a:spcBef>
              <a:spcAft>
                <a:spcPts val="0"/>
              </a:spcAft>
              <a:buClr>
                <a:schemeClr val="dk2"/>
              </a:buClr>
              <a:buSzPts val="1600"/>
              <a:buFont typeface="Arial"/>
              <a:buNone/>
              <a:defRPr b="1" sz="1600"/>
            </a:lvl8pPr>
            <a:lvl9pPr indent="-228600" lvl="8" marL="4114800" algn="l">
              <a:spcBef>
                <a:spcPts val="320"/>
              </a:spcBef>
              <a:spcAft>
                <a:spcPts val="0"/>
              </a:spcAft>
              <a:buClr>
                <a:schemeClr val="dk2"/>
              </a:buClr>
              <a:buSzPts val="1600"/>
              <a:buFont typeface="Arial"/>
              <a:buNone/>
              <a:defRPr b="1" sz="1600"/>
            </a:lvl9pPr>
          </a:lstStyle>
          <a:p/>
        </p:txBody>
      </p:sp>
      <p:sp>
        <p:nvSpPr>
          <p:cNvPr id="30" name="Google Shape;3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Arial"/>
              <a:buChar char="•"/>
              <a:defRPr sz="2400"/>
            </a:lvl1pPr>
            <a:lvl2pPr indent="-355600" lvl="1" marL="914400" algn="l">
              <a:spcBef>
                <a:spcPts val="400"/>
              </a:spcBef>
              <a:spcAft>
                <a:spcPts val="0"/>
              </a:spcAft>
              <a:buClr>
                <a:schemeClr val="dk2"/>
              </a:buClr>
              <a:buSzPts val="2000"/>
              <a:buFont typeface="Arial"/>
              <a:buChar char="–"/>
              <a:defRPr sz="2000"/>
            </a:lvl2pPr>
            <a:lvl3pPr indent="-342900" lvl="2" marL="1371600" algn="l">
              <a:spcBef>
                <a:spcPts val="360"/>
              </a:spcBef>
              <a:spcAft>
                <a:spcPts val="0"/>
              </a:spcAft>
              <a:buClr>
                <a:schemeClr val="dk2"/>
              </a:buClr>
              <a:buSzPts val="1800"/>
              <a:buFont typeface="Arial"/>
              <a:buChar char="•"/>
              <a:defRPr sz="1800"/>
            </a:lvl3pPr>
            <a:lvl4pPr indent="-330200" lvl="3" marL="1828800" algn="l">
              <a:spcBef>
                <a:spcPts val="320"/>
              </a:spcBef>
              <a:spcAft>
                <a:spcPts val="0"/>
              </a:spcAft>
              <a:buClr>
                <a:schemeClr val="dk2"/>
              </a:buClr>
              <a:buSzPts val="1600"/>
              <a:buFont typeface="Arial"/>
              <a:buChar char="–"/>
              <a:defRPr sz="1600"/>
            </a:lvl4pPr>
            <a:lvl5pPr indent="-330200" lvl="4" marL="2286000" algn="l">
              <a:spcBef>
                <a:spcPts val="320"/>
              </a:spcBef>
              <a:spcAft>
                <a:spcPts val="0"/>
              </a:spcAft>
              <a:buClr>
                <a:schemeClr val="dk2"/>
              </a:buClr>
              <a:buSzPts val="1600"/>
              <a:buFont typeface="Arial"/>
              <a:buChar char="»"/>
              <a:defRPr sz="1600"/>
            </a:lvl5pPr>
            <a:lvl6pPr indent="-330200" lvl="5" marL="2743200" algn="l">
              <a:spcBef>
                <a:spcPts val="320"/>
              </a:spcBef>
              <a:spcAft>
                <a:spcPts val="0"/>
              </a:spcAft>
              <a:buClr>
                <a:schemeClr val="dk2"/>
              </a:buClr>
              <a:buSzPts val="1600"/>
              <a:buFont typeface="Arial"/>
              <a:buChar char="»"/>
              <a:defRPr sz="1600"/>
            </a:lvl6pPr>
            <a:lvl7pPr indent="-330200" lvl="6" marL="3200400" algn="l">
              <a:spcBef>
                <a:spcPts val="320"/>
              </a:spcBef>
              <a:spcAft>
                <a:spcPts val="0"/>
              </a:spcAft>
              <a:buClr>
                <a:schemeClr val="dk2"/>
              </a:buClr>
              <a:buSzPts val="1600"/>
              <a:buFont typeface="Arial"/>
              <a:buChar char="»"/>
              <a:defRPr sz="1600"/>
            </a:lvl7pPr>
            <a:lvl8pPr indent="-330200" lvl="7" marL="3657600" algn="l">
              <a:spcBef>
                <a:spcPts val="320"/>
              </a:spcBef>
              <a:spcAft>
                <a:spcPts val="0"/>
              </a:spcAft>
              <a:buClr>
                <a:schemeClr val="dk2"/>
              </a:buClr>
              <a:buSzPts val="1600"/>
              <a:buFont typeface="Arial"/>
              <a:buChar char="»"/>
              <a:defRPr sz="1600"/>
            </a:lvl8pPr>
            <a:lvl9pPr indent="-330200" lvl="8" marL="4114800" algn="l">
              <a:spcBef>
                <a:spcPts val="320"/>
              </a:spcBef>
              <a:spcAft>
                <a:spcPts val="0"/>
              </a:spcAft>
              <a:buClr>
                <a:schemeClr val="dk2"/>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468313" y="908050"/>
            <a:ext cx="6985000"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Arial"/>
              <a:buChar char="•"/>
              <a:defRPr sz="3200"/>
            </a:lvl1pPr>
            <a:lvl2pPr indent="-406400" lvl="1" marL="914400" algn="l">
              <a:spcBef>
                <a:spcPts val="560"/>
              </a:spcBef>
              <a:spcAft>
                <a:spcPts val="0"/>
              </a:spcAft>
              <a:buClr>
                <a:schemeClr val="dk2"/>
              </a:buClr>
              <a:buSzPts val="2800"/>
              <a:buFont typeface="Arial"/>
              <a:buChar char="–"/>
              <a:defRPr sz="2800"/>
            </a:lvl2pPr>
            <a:lvl3pPr indent="-381000" lvl="2" marL="1371600" algn="l">
              <a:spcBef>
                <a:spcPts val="480"/>
              </a:spcBef>
              <a:spcAft>
                <a:spcPts val="0"/>
              </a:spcAft>
              <a:buClr>
                <a:schemeClr val="dk2"/>
              </a:buClr>
              <a:buSzPts val="2400"/>
              <a:buFont typeface="Arial"/>
              <a:buChar char="•"/>
              <a:defRPr sz="2400"/>
            </a:lvl3pPr>
            <a:lvl4pPr indent="-355600" lvl="3" marL="1828800" algn="l">
              <a:spcBef>
                <a:spcPts val="400"/>
              </a:spcBef>
              <a:spcAft>
                <a:spcPts val="0"/>
              </a:spcAft>
              <a:buClr>
                <a:schemeClr val="dk2"/>
              </a:buClr>
              <a:buSzPts val="2000"/>
              <a:buFont typeface="Arial"/>
              <a:buChar char="–"/>
              <a:defRPr sz="2000"/>
            </a:lvl4pPr>
            <a:lvl5pPr indent="-355600" lvl="4" marL="2286000" algn="l">
              <a:spcBef>
                <a:spcPts val="400"/>
              </a:spcBef>
              <a:spcAft>
                <a:spcPts val="0"/>
              </a:spcAft>
              <a:buClr>
                <a:schemeClr val="dk2"/>
              </a:buClr>
              <a:buSzPts val="2000"/>
              <a:buFont typeface="Arial"/>
              <a:buChar char="»"/>
              <a:defRPr sz="2000"/>
            </a:lvl5pPr>
            <a:lvl6pPr indent="-355600" lvl="5" marL="2743200" algn="l">
              <a:spcBef>
                <a:spcPts val="400"/>
              </a:spcBef>
              <a:spcAft>
                <a:spcPts val="0"/>
              </a:spcAft>
              <a:buClr>
                <a:schemeClr val="dk2"/>
              </a:buClr>
              <a:buSzPts val="2000"/>
              <a:buFont typeface="Arial"/>
              <a:buChar char="»"/>
              <a:defRPr sz="2000"/>
            </a:lvl6pPr>
            <a:lvl7pPr indent="-355600" lvl="6" marL="3200400" algn="l">
              <a:spcBef>
                <a:spcPts val="400"/>
              </a:spcBef>
              <a:spcAft>
                <a:spcPts val="0"/>
              </a:spcAft>
              <a:buClr>
                <a:schemeClr val="dk2"/>
              </a:buClr>
              <a:buSzPts val="2000"/>
              <a:buFont typeface="Arial"/>
              <a:buChar char="»"/>
              <a:defRPr sz="2000"/>
            </a:lvl7pPr>
            <a:lvl8pPr indent="-355600" lvl="7" marL="3657600" algn="l">
              <a:spcBef>
                <a:spcPts val="400"/>
              </a:spcBef>
              <a:spcAft>
                <a:spcPts val="0"/>
              </a:spcAft>
              <a:buClr>
                <a:schemeClr val="dk2"/>
              </a:buClr>
              <a:buSzPts val="2000"/>
              <a:buFont typeface="Arial"/>
              <a:buChar char="»"/>
              <a:defRPr sz="2000"/>
            </a:lvl8pPr>
            <a:lvl9pPr indent="-355600" lvl="8" marL="4114800" algn="l">
              <a:spcBef>
                <a:spcPts val="400"/>
              </a:spcBef>
              <a:spcAft>
                <a:spcPts val="0"/>
              </a:spcAft>
              <a:buClr>
                <a:schemeClr val="dk2"/>
              </a:buClr>
              <a:buSzPts val="2000"/>
              <a:buFont typeface="Arial"/>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Arial"/>
              <a:buNone/>
              <a:defRPr sz="1400"/>
            </a:lvl1pPr>
            <a:lvl2pPr indent="-228600" lvl="1" marL="914400" algn="l">
              <a:spcBef>
                <a:spcPts val="240"/>
              </a:spcBef>
              <a:spcAft>
                <a:spcPts val="0"/>
              </a:spcAft>
              <a:buClr>
                <a:schemeClr val="dk2"/>
              </a:buClr>
              <a:buSzPts val="1200"/>
              <a:buFont typeface="Arial"/>
              <a:buNone/>
              <a:defRPr sz="1200"/>
            </a:lvl2pPr>
            <a:lvl3pPr indent="-228600" lvl="2" marL="1371600" algn="l">
              <a:spcBef>
                <a:spcPts val="200"/>
              </a:spcBef>
              <a:spcAft>
                <a:spcPts val="0"/>
              </a:spcAft>
              <a:buClr>
                <a:schemeClr val="dk2"/>
              </a:buClr>
              <a:buSzPts val="1000"/>
              <a:buFont typeface="Arial"/>
              <a:buNone/>
              <a:defRPr sz="1000"/>
            </a:lvl3pPr>
            <a:lvl4pPr indent="-228600" lvl="3" marL="1828800" algn="l">
              <a:spcBef>
                <a:spcPts val="180"/>
              </a:spcBef>
              <a:spcAft>
                <a:spcPts val="0"/>
              </a:spcAft>
              <a:buClr>
                <a:schemeClr val="dk2"/>
              </a:buClr>
              <a:buSzPts val="900"/>
              <a:buFont typeface="Arial"/>
              <a:buNone/>
              <a:defRPr sz="900"/>
            </a:lvl4pPr>
            <a:lvl5pPr indent="-228600" lvl="4" marL="2286000" algn="l">
              <a:spcBef>
                <a:spcPts val="180"/>
              </a:spcBef>
              <a:spcAft>
                <a:spcPts val="0"/>
              </a:spcAft>
              <a:buClr>
                <a:schemeClr val="dk2"/>
              </a:buClr>
              <a:buSzPts val="900"/>
              <a:buFont typeface="Arial"/>
              <a:buNone/>
              <a:defRPr sz="900"/>
            </a:lvl5pPr>
            <a:lvl6pPr indent="-228600" lvl="5" marL="2743200" algn="l">
              <a:spcBef>
                <a:spcPts val="180"/>
              </a:spcBef>
              <a:spcAft>
                <a:spcPts val="0"/>
              </a:spcAft>
              <a:buClr>
                <a:schemeClr val="dk2"/>
              </a:buClr>
              <a:buSzPts val="900"/>
              <a:buFont typeface="Arial"/>
              <a:buNone/>
              <a:defRPr sz="900"/>
            </a:lvl6pPr>
            <a:lvl7pPr indent="-228600" lvl="6" marL="3200400" algn="l">
              <a:spcBef>
                <a:spcPts val="180"/>
              </a:spcBef>
              <a:spcAft>
                <a:spcPts val="0"/>
              </a:spcAft>
              <a:buClr>
                <a:schemeClr val="dk2"/>
              </a:buClr>
              <a:buSzPts val="900"/>
              <a:buFont typeface="Arial"/>
              <a:buNone/>
              <a:defRPr sz="900"/>
            </a:lvl7pPr>
            <a:lvl8pPr indent="-228600" lvl="7" marL="3657600" algn="l">
              <a:spcBef>
                <a:spcPts val="180"/>
              </a:spcBef>
              <a:spcAft>
                <a:spcPts val="0"/>
              </a:spcAft>
              <a:buClr>
                <a:schemeClr val="dk2"/>
              </a:buClr>
              <a:buSzPts val="900"/>
              <a:buFont typeface="Arial"/>
              <a:buNone/>
              <a:defRPr sz="900"/>
            </a:lvl8pPr>
            <a:lvl9pPr indent="-228600" lvl="8" marL="4114800" algn="l">
              <a:spcBef>
                <a:spcPts val="180"/>
              </a:spcBef>
              <a:spcAft>
                <a:spcPts val="0"/>
              </a:spcAft>
              <a:buClr>
                <a:schemeClr val="dk2"/>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spcBef>
                <a:spcPts val="56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2pPr>
            <a:lvl3pPr lvl="2" marR="0" rtl="0" algn="l">
              <a:spcBef>
                <a:spcPts val="48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lvl="6"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lvl="7"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lvl="8" marR="0" rtl="0" algn="l">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p:txBody>
      </p:sp>
      <p:sp>
        <p:nvSpPr>
          <p:cNvPr id="41" name="Google Shape;4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Arial"/>
              <a:buNone/>
              <a:defRPr sz="1400"/>
            </a:lvl1pPr>
            <a:lvl2pPr indent="-228600" lvl="1" marL="914400" algn="l">
              <a:spcBef>
                <a:spcPts val="240"/>
              </a:spcBef>
              <a:spcAft>
                <a:spcPts val="0"/>
              </a:spcAft>
              <a:buClr>
                <a:schemeClr val="dk2"/>
              </a:buClr>
              <a:buSzPts val="1200"/>
              <a:buFont typeface="Arial"/>
              <a:buNone/>
              <a:defRPr sz="1200"/>
            </a:lvl2pPr>
            <a:lvl3pPr indent="-228600" lvl="2" marL="1371600" algn="l">
              <a:spcBef>
                <a:spcPts val="200"/>
              </a:spcBef>
              <a:spcAft>
                <a:spcPts val="0"/>
              </a:spcAft>
              <a:buClr>
                <a:schemeClr val="dk2"/>
              </a:buClr>
              <a:buSzPts val="1000"/>
              <a:buFont typeface="Arial"/>
              <a:buNone/>
              <a:defRPr sz="1000"/>
            </a:lvl3pPr>
            <a:lvl4pPr indent="-228600" lvl="3" marL="1828800" algn="l">
              <a:spcBef>
                <a:spcPts val="180"/>
              </a:spcBef>
              <a:spcAft>
                <a:spcPts val="0"/>
              </a:spcAft>
              <a:buClr>
                <a:schemeClr val="dk2"/>
              </a:buClr>
              <a:buSzPts val="900"/>
              <a:buFont typeface="Arial"/>
              <a:buNone/>
              <a:defRPr sz="900"/>
            </a:lvl4pPr>
            <a:lvl5pPr indent="-228600" lvl="4" marL="2286000" algn="l">
              <a:spcBef>
                <a:spcPts val="180"/>
              </a:spcBef>
              <a:spcAft>
                <a:spcPts val="0"/>
              </a:spcAft>
              <a:buClr>
                <a:schemeClr val="dk2"/>
              </a:buClr>
              <a:buSzPts val="900"/>
              <a:buFont typeface="Arial"/>
              <a:buNone/>
              <a:defRPr sz="900"/>
            </a:lvl5pPr>
            <a:lvl6pPr indent="-228600" lvl="5" marL="2743200" algn="l">
              <a:spcBef>
                <a:spcPts val="180"/>
              </a:spcBef>
              <a:spcAft>
                <a:spcPts val="0"/>
              </a:spcAft>
              <a:buClr>
                <a:schemeClr val="dk2"/>
              </a:buClr>
              <a:buSzPts val="900"/>
              <a:buFont typeface="Arial"/>
              <a:buNone/>
              <a:defRPr sz="900"/>
            </a:lvl6pPr>
            <a:lvl7pPr indent="-228600" lvl="6" marL="3200400" algn="l">
              <a:spcBef>
                <a:spcPts val="180"/>
              </a:spcBef>
              <a:spcAft>
                <a:spcPts val="0"/>
              </a:spcAft>
              <a:buClr>
                <a:schemeClr val="dk2"/>
              </a:buClr>
              <a:buSzPts val="900"/>
              <a:buFont typeface="Arial"/>
              <a:buNone/>
              <a:defRPr sz="900"/>
            </a:lvl7pPr>
            <a:lvl8pPr indent="-228600" lvl="7" marL="3657600" algn="l">
              <a:spcBef>
                <a:spcPts val="180"/>
              </a:spcBef>
              <a:spcAft>
                <a:spcPts val="0"/>
              </a:spcAft>
              <a:buClr>
                <a:schemeClr val="dk2"/>
              </a:buClr>
              <a:buSzPts val="900"/>
              <a:buFont typeface="Arial"/>
              <a:buNone/>
              <a:defRPr sz="900"/>
            </a:lvl8pPr>
            <a:lvl9pPr indent="-228600" lvl="8" marL="4114800" algn="l">
              <a:spcBef>
                <a:spcPts val="180"/>
              </a:spcBef>
              <a:spcAft>
                <a:spcPts val="0"/>
              </a:spcAft>
              <a:buClr>
                <a:schemeClr val="dk2"/>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8313" y="908050"/>
            <a:ext cx="6985000" cy="508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95288" y="1484313"/>
            <a:ext cx="7488237" cy="46799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dk2"/>
              </a:buClr>
              <a:buSzPts val="2400"/>
              <a:buFont typeface="Arial"/>
              <a:buChar char="–"/>
              <a:defRPr b="1" i="0" sz="2400" u="none" cap="none" strike="noStrike">
                <a:solidFill>
                  <a:schemeClr val="dk2"/>
                </a:solidFill>
                <a:latin typeface="Arial"/>
                <a:ea typeface="Arial"/>
                <a:cs typeface="Arial"/>
                <a:sym typeface="Arial"/>
              </a:defRPr>
            </a:lvl2pPr>
            <a:lvl3pPr indent="-381000" lvl="2" marL="1371600" marR="0" rtl="0" algn="l">
              <a:spcBef>
                <a:spcPts val="48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6pPr>
            <a:lvl7pPr indent="-355600" lvl="6" marL="32004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7pPr>
            <a:lvl8pPr indent="-355600" lvl="7" marL="36576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8pPr>
            <a:lvl9pPr indent="-355600" lvl="8" marL="41148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0" Type="http://schemas.openxmlformats.org/officeDocument/2006/relationships/image" Target="../media/image15.jpg"/><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6.jpg"/><Relationship Id="rId9"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17.jpg"/><Relationship Id="rId7" Type="http://schemas.openxmlformats.org/officeDocument/2006/relationships/image" Target="../media/image10.jpg"/><Relationship Id="rId8"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hyperlink" Target="https://thebetterenergy.net/" TargetMode="External"/><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nrc.gov" TargetMode="External"/><Relationship Id="rId4" Type="http://schemas.openxmlformats.org/officeDocument/2006/relationships/hyperlink" Target="http://www.eia.gov" TargetMode="External"/><Relationship Id="rId5" Type="http://schemas.openxmlformats.org/officeDocument/2006/relationships/hyperlink" Target="http://www.energy.gov/ne/" TargetMode="External"/><Relationship Id="rId6" Type="http://schemas.openxmlformats.org/officeDocument/2006/relationships/hyperlink" Target="http://www.nei.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3"/>
          <p:cNvSpPr txBox="1"/>
          <p:nvPr>
            <p:ph type="ctrTitle"/>
          </p:nvPr>
        </p:nvSpPr>
        <p:spPr>
          <a:xfrm>
            <a:off x="522525" y="5372100"/>
            <a:ext cx="7772400" cy="7938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GO NUCLEAR</a:t>
            </a:r>
            <a:endParaRPr sz="3600">
              <a:latin typeface="Times New Roman"/>
              <a:ea typeface="Times New Roman"/>
              <a:cs typeface="Times New Roman"/>
              <a:sym typeface="Times New Roman"/>
            </a:endParaRPr>
          </a:p>
        </p:txBody>
      </p:sp>
      <p:sp>
        <p:nvSpPr>
          <p:cNvPr id="53" name="Google Shape;53;p13"/>
          <p:cNvSpPr txBox="1"/>
          <p:nvPr>
            <p:ph idx="1" type="subTitle"/>
          </p:nvPr>
        </p:nvSpPr>
        <p:spPr>
          <a:xfrm>
            <a:off x="316750" y="6251225"/>
            <a:ext cx="8793000" cy="433500"/>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80808"/>
              </a:buClr>
              <a:buSzPts val="2000"/>
              <a:buFont typeface="Arial"/>
              <a:buNone/>
            </a:pPr>
            <a:r>
              <a:rPr b="0" lang="en-US">
                <a:latin typeface="Merriweather"/>
                <a:ea typeface="Merriweather"/>
                <a:cs typeface="Merriweather"/>
                <a:sym typeface="Merriweather"/>
              </a:rPr>
              <a:t>Team Members - Nirupama Sensharma, Devarshi Patel</a:t>
            </a:r>
            <a:endParaRPr b="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68325" y="908050"/>
            <a:ext cx="8100900" cy="633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TEAM</a:t>
            </a:r>
            <a:endParaRPr>
              <a:latin typeface="Times New Roman"/>
              <a:ea typeface="Times New Roman"/>
              <a:cs typeface="Times New Roman"/>
              <a:sym typeface="Times New Roman"/>
            </a:endParaRPr>
          </a:p>
        </p:txBody>
      </p:sp>
      <p:sp>
        <p:nvSpPr>
          <p:cNvPr id="130" name="Google Shape;130;p22"/>
          <p:cNvSpPr txBox="1"/>
          <p:nvPr/>
        </p:nvSpPr>
        <p:spPr>
          <a:xfrm>
            <a:off x="788150" y="3744074"/>
            <a:ext cx="2948100" cy="85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Nirupama Sensharma (Founder)</a:t>
            </a:r>
            <a:endParaRPr/>
          </a:p>
          <a:p>
            <a:pPr indent="0" lvl="0" marL="0" rtl="0" algn="ctr">
              <a:spcBef>
                <a:spcPts val="0"/>
              </a:spcBef>
              <a:spcAft>
                <a:spcPts val="0"/>
              </a:spcAft>
              <a:buNone/>
            </a:pPr>
            <a:r>
              <a:rPr lang="en-US"/>
              <a:t>PhD Candidate in Nuclear Physics</a:t>
            </a:r>
            <a:endParaRPr/>
          </a:p>
          <a:p>
            <a:pPr indent="0" lvl="0" marL="0" rtl="0" algn="ctr">
              <a:spcBef>
                <a:spcPts val="0"/>
              </a:spcBef>
              <a:spcAft>
                <a:spcPts val="0"/>
              </a:spcAft>
              <a:buNone/>
            </a:pPr>
            <a:r>
              <a:rPr lang="en-US"/>
              <a:t>University of Notre Dame</a:t>
            </a:r>
            <a:endParaRPr/>
          </a:p>
        </p:txBody>
      </p:sp>
      <p:pic>
        <p:nvPicPr>
          <p:cNvPr id="131" name="Google Shape;131;p22"/>
          <p:cNvPicPr preferRelativeResize="0"/>
          <p:nvPr/>
        </p:nvPicPr>
        <p:blipFill>
          <a:blip r:embed="rId3">
            <a:alphaModFix/>
          </a:blip>
          <a:stretch>
            <a:fillRect/>
          </a:stretch>
        </p:blipFill>
        <p:spPr>
          <a:xfrm>
            <a:off x="1938348" y="5070225"/>
            <a:ext cx="989453" cy="1234454"/>
          </a:xfrm>
          <a:prstGeom prst="rect">
            <a:avLst/>
          </a:prstGeom>
          <a:noFill/>
          <a:ln>
            <a:noFill/>
          </a:ln>
        </p:spPr>
      </p:pic>
      <p:pic>
        <p:nvPicPr>
          <p:cNvPr id="132" name="Google Shape;132;p22"/>
          <p:cNvPicPr preferRelativeResize="0"/>
          <p:nvPr/>
        </p:nvPicPr>
        <p:blipFill>
          <a:blip r:embed="rId4">
            <a:alphaModFix/>
          </a:blip>
          <a:stretch>
            <a:fillRect/>
          </a:stretch>
        </p:blipFill>
        <p:spPr>
          <a:xfrm>
            <a:off x="464150" y="5070225"/>
            <a:ext cx="989450" cy="1234450"/>
          </a:xfrm>
          <a:prstGeom prst="rect">
            <a:avLst/>
          </a:prstGeom>
          <a:noFill/>
          <a:ln>
            <a:noFill/>
          </a:ln>
        </p:spPr>
      </p:pic>
      <p:pic>
        <p:nvPicPr>
          <p:cNvPr id="133" name="Google Shape;133;p22"/>
          <p:cNvPicPr preferRelativeResize="0"/>
          <p:nvPr/>
        </p:nvPicPr>
        <p:blipFill>
          <a:blip r:embed="rId5">
            <a:alphaModFix/>
          </a:blip>
          <a:stretch>
            <a:fillRect/>
          </a:stretch>
        </p:blipFill>
        <p:spPr>
          <a:xfrm>
            <a:off x="4886750" y="5070225"/>
            <a:ext cx="989449" cy="1234449"/>
          </a:xfrm>
          <a:prstGeom prst="rect">
            <a:avLst/>
          </a:prstGeom>
          <a:noFill/>
          <a:ln>
            <a:noFill/>
          </a:ln>
        </p:spPr>
      </p:pic>
      <p:pic>
        <p:nvPicPr>
          <p:cNvPr id="134" name="Google Shape;134;p22"/>
          <p:cNvPicPr preferRelativeResize="0"/>
          <p:nvPr/>
        </p:nvPicPr>
        <p:blipFill>
          <a:blip r:embed="rId6">
            <a:alphaModFix/>
          </a:blip>
          <a:stretch>
            <a:fillRect/>
          </a:stretch>
        </p:blipFill>
        <p:spPr>
          <a:xfrm>
            <a:off x="3412550" y="5070225"/>
            <a:ext cx="989447" cy="1234448"/>
          </a:xfrm>
          <a:prstGeom prst="rect">
            <a:avLst/>
          </a:prstGeom>
          <a:noFill/>
          <a:ln>
            <a:noFill/>
          </a:ln>
        </p:spPr>
      </p:pic>
      <p:pic>
        <p:nvPicPr>
          <p:cNvPr id="135" name="Google Shape;135;p22"/>
          <p:cNvPicPr preferRelativeResize="0"/>
          <p:nvPr/>
        </p:nvPicPr>
        <p:blipFill>
          <a:blip r:embed="rId7">
            <a:alphaModFix/>
          </a:blip>
          <a:stretch>
            <a:fillRect/>
          </a:stretch>
        </p:blipFill>
        <p:spPr>
          <a:xfrm>
            <a:off x="6360950" y="5046200"/>
            <a:ext cx="989450" cy="1282499"/>
          </a:xfrm>
          <a:prstGeom prst="rect">
            <a:avLst/>
          </a:prstGeom>
          <a:noFill/>
          <a:ln>
            <a:noFill/>
          </a:ln>
        </p:spPr>
      </p:pic>
      <p:pic>
        <p:nvPicPr>
          <p:cNvPr id="136" name="Google Shape;136;p22"/>
          <p:cNvPicPr preferRelativeResize="0"/>
          <p:nvPr/>
        </p:nvPicPr>
        <p:blipFill>
          <a:blip r:embed="rId8">
            <a:alphaModFix/>
          </a:blip>
          <a:stretch>
            <a:fillRect/>
          </a:stretch>
        </p:blipFill>
        <p:spPr>
          <a:xfrm>
            <a:off x="7835150" y="5046200"/>
            <a:ext cx="989450" cy="1282500"/>
          </a:xfrm>
          <a:prstGeom prst="rect">
            <a:avLst/>
          </a:prstGeom>
          <a:noFill/>
          <a:ln>
            <a:noFill/>
          </a:ln>
        </p:spPr>
      </p:pic>
      <p:pic>
        <p:nvPicPr>
          <p:cNvPr id="137" name="Google Shape;137;p22"/>
          <p:cNvPicPr preferRelativeResize="0"/>
          <p:nvPr/>
        </p:nvPicPr>
        <p:blipFill>
          <a:blip r:embed="rId9">
            <a:alphaModFix/>
          </a:blip>
          <a:stretch>
            <a:fillRect/>
          </a:stretch>
        </p:blipFill>
        <p:spPr>
          <a:xfrm>
            <a:off x="5603175" y="1947200"/>
            <a:ext cx="2151800" cy="1887025"/>
          </a:xfrm>
          <a:prstGeom prst="rect">
            <a:avLst/>
          </a:prstGeom>
          <a:noFill/>
          <a:ln>
            <a:noFill/>
          </a:ln>
        </p:spPr>
      </p:pic>
      <p:sp>
        <p:nvSpPr>
          <p:cNvPr id="138" name="Google Shape;138;p22"/>
          <p:cNvSpPr txBox="1"/>
          <p:nvPr/>
        </p:nvSpPr>
        <p:spPr>
          <a:xfrm>
            <a:off x="311750" y="4616175"/>
            <a:ext cx="29481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Our Content Writers</a:t>
            </a:r>
            <a:endParaRPr b="1" sz="1800" u="sng"/>
          </a:p>
        </p:txBody>
      </p:sp>
      <p:sp>
        <p:nvSpPr>
          <p:cNvPr id="139" name="Google Shape;139;p22"/>
          <p:cNvSpPr txBox="1"/>
          <p:nvPr/>
        </p:nvSpPr>
        <p:spPr>
          <a:xfrm>
            <a:off x="5204250" y="3758025"/>
            <a:ext cx="3187200" cy="9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Devarshi Patel</a:t>
            </a:r>
            <a:endParaRPr/>
          </a:p>
          <a:p>
            <a:pPr indent="0" lvl="0" marL="0" rtl="0" algn="ctr">
              <a:spcBef>
                <a:spcPts val="0"/>
              </a:spcBef>
              <a:spcAft>
                <a:spcPts val="0"/>
              </a:spcAft>
              <a:buNone/>
            </a:pPr>
            <a:r>
              <a:rPr lang="en-US"/>
              <a:t>Graduate Student in Electrical &amp; Computer Engineering, </a:t>
            </a:r>
            <a:endParaRPr/>
          </a:p>
          <a:p>
            <a:pPr indent="0" lvl="0" marL="0" rtl="0" algn="ctr">
              <a:spcBef>
                <a:spcPts val="0"/>
              </a:spcBef>
              <a:spcAft>
                <a:spcPts val="0"/>
              </a:spcAft>
              <a:buNone/>
            </a:pPr>
            <a:r>
              <a:rPr lang="en-US"/>
              <a:t>Rutgers University</a:t>
            </a:r>
            <a:endParaRPr/>
          </a:p>
        </p:txBody>
      </p:sp>
      <p:sp>
        <p:nvSpPr>
          <p:cNvPr id="140" name="Google Shape;140;p22"/>
          <p:cNvSpPr txBox="1"/>
          <p:nvPr/>
        </p:nvSpPr>
        <p:spPr>
          <a:xfrm>
            <a:off x="309850" y="6228480"/>
            <a:ext cx="12234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Max Nguyen</a:t>
            </a:r>
            <a:endParaRPr sz="1000"/>
          </a:p>
          <a:p>
            <a:pPr indent="0" lvl="0" marL="0" rtl="0" algn="ctr">
              <a:spcBef>
                <a:spcPts val="0"/>
              </a:spcBef>
              <a:spcAft>
                <a:spcPts val="0"/>
              </a:spcAft>
              <a:buNone/>
            </a:pPr>
            <a:r>
              <a:rPr lang="en-US" sz="1000"/>
              <a:t>Masters in Global Affairs</a:t>
            </a:r>
            <a:endParaRPr sz="1000"/>
          </a:p>
        </p:txBody>
      </p:sp>
      <p:sp>
        <p:nvSpPr>
          <p:cNvPr id="141" name="Google Shape;141;p22"/>
          <p:cNvSpPr txBox="1"/>
          <p:nvPr/>
        </p:nvSpPr>
        <p:spPr>
          <a:xfrm>
            <a:off x="1821375" y="6228475"/>
            <a:ext cx="13053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Hrafn Traustason</a:t>
            </a:r>
            <a:endParaRPr sz="1000"/>
          </a:p>
          <a:p>
            <a:pPr indent="0" lvl="0" marL="0" rtl="0" algn="ctr">
              <a:spcBef>
                <a:spcPts val="0"/>
              </a:spcBef>
              <a:spcAft>
                <a:spcPts val="0"/>
              </a:spcAft>
              <a:buNone/>
            </a:pPr>
            <a:r>
              <a:rPr lang="en-US" sz="1000"/>
              <a:t>PhD Candidate</a:t>
            </a:r>
            <a:r>
              <a:rPr lang="en-US" sz="1000"/>
              <a:t> Chemistry</a:t>
            </a:r>
            <a:endParaRPr sz="1000"/>
          </a:p>
        </p:txBody>
      </p:sp>
      <p:sp>
        <p:nvSpPr>
          <p:cNvPr id="142" name="Google Shape;142;p22"/>
          <p:cNvSpPr txBox="1"/>
          <p:nvPr/>
        </p:nvSpPr>
        <p:spPr>
          <a:xfrm>
            <a:off x="3254625" y="6228475"/>
            <a:ext cx="13053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Sara Gilson</a:t>
            </a:r>
            <a:endParaRPr sz="1000"/>
          </a:p>
          <a:p>
            <a:pPr indent="0" lvl="0" marL="0" rtl="0" algn="ctr">
              <a:spcBef>
                <a:spcPts val="0"/>
              </a:spcBef>
              <a:spcAft>
                <a:spcPts val="0"/>
              </a:spcAft>
              <a:buNone/>
            </a:pPr>
            <a:r>
              <a:rPr lang="en-US" sz="1000"/>
              <a:t>PhD Candidate Chemistry</a:t>
            </a:r>
            <a:endParaRPr sz="1000"/>
          </a:p>
        </p:txBody>
      </p:sp>
      <p:sp>
        <p:nvSpPr>
          <p:cNvPr id="143" name="Google Shape;143;p22"/>
          <p:cNvSpPr txBox="1"/>
          <p:nvPr/>
        </p:nvSpPr>
        <p:spPr>
          <a:xfrm>
            <a:off x="4731588" y="6228475"/>
            <a:ext cx="13053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Lydia Schaecher</a:t>
            </a:r>
            <a:endParaRPr sz="1000"/>
          </a:p>
          <a:p>
            <a:pPr indent="0" lvl="0" marL="0" rtl="0" algn="ctr">
              <a:spcBef>
                <a:spcPts val="0"/>
              </a:spcBef>
              <a:spcAft>
                <a:spcPts val="0"/>
              </a:spcAft>
              <a:buNone/>
            </a:pPr>
            <a:r>
              <a:rPr lang="en-US" sz="1000"/>
              <a:t>Undergraduate Student</a:t>
            </a:r>
            <a:endParaRPr sz="1000"/>
          </a:p>
        </p:txBody>
      </p:sp>
      <p:sp>
        <p:nvSpPr>
          <p:cNvPr id="144" name="Google Shape;144;p22"/>
          <p:cNvSpPr txBox="1"/>
          <p:nvPr/>
        </p:nvSpPr>
        <p:spPr>
          <a:xfrm>
            <a:off x="6205100" y="6252500"/>
            <a:ext cx="13053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Prince Rautiyal</a:t>
            </a:r>
            <a:endParaRPr sz="1000"/>
          </a:p>
          <a:p>
            <a:pPr indent="0" lvl="0" marL="0" rtl="0" algn="ctr">
              <a:spcBef>
                <a:spcPts val="0"/>
              </a:spcBef>
              <a:spcAft>
                <a:spcPts val="0"/>
              </a:spcAft>
              <a:buNone/>
            </a:pPr>
            <a:r>
              <a:rPr lang="en-US" sz="1000"/>
              <a:t>PhD Candidate Nuclear waste</a:t>
            </a:r>
            <a:endParaRPr sz="1000"/>
          </a:p>
        </p:txBody>
      </p:sp>
      <p:sp>
        <p:nvSpPr>
          <p:cNvPr id="145" name="Google Shape;145;p22"/>
          <p:cNvSpPr txBox="1"/>
          <p:nvPr/>
        </p:nvSpPr>
        <p:spPr>
          <a:xfrm>
            <a:off x="7703325" y="6252500"/>
            <a:ext cx="13053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Vaishnvi Tiwari</a:t>
            </a:r>
            <a:endParaRPr sz="1000"/>
          </a:p>
          <a:p>
            <a:pPr indent="0" lvl="0" marL="0" rtl="0" algn="ctr">
              <a:spcBef>
                <a:spcPts val="0"/>
              </a:spcBef>
              <a:spcAft>
                <a:spcPts val="0"/>
              </a:spcAft>
              <a:buNone/>
            </a:pPr>
            <a:r>
              <a:rPr lang="en-US" sz="1000"/>
              <a:t>PhD Nuclear Reactor Physics</a:t>
            </a:r>
            <a:endParaRPr sz="1000"/>
          </a:p>
        </p:txBody>
      </p:sp>
      <p:pic>
        <p:nvPicPr>
          <p:cNvPr id="146" name="Google Shape;146;p22"/>
          <p:cNvPicPr preferRelativeResize="0"/>
          <p:nvPr/>
        </p:nvPicPr>
        <p:blipFill>
          <a:blip r:embed="rId10">
            <a:alphaModFix/>
          </a:blip>
          <a:stretch>
            <a:fillRect/>
          </a:stretch>
        </p:blipFill>
        <p:spPr>
          <a:xfrm>
            <a:off x="1179175" y="1941750"/>
            <a:ext cx="2151654" cy="18979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txBox="1"/>
          <p:nvPr>
            <p:ph type="title"/>
          </p:nvPr>
        </p:nvSpPr>
        <p:spPr>
          <a:xfrm>
            <a:off x="827088" y="908050"/>
            <a:ext cx="6480175" cy="6492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PROBLEM</a:t>
            </a:r>
            <a:endParaRPr>
              <a:latin typeface="Times New Roman"/>
              <a:ea typeface="Times New Roman"/>
              <a:cs typeface="Times New Roman"/>
              <a:sym typeface="Times New Roman"/>
            </a:endParaRPr>
          </a:p>
        </p:txBody>
      </p:sp>
      <p:sp>
        <p:nvSpPr>
          <p:cNvPr id="59" name="Google Shape;59;p14"/>
          <p:cNvSpPr txBox="1"/>
          <p:nvPr>
            <p:ph idx="1" type="body"/>
          </p:nvPr>
        </p:nvSpPr>
        <p:spPr>
          <a:xfrm>
            <a:off x="539750" y="2034625"/>
            <a:ext cx="8096700" cy="45672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The USA is the world's largest producer of nuclear power, accounting for more than 30% of worldwide nuclear generation of electricity. The country's nuclear reactors produced 807 billion kWh in 2018, about 20% of total electrical output.</a:t>
            </a:r>
            <a:endParaRPr sz="1800">
              <a:solidFill>
                <a:srgbClr val="000000"/>
              </a:solidFill>
            </a:endParaRPr>
          </a:p>
          <a:p>
            <a:pPr indent="0" lvl="0" marL="457200" rtl="0" algn="just">
              <a:lnSpc>
                <a:spcPct val="115000"/>
              </a:lnSpc>
              <a:spcBef>
                <a:spcPts val="0"/>
              </a:spcBef>
              <a:spcAft>
                <a:spcPts val="0"/>
              </a:spcAft>
              <a:buNone/>
            </a:pPr>
            <a:r>
              <a:t/>
            </a:r>
            <a:endParaRPr sz="1800">
              <a:solidFill>
                <a:srgbClr val="000000"/>
              </a:solidFill>
            </a:endParaRPr>
          </a:p>
          <a:p>
            <a:pPr indent="-342900" lvl="0" marL="457200" rtl="0" algn="just">
              <a:lnSpc>
                <a:spcPct val="115000"/>
              </a:lnSpc>
              <a:spcBef>
                <a:spcPts val="0"/>
              </a:spcBef>
              <a:spcAft>
                <a:spcPts val="0"/>
              </a:spcAft>
              <a:buSzPts val="1800"/>
              <a:buChar char="➢"/>
            </a:pPr>
            <a:r>
              <a:rPr lang="en-US" sz="1800">
                <a:solidFill>
                  <a:srgbClr val="000000"/>
                </a:solidFill>
              </a:rPr>
              <a:t>Despite these fascinating facts, Nuclear energy faces lag in growth and </a:t>
            </a:r>
            <a:r>
              <a:rPr lang="en-US" sz="1800">
                <a:solidFill>
                  <a:srgbClr val="000000"/>
                </a:solidFill>
                <a:highlight>
                  <a:srgbClr val="FFFFFF"/>
                </a:highlight>
              </a:rPr>
              <a:t>nuclear-powered electricity in America has stayed at that level for the last 30 years, while nastier sources of energy like coal and natural gas take turns dominating the electricity market. A question in mind</a:t>
            </a:r>
            <a:r>
              <a:rPr lang="en-US" sz="1800">
                <a:solidFill>
                  <a:srgbClr val="000000"/>
                </a:solidFill>
                <a:highlight>
                  <a:srgbClr val="FFFFFF"/>
                </a:highlight>
              </a:rPr>
              <a:t>...</a:t>
            </a:r>
            <a:endParaRPr sz="1800">
              <a:solidFill>
                <a:srgbClr val="000000"/>
              </a:solidFill>
              <a:highlight>
                <a:srgbClr val="FFFFFF"/>
              </a:highlight>
            </a:endParaRPr>
          </a:p>
          <a:p>
            <a:pPr indent="0" lvl="0" marL="457200" rtl="0" algn="ctr">
              <a:lnSpc>
                <a:spcPct val="115000"/>
              </a:lnSpc>
              <a:spcBef>
                <a:spcPts val="800"/>
              </a:spcBef>
              <a:spcAft>
                <a:spcPts val="0"/>
              </a:spcAft>
              <a:buNone/>
            </a:pPr>
            <a:r>
              <a:rPr lang="en-US" sz="2400">
                <a:solidFill>
                  <a:srgbClr val="000000"/>
                </a:solidFill>
                <a:highlight>
                  <a:srgbClr val="FFFFFF"/>
                </a:highlight>
                <a:latin typeface="Comic Sans MS"/>
                <a:ea typeface="Comic Sans MS"/>
                <a:cs typeface="Comic Sans MS"/>
                <a:sym typeface="Comic Sans MS"/>
              </a:rPr>
              <a:t>WHY? </a:t>
            </a:r>
            <a:endParaRPr sz="2400">
              <a:solidFill>
                <a:srgbClr val="000000"/>
              </a:solidFill>
              <a:highlight>
                <a:srgbClr val="FFFFFF"/>
              </a:highlight>
              <a:latin typeface="Comic Sans MS"/>
              <a:ea typeface="Comic Sans MS"/>
              <a:cs typeface="Comic Sans MS"/>
              <a:sym typeface="Comic Sans MS"/>
            </a:endParaRPr>
          </a:p>
          <a:p>
            <a:pPr indent="0" lvl="0" marL="457200" rtl="0" algn="l">
              <a:lnSpc>
                <a:spcPct val="115000"/>
              </a:lnSpc>
              <a:spcBef>
                <a:spcPts val="800"/>
              </a:spcBef>
              <a:spcAft>
                <a:spcPts val="0"/>
              </a:spcAft>
              <a:buNone/>
            </a:pPr>
            <a:r>
              <a:t/>
            </a:r>
            <a:endParaRPr sz="1800">
              <a:solidFill>
                <a:srgbClr val="000000"/>
              </a:solidFill>
              <a:highlight>
                <a:srgbClr val="FFFFFF"/>
              </a:highlight>
              <a:latin typeface="Trebuchet MS"/>
              <a:ea typeface="Trebuchet MS"/>
              <a:cs typeface="Trebuchet MS"/>
              <a:sym typeface="Trebuchet MS"/>
            </a:endParaRPr>
          </a:p>
          <a:p>
            <a:pPr indent="0" lvl="0" marL="457200" rtl="0" algn="l">
              <a:lnSpc>
                <a:spcPct val="115000"/>
              </a:lnSpc>
              <a:spcBef>
                <a:spcPts val="800"/>
              </a:spcBef>
              <a:spcAft>
                <a:spcPts val="800"/>
              </a:spcAft>
              <a:buNone/>
            </a:pPr>
            <a:r>
              <a:rPr lang="en-US" sz="1800">
                <a:solidFill>
                  <a:srgbClr val="000000"/>
                </a:solidFill>
                <a:highlight>
                  <a:srgbClr val="FFFFFF"/>
                </a:highlight>
                <a:latin typeface="Trebuchet MS"/>
                <a:ea typeface="Trebuchet MS"/>
                <a:cs typeface="Trebuchet MS"/>
                <a:sym typeface="Trebuchet MS"/>
              </a:rPr>
              <a:t>Let’s try to find a solution.</a:t>
            </a:r>
            <a:endParaRPr sz="1800">
              <a:solidFill>
                <a:srgbClr val="000000"/>
              </a:solidFill>
              <a:highlight>
                <a:srgbClr val="FFFFFF"/>
              </a:highlight>
              <a:latin typeface="Trebuchet MS"/>
              <a:ea typeface="Trebuchet MS"/>
              <a:cs typeface="Trebuchet MS"/>
              <a:sym typeface="Trebuchet MS"/>
            </a:endParaRPr>
          </a:p>
        </p:txBody>
      </p:sp>
      <p:pic>
        <p:nvPicPr>
          <p:cNvPr id="60" name="Google Shape;60;p14"/>
          <p:cNvPicPr preferRelativeResize="0"/>
          <p:nvPr/>
        </p:nvPicPr>
        <p:blipFill>
          <a:blip r:embed="rId3">
            <a:alphaModFix/>
          </a:blip>
          <a:stretch>
            <a:fillRect/>
          </a:stretch>
        </p:blipFill>
        <p:spPr>
          <a:xfrm>
            <a:off x="5563225" y="4805025"/>
            <a:ext cx="2134250" cy="1878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805375" y="158875"/>
            <a:ext cx="8148600" cy="507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solidFill>
                  <a:srgbClr val="000000"/>
                </a:solidFill>
                <a:latin typeface="Verdana"/>
                <a:ea typeface="Verdana"/>
                <a:cs typeface="Verdana"/>
                <a:sym typeface="Verdana"/>
              </a:rPr>
              <a:t>Stop Spreading Myths About Nuclear Power!!</a:t>
            </a:r>
            <a:endParaRPr sz="2400">
              <a:solidFill>
                <a:srgbClr val="000000"/>
              </a:solidFill>
              <a:latin typeface="Verdana"/>
              <a:ea typeface="Verdana"/>
              <a:cs typeface="Verdana"/>
              <a:sym typeface="Verdana"/>
            </a:endParaRPr>
          </a:p>
        </p:txBody>
      </p:sp>
      <p:sp>
        <p:nvSpPr>
          <p:cNvPr id="66" name="Google Shape;66;p15"/>
          <p:cNvSpPr txBox="1"/>
          <p:nvPr>
            <p:ph idx="1" type="body"/>
          </p:nvPr>
        </p:nvSpPr>
        <p:spPr>
          <a:xfrm>
            <a:off x="1769025" y="927475"/>
            <a:ext cx="3667200" cy="48414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None/>
            </a:pPr>
            <a:r>
              <a:rPr lang="en-US" sz="1500">
                <a:solidFill>
                  <a:srgbClr val="000000"/>
                </a:solidFill>
                <a:highlight>
                  <a:srgbClr val="FFFFFF"/>
                </a:highlight>
              </a:rPr>
              <a:t>The word ‘nuclear’ has a negative connotation and lead to most people imagining mushroom clouds, black and white photographs of Hiroshima, radioactive poisoning and uninhabited towns in Ukraine. But we must be  reminded that these mental images are the result of what our minds keep adding on</a:t>
            </a:r>
            <a:r>
              <a:rPr lang="en-US" sz="1500">
                <a:solidFill>
                  <a:srgbClr val="222222"/>
                </a:solidFill>
                <a:highlight>
                  <a:srgbClr val="FFFFFF"/>
                </a:highlight>
              </a:rPr>
              <a:t>—</a:t>
            </a:r>
            <a:r>
              <a:rPr lang="en-US" sz="1500">
                <a:solidFill>
                  <a:srgbClr val="000000"/>
                </a:solidFill>
                <a:highlight>
                  <a:srgbClr val="FFFFFF"/>
                </a:highlight>
              </a:rPr>
              <a:t> “bomb”</a:t>
            </a:r>
            <a:endParaRPr sz="1500">
              <a:solidFill>
                <a:srgbClr val="000000"/>
              </a:solidFill>
            </a:endParaRPr>
          </a:p>
        </p:txBody>
      </p:sp>
      <p:pic>
        <p:nvPicPr>
          <p:cNvPr id="67" name="Google Shape;67;p15"/>
          <p:cNvPicPr preferRelativeResize="0"/>
          <p:nvPr/>
        </p:nvPicPr>
        <p:blipFill>
          <a:blip r:embed="rId4">
            <a:alphaModFix/>
          </a:blip>
          <a:stretch>
            <a:fillRect/>
          </a:stretch>
        </p:blipFill>
        <p:spPr>
          <a:xfrm>
            <a:off x="1808100" y="3429000"/>
            <a:ext cx="3667200" cy="3306075"/>
          </a:xfrm>
          <a:prstGeom prst="rect">
            <a:avLst/>
          </a:prstGeom>
          <a:noFill/>
          <a:ln>
            <a:noFill/>
          </a:ln>
        </p:spPr>
      </p:pic>
      <p:sp>
        <p:nvSpPr>
          <p:cNvPr id="68" name="Google Shape;68;p15"/>
          <p:cNvSpPr txBox="1"/>
          <p:nvPr>
            <p:ph idx="2" type="body"/>
          </p:nvPr>
        </p:nvSpPr>
        <p:spPr>
          <a:xfrm>
            <a:off x="5603975" y="927475"/>
            <a:ext cx="3540000" cy="58077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000">
                <a:solidFill>
                  <a:srgbClr val="FF0000"/>
                </a:solidFill>
              </a:rPr>
              <a:t>Myths about Nuclear Waste:</a:t>
            </a:r>
            <a:endParaRPr sz="2000">
              <a:solidFill>
                <a:srgbClr val="FF0000"/>
              </a:solidFill>
            </a:endParaRPr>
          </a:p>
          <a:p>
            <a:pPr indent="-317500" lvl="0" marL="457200" rtl="0" algn="l">
              <a:lnSpc>
                <a:spcPct val="115000"/>
              </a:lnSpc>
              <a:spcBef>
                <a:spcPts val="1200"/>
              </a:spcBef>
              <a:spcAft>
                <a:spcPts val="0"/>
              </a:spcAft>
              <a:buClr>
                <a:srgbClr val="000000"/>
              </a:buClr>
              <a:buSzPts val="1400"/>
              <a:buFont typeface="Comic Sans MS"/>
              <a:buAutoNum type="arabicPeriod"/>
            </a:pPr>
            <a:r>
              <a:rPr b="1" lang="en-US" sz="1400">
                <a:solidFill>
                  <a:srgbClr val="000000"/>
                </a:solidFill>
                <a:latin typeface="Comic Sans MS"/>
                <a:ea typeface="Comic Sans MS"/>
                <a:cs typeface="Comic Sans MS"/>
                <a:sym typeface="Comic Sans MS"/>
              </a:rPr>
              <a:t>There is no solution for huge amounts of nuclear waste being generated.</a:t>
            </a:r>
            <a:endParaRPr b="1" sz="1400">
              <a:solidFill>
                <a:srgbClr val="000000"/>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000000"/>
              </a:buClr>
              <a:buSzPts val="1400"/>
              <a:buFont typeface="Comic Sans MS"/>
              <a:buAutoNum type="arabicPeriod"/>
            </a:pPr>
            <a:r>
              <a:rPr b="1" lang="en-US" sz="1400">
                <a:solidFill>
                  <a:srgbClr val="000000"/>
                </a:solidFill>
                <a:latin typeface="Comic Sans MS"/>
                <a:ea typeface="Comic Sans MS"/>
                <a:cs typeface="Comic Sans MS"/>
                <a:sym typeface="Comic Sans MS"/>
              </a:rPr>
              <a:t>Used nuclear fuel is deadly for 10,000 years.</a:t>
            </a:r>
            <a:endParaRPr b="1" sz="1400">
              <a:solidFill>
                <a:srgbClr val="000000"/>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US" sz="1400">
                <a:solidFill>
                  <a:srgbClr val="38761D"/>
                </a:solidFill>
                <a:latin typeface="Trebuchet MS"/>
                <a:ea typeface="Trebuchet MS"/>
                <a:cs typeface="Trebuchet MS"/>
                <a:sym typeface="Trebuchet MS"/>
              </a:rPr>
              <a:t>While we are saying nothing is impossible when we decide to do it!!!</a:t>
            </a:r>
            <a:endParaRPr b="1" sz="1400">
              <a:solidFill>
                <a:srgbClr val="38761D"/>
              </a:solidFill>
              <a:latin typeface="Trebuchet MS"/>
              <a:ea typeface="Trebuchet MS"/>
              <a:cs typeface="Trebuchet MS"/>
              <a:sym typeface="Trebuchet MS"/>
            </a:endParaRPr>
          </a:p>
          <a:p>
            <a:pPr indent="0" lvl="0" marL="0" rtl="0" algn="just">
              <a:lnSpc>
                <a:spcPct val="115000"/>
              </a:lnSpc>
              <a:spcBef>
                <a:spcPts val="1200"/>
              </a:spcBef>
              <a:spcAft>
                <a:spcPts val="0"/>
              </a:spcAft>
              <a:buClr>
                <a:schemeClr val="dk2"/>
              </a:buClr>
              <a:buSzPts val="1100"/>
              <a:buFont typeface="Arial"/>
              <a:buNone/>
            </a:pPr>
            <a:r>
              <a:rPr lang="en-US" sz="1400">
                <a:solidFill>
                  <a:srgbClr val="000000"/>
                </a:solidFill>
              </a:rPr>
              <a:t>All of the used nuclear fuel generated in every nuclear plant in the past 50 years would fill a football field to a depth of less than 10 yards, and 96% of this “waste” can be recycled. </a:t>
            </a:r>
            <a:endParaRPr sz="1400">
              <a:solidFill>
                <a:srgbClr val="000000"/>
              </a:solidFill>
            </a:endParaRPr>
          </a:p>
          <a:p>
            <a:pPr indent="0" lvl="0" marL="0" rtl="0" algn="just">
              <a:lnSpc>
                <a:spcPct val="115000"/>
              </a:lnSpc>
              <a:spcBef>
                <a:spcPts val="1200"/>
              </a:spcBef>
              <a:spcAft>
                <a:spcPts val="0"/>
              </a:spcAft>
              <a:buClr>
                <a:schemeClr val="dk2"/>
              </a:buClr>
              <a:buSzPts val="1100"/>
              <a:buFont typeface="Arial"/>
              <a:buNone/>
            </a:pPr>
            <a:r>
              <a:rPr lang="en-US" sz="1400">
                <a:solidFill>
                  <a:srgbClr val="000000"/>
                </a:solidFill>
              </a:rPr>
              <a:t>Used fuel is currently being safely stored. The U.S. National Academy of Sciences and the equivalent scientific advisory panels in every major country support geological disposal of such wastes as the preferred safe method for their ultimate disposal.</a:t>
            </a:r>
            <a:endParaRPr sz="1400">
              <a:solidFill>
                <a:srgbClr val="000000"/>
              </a:solidFill>
            </a:endParaRPr>
          </a:p>
          <a:p>
            <a:pPr indent="0" lvl="0" marL="0" rtl="0" algn="l">
              <a:lnSpc>
                <a:spcPct val="115000"/>
              </a:lnSpc>
              <a:spcBef>
                <a:spcPts val="1200"/>
              </a:spcBef>
              <a:spcAft>
                <a:spcPts val="0"/>
              </a:spcAft>
              <a:buNone/>
            </a:pPr>
            <a:r>
              <a:t/>
            </a:r>
            <a:endParaRPr b="1" sz="1400">
              <a:solidFill>
                <a:srgbClr val="3A444B"/>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1400">
              <a:solidFill>
                <a:srgbClr val="3A444B"/>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b="1" sz="1400">
              <a:solidFill>
                <a:srgbClr val="3A444B"/>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t/>
            </a:r>
            <a:endParaRPr b="1" sz="1400">
              <a:solidFill>
                <a:srgbClr val="3A444B"/>
              </a:solidFill>
              <a:latin typeface="Trebuchet MS"/>
              <a:ea typeface="Trebuchet MS"/>
              <a:cs typeface="Trebuchet MS"/>
              <a:sym typeface="Trebuchet MS"/>
            </a:endParaRPr>
          </a:p>
        </p:txBody>
      </p:sp>
      <p:sp>
        <p:nvSpPr>
          <p:cNvPr id="69" name="Google Shape;69;p15"/>
          <p:cNvSpPr/>
          <p:nvPr/>
        </p:nvSpPr>
        <p:spPr>
          <a:xfrm>
            <a:off x="1828800" y="3317975"/>
            <a:ext cx="3667200" cy="3417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457200" y="613949"/>
            <a:ext cx="8229600" cy="106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VALIDATION</a:t>
            </a:r>
            <a:endParaRPr>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3576500" y="1855825"/>
            <a:ext cx="5383149" cy="4817826"/>
          </a:xfrm>
          <a:prstGeom prst="rect">
            <a:avLst/>
          </a:prstGeom>
          <a:noFill/>
          <a:ln>
            <a:noFill/>
          </a:ln>
        </p:spPr>
      </p:pic>
      <p:sp>
        <p:nvSpPr>
          <p:cNvPr id="77" name="Google Shape;77;p16"/>
          <p:cNvSpPr txBox="1"/>
          <p:nvPr>
            <p:ph idx="2" type="body"/>
          </p:nvPr>
        </p:nvSpPr>
        <p:spPr>
          <a:xfrm>
            <a:off x="457200" y="2052475"/>
            <a:ext cx="3205200" cy="462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800">
                <a:solidFill>
                  <a:srgbClr val="AF4D62"/>
                </a:solidFill>
                <a:highlight>
                  <a:srgbClr val="FFFFFF"/>
                </a:highlight>
                <a:latin typeface="Trebuchet MS"/>
                <a:ea typeface="Trebuchet MS"/>
                <a:cs typeface="Trebuchet MS"/>
                <a:sym typeface="Trebuchet MS"/>
              </a:rPr>
              <a:t>FUN FACT...</a:t>
            </a:r>
            <a:endParaRPr sz="1800">
              <a:solidFill>
                <a:srgbClr val="AF4D62"/>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1300">
                <a:solidFill>
                  <a:srgbClr val="AF4D62"/>
                </a:solidFill>
                <a:highlight>
                  <a:srgbClr val="FFFFFF"/>
                </a:highlight>
                <a:latin typeface="Comfortaa"/>
                <a:ea typeface="Comfortaa"/>
                <a:cs typeface="Comfortaa"/>
                <a:sym typeface="Comfortaa"/>
              </a:rPr>
              <a:t>The radioactivity from a truck full of bananas can cause false alarms when passing through a radiation detection device setup to check on the smuggling of radioactive elements!!</a:t>
            </a:r>
            <a:endParaRPr sz="1300">
              <a:solidFill>
                <a:srgbClr val="AF4D62"/>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None/>
            </a:pPr>
            <a:r>
              <a:t/>
            </a:r>
            <a:endParaRPr sz="1300">
              <a:solidFill>
                <a:srgbClr val="AF4D62"/>
              </a:solidFill>
              <a:highlight>
                <a:srgbClr val="FFFFFF"/>
              </a:highlight>
              <a:latin typeface="Comfortaa"/>
              <a:ea typeface="Comfortaa"/>
              <a:cs typeface="Comfortaa"/>
              <a:sym typeface="Comfortaa"/>
            </a:endParaRPr>
          </a:p>
          <a:p>
            <a:pPr indent="0" lvl="0" marL="0" rtl="0" algn="just">
              <a:lnSpc>
                <a:spcPct val="115000"/>
              </a:lnSpc>
              <a:spcBef>
                <a:spcPts val="1200"/>
              </a:spcBef>
              <a:spcAft>
                <a:spcPts val="0"/>
              </a:spcAft>
              <a:buNone/>
            </a:pPr>
            <a:r>
              <a:rPr lang="en-US" sz="1400">
                <a:solidFill>
                  <a:srgbClr val="080808"/>
                </a:solidFill>
                <a:highlight>
                  <a:srgbClr val="FFFFFF"/>
                </a:highlight>
              </a:rPr>
              <a:t>Bananas are radioactive! A typical banana contains 0.5g of Potassium of which 0.012% is radioactive Potassium-40.</a:t>
            </a:r>
            <a:r>
              <a:rPr lang="en-US" sz="1400">
                <a:solidFill>
                  <a:srgbClr val="000000"/>
                </a:solidFill>
                <a:highlight>
                  <a:srgbClr val="FFFFFF"/>
                </a:highlight>
              </a:rPr>
              <a:t>The total amount of radiation that we receive by eating at most 100 bananas is equivalent to the dose received from living near a Nuclear power plant for a year. </a:t>
            </a:r>
            <a:endParaRPr sz="1400">
              <a:solidFill>
                <a:srgbClr val="000000"/>
              </a:solidFill>
              <a:highlight>
                <a:srgbClr val="FFFFFF"/>
              </a:highlight>
            </a:endParaRPr>
          </a:p>
          <a:p>
            <a:pPr indent="0" lvl="0" marL="0" rtl="0" algn="l">
              <a:lnSpc>
                <a:spcPct val="115000"/>
              </a:lnSpc>
              <a:spcBef>
                <a:spcPts val="1200"/>
              </a:spcBef>
              <a:spcAft>
                <a:spcPts val="0"/>
              </a:spcAft>
              <a:buNone/>
            </a:pPr>
            <a:r>
              <a:t/>
            </a:r>
            <a:endParaRPr sz="1400">
              <a:solidFill>
                <a:srgbClr val="080808"/>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300">
              <a:solidFill>
                <a:srgbClr val="AF4D62"/>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2"/>
              </a:buClr>
              <a:buSzPts val="1100"/>
              <a:buFont typeface="Arial"/>
              <a:buNone/>
            </a:pPr>
            <a:r>
              <a:t/>
            </a:r>
            <a:endParaRPr sz="1300">
              <a:solidFill>
                <a:srgbClr val="AF4D62"/>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a:p>
        </p:txBody>
      </p:sp>
      <p:sp>
        <p:nvSpPr>
          <p:cNvPr id="78" name="Google Shape;78;p16"/>
          <p:cNvSpPr/>
          <p:nvPr/>
        </p:nvSpPr>
        <p:spPr>
          <a:xfrm>
            <a:off x="61450" y="1855825"/>
            <a:ext cx="3898500" cy="2630100"/>
          </a:xfrm>
          <a:prstGeom prst="frame">
            <a:avLst>
              <a:gd fmla="val 12500" name="adj1"/>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6"/>
          <p:cNvPicPr preferRelativeResize="0"/>
          <p:nvPr/>
        </p:nvPicPr>
        <p:blipFill>
          <a:blip r:embed="rId4">
            <a:alphaModFix/>
          </a:blip>
          <a:stretch>
            <a:fillRect/>
          </a:stretch>
        </p:blipFill>
        <p:spPr>
          <a:xfrm>
            <a:off x="2306475" y="1836250"/>
            <a:ext cx="857950" cy="85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3980575" y="2152350"/>
            <a:ext cx="5017500" cy="3787800"/>
          </a:xfrm>
          <a:prstGeom prst="bevel">
            <a:avLst>
              <a:gd fmla="val 12500" name="adj"/>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468325" y="908050"/>
            <a:ext cx="6984900" cy="65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SOLUTION</a:t>
            </a:r>
            <a:endParaRPr>
              <a:latin typeface="Times New Roman"/>
              <a:ea typeface="Times New Roman"/>
              <a:cs typeface="Times New Roman"/>
              <a:sym typeface="Times New Roman"/>
            </a:endParaRPr>
          </a:p>
        </p:txBody>
      </p:sp>
      <p:sp>
        <p:nvSpPr>
          <p:cNvPr id="87" name="Google Shape;87;p17"/>
          <p:cNvSpPr txBox="1"/>
          <p:nvPr>
            <p:ph idx="1" type="body"/>
          </p:nvPr>
        </p:nvSpPr>
        <p:spPr>
          <a:xfrm>
            <a:off x="110450" y="2152350"/>
            <a:ext cx="3702000" cy="4449300"/>
          </a:xfrm>
          <a:prstGeom prst="rect">
            <a:avLst/>
          </a:prstGeom>
        </p:spPr>
        <p:txBody>
          <a:bodyPr anchorCtr="0" anchor="t" bIns="45700" lIns="91425" spcFirstLastPara="1" rIns="91425" wrap="square" tIns="45700">
            <a:noAutofit/>
          </a:bodyPr>
          <a:lstStyle/>
          <a:p>
            <a:pPr indent="-342900" lvl="0" marL="457200" rtl="0" algn="just">
              <a:spcBef>
                <a:spcPts val="560"/>
              </a:spcBef>
              <a:spcAft>
                <a:spcPts val="0"/>
              </a:spcAft>
              <a:buSzPts val="1800"/>
              <a:buChar char="•"/>
            </a:pPr>
            <a:r>
              <a:rPr lang="en-US" sz="1800"/>
              <a:t>Provide reliable information about the benefits of Nuclear Energy</a:t>
            </a:r>
            <a:endParaRPr sz="1800"/>
          </a:p>
          <a:p>
            <a:pPr indent="-342900" lvl="0" marL="457200" rtl="0" algn="just">
              <a:spcBef>
                <a:spcPts val="0"/>
              </a:spcBef>
              <a:spcAft>
                <a:spcPts val="0"/>
              </a:spcAft>
              <a:buSzPts val="1800"/>
              <a:buChar char="•"/>
            </a:pPr>
            <a:r>
              <a:rPr lang="en-US" sz="1800"/>
              <a:t>Provide an easily accessible and interactive platform to help society make well-informed decisions about the use of Nuclear Energy</a:t>
            </a:r>
            <a:endParaRPr sz="1800"/>
          </a:p>
          <a:p>
            <a:pPr indent="-342900" lvl="0" marL="457200" rtl="0" algn="just">
              <a:spcBef>
                <a:spcPts val="0"/>
              </a:spcBef>
              <a:spcAft>
                <a:spcPts val="0"/>
              </a:spcAft>
              <a:buSzPts val="1800"/>
              <a:buChar char="•"/>
            </a:pPr>
            <a:r>
              <a:rPr lang="en-US" sz="1800"/>
              <a:t>Engender a better support system for the Nuclear Energy sector which has the potential to significantly reduce carbon emissions</a:t>
            </a:r>
            <a:endParaRPr sz="1800"/>
          </a:p>
        </p:txBody>
      </p:sp>
      <p:sp>
        <p:nvSpPr>
          <p:cNvPr id="88" name="Google Shape;88;p17"/>
          <p:cNvSpPr txBox="1"/>
          <p:nvPr>
            <p:ph idx="1" type="body"/>
          </p:nvPr>
        </p:nvSpPr>
        <p:spPr>
          <a:xfrm>
            <a:off x="4269550" y="2152350"/>
            <a:ext cx="4256700" cy="44493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b="1" i="1" lang="en-US" sz="1800">
                <a:solidFill>
                  <a:srgbClr val="38761D"/>
                </a:solidFill>
              </a:rPr>
              <a:t>How are we solving the problem?</a:t>
            </a:r>
            <a:endParaRPr b="1" i="1" sz="1800">
              <a:solidFill>
                <a:srgbClr val="38761D"/>
              </a:solidFill>
            </a:endParaRPr>
          </a:p>
          <a:p>
            <a:pPr indent="0" lvl="0" marL="457200" rtl="0" algn="just">
              <a:spcBef>
                <a:spcPts val="560"/>
              </a:spcBef>
              <a:spcAft>
                <a:spcPts val="0"/>
              </a:spcAft>
              <a:buNone/>
            </a:pPr>
            <a:r>
              <a:t/>
            </a:r>
            <a:endParaRPr sz="1400"/>
          </a:p>
          <a:p>
            <a:pPr indent="-317500" lvl="0" marL="457200" rtl="0" algn="just">
              <a:spcBef>
                <a:spcPts val="560"/>
              </a:spcBef>
              <a:spcAft>
                <a:spcPts val="0"/>
              </a:spcAft>
              <a:buSzPts val="1400"/>
              <a:buFont typeface="Trebuchet MS"/>
              <a:buChar char="•"/>
            </a:pPr>
            <a:r>
              <a:rPr lang="en-US" sz="1400">
                <a:latin typeface="Trebuchet MS"/>
                <a:ea typeface="Trebuchet MS"/>
                <a:cs typeface="Trebuchet MS"/>
                <a:sym typeface="Trebuchet MS"/>
              </a:rPr>
              <a:t>A comprehensive website aiming to inform people about the importance and benefits of using nuclear power developed</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US" sz="1400">
                <a:latin typeface="Trebuchet MS"/>
                <a:ea typeface="Trebuchet MS"/>
                <a:cs typeface="Trebuchet MS"/>
                <a:sym typeface="Trebuchet MS"/>
              </a:rPr>
              <a:t>The website is designed to introduce the general public to nuclear science, starting from its basic applications to nuclear power production being the need of the day. </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US" sz="1400">
                <a:latin typeface="Trebuchet MS"/>
                <a:ea typeface="Trebuchet MS"/>
                <a:cs typeface="Trebuchet MS"/>
                <a:sym typeface="Trebuchet MS"/>
              </a:rPr>
              <a:t>The website comprises of interactive features such as fun-facts, quizzes and articles written by credible authors who are educated in the subject.</a:t>
            </a:r>
            <a:endParaRPr sz="1400">
              <a:latin typeface="Trebuchet MS"/>
              <a:ea typeface="Trebuchet MS"/>
              <a:cs typeface="Trebuchet MS"/>
              <a:sym typeface="Trebuchet MS"/>
            </a:endParaRPr>
          </a:p>
        </p:txBody>
      </p:sp>
      <p:pic>
        <p:nvPicPr>
          <p:cNvPr id="89" name="Google Shape;89;p17"/>
          <p:cNvPicPr preferRelativeResize="0"/>
          <p:nvPr/>
        </p:nvPicPr>
        <p:blipFill rotWithShape="1">
          <a:blip r:embed="rId3">
            <a:alphaModFix/>
          </a:blip>
          <a:srcRect b="19333" l="22785" r="23180" t="24366"/>
          <a:stretch/>
        </p:blipFill>
        <p:spPr>
          <a:xfrm>
            <a:off x="5555476" y="172000"/>
            <a:ext cx="1595400" cy="147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68325" y="908050"/>
            <a:ext cx="6984900" cy="67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WHY NOW?</a:t>
            </a:r>
            <a:endParaRPr>
              <a:latin typeface="Times New Roman"/>
              <a:ea typeface="Times New Roman"/>
              <a:cs typeface="Times New Roman"/>
              <a:sym typeface="Times New Roman"/>
            </a:endParaRPr>
          </a:p>
        </p:txBody>
      </p:sp>
      <p:sp>
        <p:nvSpPr>
          <p:cNvPr id="96" name="Google Shape;96;p18"/>
          <p:cNvSpPr txBox="1"/>
          <p:nvPr>
            <p:ph idx="1" type="body"/>
          </p:nvPr>
        </p:nvSpPr>
        <p:spPr>
          <a:xfrm>
            <a:off x="342541" y="1969650"/>
            <a:ext cx="8428800" cy="4680000"/>
          </a:xfrm>
          <a:prstGeom prst="rect">
            <a:avLst/>
          </a:prstGeom>
        </p:spPr>
        <p:txBody>
          <a:bodyPr anchorCtr="0" anchor="t" bIns="45700" lIns="91425" spcFirstLastPara="1" rIns="91425" wrap="square" tIns="45700">
            <a:noAutofit/>
          </a:bodyPr>
          <a:lstStyle/>
          <a:p>
            <a:pPr indent="0" lvl="0" marL="0" rtl="0" algn="just">
              <a:spcBef>
                <a:spcPts val="560"/>
              </a:spcBef>
              <a:spcAft>
                <a:spcPts val="0"/>
              </a:spcAft>
              <a:buNone/>
            </a:pPr>
            <a:r>
              <a:rPr lang="en-US" sz="1400"/>
              <a:t>Our planet is currently experiencing a climate crisis. In order to meet the politically agreed-upon goal of keeping the average global temperature rise below 2</a:t>
            </a:r>
            <a:r>
              <a:rPr baseline="30000" lang="en-US" sz="1400"/>
              <a:t>0</a:t>
            </a:r>
            <a:r>
              <a:rPr lang="en-US" sz="1400"/>
              <a:t>C, we need to reduce our emissions and adopt cleaner sources of energy. Out of all the available 'clean' sources of energy, </a:t>
            </a:r>
            <a:r>
              <a:rPr b="1" lang="en-US" sz="1400"/>
              <a:t>nuclear power</a:t>
            </a:r>
            <a:r>
              <a:rPr lang="en-US" sz="1400"/>
              <a:t> is the most promising and produces completely green and carbon-free energy.</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SzPts val="1400"/>
              <a:buChar char="•"/>
            </a:pPr>
            <a:r>
              <a:rPr lang="en-US" sz="1400"/>
              <a:t>Adopting nuclear energy will allow our society to produce enough power to meet our increasing energy demands (which other available renewable sources cannot).</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lang="en-US" sz="1400"/>
              <a:t>There is a lack of knowledge and awareness in society regarding the safe use of nuclear power.</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b="1" lang="en-US" sz="1400"/>
              <a:t>Misinformation and media-driven hysteria have led to irrational fears within the general public.</a:t>
            </a:r>
            <a:endParaRPr b="1" sz="1400"/>
          </a:p>
          <a:p>
            <a:pPr indent="0" lvl="0" marL="914400" rtl="0" algn="just">
              <a:spcBef>
                <a:spcPts val="0"/>
              </a:spcBef>
              <a:spcAft>
                <a:spcPts val="0"/>
              </a:spcAft>
              <a:buNone/>
            </a:pPr>
            <a:r>
              <a:t/>
            </a:r>
            <a:endParaRPr sz="1400"/>
          </a:p>
          <a:p>
            <a:pPr indent="-317500" lvl="0" marL="457200" rtl="0" algn="just">
              <a:spcBef>
                <a:spcPts val="0"/>
              </a:spcBef>
              <a:spcAft>
                <a:spcPts val="0"/>
              </a:spcAft>
              <a:buSzPts val="1400"/>
              <a:buChar char="•"/>
            </a:pPr>
            <a:r>
              <a:rPr lang="en-US" sz="1400"/>
              <a:t>This negative attitude towards nuclear power is a roadblock to the expansion of the nuclear energy sector and to the smooth operation of nuclear power plants, increasing their capital costs and forcing society to depend on other carbon-emitting energy sources. This vicious circle leads to burning more and more coal and increased rates of global warming. </a:t>
            </a:r>
            <a:endParaRPr sz="1400"/>
          </a:p>
          <a:p>
            <a:pPr indent="0" lvl="0" marL="457200" rtl="0" algn="just">
              <a:spcBef>
                <a:spcPts val="0"/>
              </a:spcBef>
              <a:spcAft>
                <a:spcPts val="0"/>
              </a:spcAft>
              <a:buNone/>
            </a:pPr>
            <a:r>
              <a:t/>
            </a:r>
            <a:endParaRPr sz="1400"/>
          </a:p>
          <a:p>
            <a:pPr indent="0" lvl="0" marL="0" rtl="0" algn="ctr">
              <a:spcBef>
                <a:spcPts val="560"/>
              </a:spcBef>
              <a:spcAft>
                <a:spcPts val="0"/>
              </a:spcAft>
              <a:buNone/>
            </a:pPr>
            <a:r>
              <a:rPr i="1" lang="en-US" sz="2000">
                <a:solidFill>
                  <a:schemeClr val="accent1"/>
                </a:solidFill>
              </a:rPr>
              <a:t>Now is the time to break this circle, adopt </a:t>
            </a:r>
            <a:r>
              <a:rPr b="1" i="1" lang="en-US" sz="2000">
                <a:solidFill>
                  <a:schemeClr val="accent1"/>
                </a:solidFill>
              </a:rPr>
              <a:t>nuclear energy </a:t>
            </a:r>
            <a:r>
              <a:rPr i="1" lang="en-US" sz="2000">
                <a:solidFill>
                  <a:schemeClr val="accent1"/>
                </a:solidFill>
              </a:rPr>
              <a:t>and act to save our planet!</a:t>
            </a:r>
            <a:endParaRPr i="1" sz="2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8325" y="908050"/>
            <a:ext cx="6984900" cy="67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PRODUCT</a:t>
            </a:r>
            <a:endParaRPr>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blip>
          <a:stretch>
            <a:fillRect/>
          </a:stretch>
        </p:blipFill>
        <p:spPr>
          <a:xfrm>
            <a:off x="152400" y="2581225"/>
            <a:ext cx="8839200" cy="4012420"/>
          </a:xfrm>
          <a:prstGeom prst="rect">
            <a:avLst/>
          </a:prstGeom>
          <a:noFill/>
          <a:ln>
            <a:noFill/>
          </a:ln>
        </p:spPr>
      </p:pic>
      <p:sp>
        <p:nvSpPr>
          <p:cNvPr id="104" name="Google Shape;104;p19"/>
          <p:cNvSpPr txBox="1"/>
          <p:nvPr/>
        </p:nvSpPr>
        <p:spPr>
          <a:xfrm>
            <a:off x="152400" y="1962075"/>
            <a:ext cx="69849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Screenshot of the homepage of our website: </a:t>
            </a:r>
            <a:r>
              <a:rPr lang="en-US" sz="1800" u="sng">
                <a:solidFill>
                  <a:srgbClr val="0000FF"/>
                </a:solidFill>
                <a:hlinkClick r:id="rId4"/>
              </a:rPr>
              <a:t>thebetterenergy.net</a:t>
            </a:r>
            <a:endParaRPr sz="1800">
              <a:solidFill>
                <a:srgbClr val="0000FF"/>
              </a:solidFill>
            </a:endParaRPr>
          </a:p>
        </p:txBody>
      </p:sp>
      <p:pic>
        <p:nvPicPr>
          <p:cNvPr id="105" name="Google Shape;105;p19"/>
          <p:cNvPicPr preferRelativeResize="0"/>
          <p:nvPr/>
        </p:nvPicPr>
        <p:blipFill rotWithShape="1">
          <a:blip r:embed="rId5">
            <a:alphaModFix/>
          </a:blip>
          <a:srcRect b="12309" l="22229" r="27670" t="11708"/>
          <a:stretch/>
        </p:blipFill>
        <p:spPr>
          <a:xfrm>
            <a:off x="7396975" y="1195875"/>
            <a:ext cx="1130901" cy="154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95300" y="908050"/>
            <a:ext cx="7573200" cy="67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COMPETITIVE ANALYSIS</a:t>
            </a:r>
            <a:endParaRPr>
              <a:latin typeface="Times New Roman"/>
              <a:ea typeface="Times New Roman"/>
              <a:cs typeface="Times New Roman"/>
              <a:sym typeface="Times New Roman"/>
            </a:endParaRPr>
          </a:p>
        </p:txBody>
      </p:sp>
      <p:sp>
        <p:nvSpPr>
          <p:cNvPr id="112" name="Google Shape;112;p20"/>
          <p:cNvSpPr txBox="1"/>
          <p:nvPr>
            <p:ph idx="1" type="body"/>
          </p:nvPr>
        </p:nvSpPr>
        <p:spPr>
          <a:xfrm>
            <a:off x="395300" y="1888600"/>
            <a:ext cx="3667200" cy="48534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sz="2400" u="sng">
                <a:latin typeface="Verdana"/>
                <a:ea typeface="Verdana"/>
                <a:cs typeface="Verdana"/>
                <a:sym typeface="Verdana"/>
              </a:rPr>
              <a:t>OUR COMPETITORS</a:t>
            </a:r>
            <a:endParaRPr sz="2400" u="sng">
              <a:latin typeface="Verdana"/>
              <a:ea typeface="Verdana"/>
              <a:cs typeface="Verdana"/>
              <a:sym typeface="Verdana"/>
            </a:endParaRPr>
          </a:p>
          <a:p>
            <a:pPr indent="0" lvl="0" marL="0" rtl="0" algn="ctr">
              <a:spcBef>
                <a:spcPts val="560"/>
              </a:spcBef>
              <a:spcAft>
                <a:spcPts val="0"/>
              </a:spcAft>
              <a:buNone/>
            </a:pPr>
            <a:r>
              <a:t/>
            </a:r>
            <a:endParaRPr sz="2400">
              <a:latin typeface="Verdana"/>
              <a:ea typeface="Verdana"/>
              <a:cs typeface="Verdana"/>
              <a:sym typeface="Verdana"/>
            </a:endParaRPr>
          </a:p>
          <a:p>
            <a:pPr indent="-317500" lvl="0" marL="457200" rtl="0" algn="just">
              <a:spcBef>
                <a:spcPts val="560"/>
              </a:spcBef>
              <a:spcAft>
                <a:spcPts val="0"/>
              </a:spcAft>
              <a:buSzPts val="1400"/>
              <a:buChar char="•"/>
            </a:pPr>
            <a:r>
              <a:rPr lang="en-US" sz="1400"/>
              <a:t>The U.S. Nuclear Regulatory Commission (</a:t>
            </a:r>
            <a:r>
              <a:rPr lang="en-US" sz="1400" u="sng">
                <a:solidFill>
                  <a:schemeClr val="hlink"/>
                </a:solidFill>
                <a:hlinkClick r:id="rId3"/>
              </a:rPr>
              <a:t>www.nrc.gov</a:t>
            </a:r>
            <a:r>
              <a:rPr lang="en-US" sz="1400"/>
              <a:t>)</a:t>
            </a:r>
            <a:endParaRPr sz="1400"/>
          </a:p>
          <a:p>
            <a:pPr indent="-317500" lvl="0" marL="457200" rtl="0" algn="just">
              <a:spcBef>
                <a:spcPts val="0"/>
              </a:spcBef>
              <a:spcAft>
                <a:spcPts val="0"/>
              </a:spcAft>
              <a:buSzPts val="1400"/>
              <a:buChar char="•"/>
            </a:pPr>
            <a:r>
              <a:rPr lang="en-US" sz="1400"/>
              <a:t>The U.S. Energy Information Administration (</a:t>
            </a:r>
            <a:r>
              <a:rPr lang="en-US" sz="1400" u="sng">
                <a:solidFill>
                  <a:schemeClr val="hlink"/>
                </a:solidFill>
                <a:hlinkClick r:id="rId4"/>
              </a:rPr>
              <a:t>www.eia.gov</a:t>
            </a:r>
            <a:r>
              <a:rPr lang="en-US" sz="1400"/>
              <a:t>)</a:t>
            </a:r>
            <a:endParaRPr sz="1400"/>
          </a:p>
          <a:p>
            <a:pPr indent="-317500" lvl="0" marL="457200" rtl="0" algn="just">
              <a:spcBef>
                <a:spcPts val="0"/>
              </a:spcBef>
              <a:spcAft>
                <a:spcPts val="0"/>
              </a:spcAft>
              <a:buSzPts val="1400"/>
              <a:buChar char="•"/>
            </a:pPr>
            <a:r>
              <a:rPr lang="en-US" sz="1400"/>
              <a:t>The Office of Nuclear Energy (</a:t>
            </a:r>
            <a:r>
              <a:rPr lang="en-US" sz="1400" u="sng">
                <a:solidFill>
                  <a:schemeClr val="hlink"/>
                </a:solidFill>
                <a:hlinkClick r:id="rId5"/>
              </a:rPr>
              <a:t>www.energy.gov/ne/</a:t>
            </a:r>
            <a:r>
              <a:rPr lang="en-US" sz="1400"/>
              <a:t>)</a:t>
            </a:r>
            <a:endParaRPr sz="1400"/>
          </a:p>
          <a:p>
            <a:pPr indent="-317500" lvl="0" marL="457200" rtl="0" algn="just">
              <a:spcBef>
                <a:spcPts val="0"/>
              </a:spcBef>
              <a:spcAft>
                <a:spcPts val="0"/>
              </a:spcAft>
              <a:buSzPts val="1400"/>
              <a:buChar char="•"/>
            </a:pPr>
            <a:r>
              <a:rPr lang="en-US" sz="1400"/>
              <a:t>The Nuclear Energy Institute (</a:t>
            </a:r>
            <a:r>
              <a:rPr lang="en-US" sz="1400" u="sng">
                <a:solidFill>
                  <a:schemeClr val="hlink"/>
                </a:solidFill>
                <a:hlinkClick r:id="rId6"/>
              </a:rPr>
              <a:t>www.nei.org</a:t>
            </a:r>
            <a:r>
              <a:rPr lang="en-US" sz="1400"/>
              <a:t>)</a:t>
            </a:r>
            <a:endParaRPr sz="1400"/>
          </a:p>
          <a:p>
            <a:pPr indent="-317500" lvl="0" marL="457200" rtl="0" algn="just">
              <a:spcBef>
                <a:spcPts val="0"/>
              </a:spcBef>
              <a:spcAft>
                <a:spcPts val="0"/>
              </a:spcAft>
              <a:buSzPts val="1400"/>
              <a:buChar char="•"/>
            </a:pPr>
            <a:r>
              <a:rPr lang="en-US" sz="1400"/>
              <a:t>Personal blogs on the subject</a:t>
            </a:r>
            <a:endParaRPr sz="1400"/>
          </a:p>
          <a:p>
            <a:pPr indent="0" lvl="0" marL="0" rtl="0" algn="just">
              <a:spcBef>
                <a:spcPts val="560"/>
              </a:spcBef>
              <a:spcAft>
                <a:spcPts val="0"/>
              </a:spcAft>
              <a:buNone/>
            </a:pPr>
            <a:r>
              <a:t/>
            </a:r>
            <a:endParaRPr sz="1400"/>
          </a:p>
          <a:p>
            <a:pPr indent="0" lvl="0" marL="0" rtl="0" algn="just">
              <a:spcBef>
                <a:spcPts val="560"/>
              </a:spcBef>
              <a:spcAft>
                <a:spcPts val="0"/>
              </a:spcAft>
              <a:buNone/>
            </a:pPr>
            <a:r>
              <a:rPr lang="en-US" sz="1400"/>
              <a:t>A lot of information is available on these portals but is either too technical or unreliable (blogs) and/or are biased.</a:t>
            </a:r>
            <a:endParaRPr sz="1400"/>
          </a:p>
          <a:p>
            <a:pPr indent="0" lvl="0" marL="0" rtl="0" algn="just">
              <a:spcBef>
                <a:spcPts val="560"/>
              </a:spcBef>
              <a:spcAft>
                <a:spcPts val="0"/>
              </a:spcAft>
              <a:buNone/>
            </a:pPr>
            <a:r>
              <a:rPr lang="en-US" sz="1400"/>
              <a:t>Moreover, the Governmental regulatory bodies are not very popular among the general public</a:t>
            </a:r>
            <a:endParaRPr sz="1400"/>
          </a:p>
          <a:p>
            <a:pPr indent="0" lvl="0" marL="457200" rtl="0" algn="just">
              <a:spcBef>
                <a:spcPts val="560"/>
              </a:spcBef>
              <a:spcAft>
                <a:spcPts val="0"/>
              </a:spcAft>
              <a:buNone/>
            </a:pPr>
            <a:r>
              <a:t/>
            </a:r>
            <a:endParaRPr sz="1400">
              <a:latin typeface="Trebuchet MS"/>
              <a:ea typeface="Trebuchet MS"/>
              <a:cs typeface="Trebuchet MS"/>
              <a:sym typeface="Trebuchet MS"/>
            </a:endParaRPr>
          </a:p>
        </p:txBody>
      </p:sp>
      <p:sp>
        <p:nvSpPr>
          <p:cNvPr id="113" name="Google Shape;113;p20"/>
          <p:cNvSpPr txBox="1"/>
          <p:nvPr>
            <p:ph idx="1" type="body"/>
          </p:nvPr>
        </p:nvSpPr>
        <p:spPr>
          <a:xfrm>
            <a:off x="4547375" y="1888600"/>
            <a:ext cx="4443600" cy="48006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sz="2400" u="sng">
                <a:latin typeface="Verdana"/>
                <a:ea typeface="Verdana"/>
                <a:cs typeface="Verdana"/>
                <a:sym typeface="Verdana"/>
              </a:rPr>
              <a:t>OUR COMPETITIVE ADVANTAGE</a:t>
            </a:r>
            <a:endParaRPr sz="2400" u="sng">
              <a:latin typeface="Verdana"/>
              <a:ea typeface="Verdana"/>
              <a:cs typeface="Verdana"/>
              <a:sym typeface="Verdana"/>
            </a:endParaRPr>
          </a:p>
          <a:p>
            <a:pPr indent="0" lvl="0" marL="0" rtl="0" algn="just">
              <a:spcBef>
                <a:spcPts val="560"/>
              </a:spcBef>
              <a:spcAft>
                <a:spcPts val="0"/>
              </a:spcAft>
              <a:buNone/>
            </a:pPr>
            <a:r>
              <a:rPr lang="en-US" sz="1400"/>
              <a:t>Our product will deliver much-needed trustworthy information about nuclear energy, tailored specifically to a general audience. The creators of and contributors to our website come from a broad range of backgrounds and have a well-rounded host of experiences with nuclear energy that qualify us to provide fact-informed, comprehensive, yet accessible information about nuclear science. Below are our specific advantages:</a:t>
            </a:r>
            <a:endParaRPr sz="1400"/>
          </a:p>
          <a:p>
            <a:pPr indent="-317500" lvl="0" marL="457200" rtl="0" algn="just">
              <a:spcBef>
                <a:spcPts val="560"/>
              </a:spcBef>
              <a:spcAft>
                <a:spcPts val="0"/>
              </a:spcAft>
              <a:buSzPts val="1400"/>
              <a:buChar char="•"/>
            </a:pPr>
            <a:r>
              <a:rPr lang="en-US" sz="1400"/>
              <a:t>Relevant information compiled together in one easily accessible website</a:t>
            </a:r>
            <a:endParaRPr sz="1400"/>
          </a:p>
          <a:p>
            <a:pPr indent="-317500" lvl="0" marL="457200" rtl="0" algn="just">
              <a:spcBef>
                <a:spcPts val="0"/>
              </a:spcBef>
              <a:spcAft>
                <a:spcPts val="0"/>
              </a:spcAft>
              <a:buSzPts val="1400"/>
              <a:buChar char="•"/>
            </a:pPr>
            <a:r>
              <a:rPr lang="en-US" sz="1400"/>
              <a:t>Interactive features to facilitate understanding of complex topics</a:t>
            </a:r>
            <a:endParaRPr sz="1400"/>
          </a:p>
          <a:p>
            <a:pPr indent="-317500" lvl="0" marL="457200" rtl="0" algn="just">
              <a:spcBef>
                <a:spcPts val="0"/>
              </a:spcBef>
              <a:spcAft>
                <a:spcPts val="0"/>
              </a:spcAft>
              <a:buSzPts val="1400"/>
              <a:buChar char="•"/>
            </a:pPr>
            <a:r>
              <a:rPr lang="en-US" sz="1400"/>
              <a:t>Monthly newsletters, easy to read and understand articles</a:t>
            </a:r>
            <a:endParaRPr sz="1400"/>
          </a:p>
          <a:p>
            <a:pPr indent="-317500" lvl="0" marL="457200" rtl="0" algn="just">
              <a:spcBef>
                <a:spcPts val="0"/>
              </a:spcBef>
              <a:spcAft>
                <a:spcPts val="0"/>
              </a:spcAft>
              <a:buSzPts val="1400"/>
              <a:buChar char="•"/>
            </a:pPr>
            <a:r>
              <a:rPr lang="en-US" sz="1400"/>
              <a:t>Connects well with the general public through fun facts and quizzes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68325" y="908050"/>
            <a:ext cx="8231400" cy="6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MARKET ANALYSIS</a:t>
            </a:r>
            <a:endParaRPr>
              <a:latin typeface="Times New Roman"/>
              <a:ea typeface="Times New Roman"/>
              <a:cs typeface="Times New Roman"/>
              <a:sym typeface="Times New Roman"/>
            </a:endParaRPr>
          </a:p>
        </p:txBody>
      </p:sp>
      <p:sp>
        <p:nvSpPr>
          <p:cNvPr id="120" name="Google Shape;120;p21"/>
          <p:cNvSpPr txBox="1"/>
          <p:nvPr>
            <p:ph idx="1" type="body"/>
          </p:nvPr>
        </p:nvSpPr>
        <p:spPr>
          <a:xfrm>
            <a:off x="120975" y="4025900"/>
            <a:ext cx="3667200" cy="27807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Verdana"/>
                <a:ea typeface="Verdana"/>
                <a:cs typeface="Verdana"/>
                <a:sym typeface="Verdana"/>
              </a:rPr>
              <a:t>Short-term Market</a:t>
            </a:r>
            <a:endParaRPr sz="2400">
              <a:latin typeface="Verdana"/>
              <a:ea typeface="Verdana"/>
              <a:cs typeface="Verdana"/>
              <a:sym typeface="Verdana"/>
            </a:endParaRPr>
          </a:p>
          <a:p>
            <a:pPr indent="-317500" lvl="0" marL="457200" rtl="0" algn="just">
              <a:spcBef>
                <a:spcPts val="560"/>
              </a:spcBef>
              <a:spcAft>
                <a:spcPts val="0"/>
              </a:spcAft>
              <a:buSzPts val="1400"/>
              <a:buChar char="•"/>
            </a:pPr>
            <a:r>
              <a:rPr lang="en-US" sz="1400"/>
              <a:t>STEM graduate students (attending academic conferences all over the country)</a:t>
            </a:r>
            <a:endParaRPr sz="1400"/>
          </a:p>
          <a:p>
            <a:pPr indent="-317500" lvl="0" marL="457200" rtl="0" algn="just">
              <a:spcBef>
                <a:spcPts val="0"/>
              </a:spcBef>
              <a:spcAft>
                <a:spcPts val="0"/>
              </a:spcAft>
              <a:buSzPts val="1400"/>
              <a:buChar char="•"/>
            </a:pPr>
            <a:r>
              <a:rPr lang="en-US" sz="1400"/>
              <a:t>STEM students in general (at universities in and outside of the state of Indiana)</a:t>
            </a:r>
            <a:endParaRPr sz="1400"/>
          </a:p>
          <a:p>
            <a:pPr indent="-317500" lvl="0" marL="457200" rtl="0" algn="just">
              <a:spcBef>
                <a:spcPts val="0"/>
              </a:spcBef>
              <a:spcAft>
                <a:spcPts val="0"/>
              </a:spcAft>
              <a:buSzPts val="1400"/>
              <a:buChar char="•"/>
            </a:pPr>
            <a:r>
              <a:rPr lang="en-US" sz="1400"/>
              <a:t>Students from related disciplines (for ex., sustainability and environmental science)</a:t>
            </a:r>
            <a:endParaRPr sz="1400"/>
          </a:p>
        </p:txBody>
      </p:sp>
      <p:sp>
        <p:nvSpPr>
          <p:cNvPr id="121" name="Google Shape;121;p21"/>
          <p:cNvSpPr txBox="1"/>
          <p:nvPr>
            <p:ph idx="1" type="body"/>
          </p:nvPr>
        </p:nvSpPr>
        <p:spPr>
          <a:xfrm>
            <a:off x="4097225" y="4025900"/>
            <a:ext cx="4925100" cy="1386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t>Medium</a:t>
            </a:r>
            <a:r>
              <a:rPr lang="en-US" sz="2400"/>
              <a:t>-term Market</a:t>
            </a:r>
            <a:endParaRPr sz="2400"/>
          </a:p>
          <a:p>
            <a:pPr indent="-317500" lvl="0" marL="457200" rtl="0" algn="just">
              <a:spcBef>
                <a:spcPts val="560"/>
              </a:spcBef>
              <a:spcAft>
                <a:spcPts val="0"/>
              </a:spcAft>
              <a:buSzPts val="1400"/>
              <a:buChar char="•"/>
            </a:pPr>
            <a:r>
              <a:rPr lang="en-US" sz="1400"/>
              <a:t>Students across a wide range of disciplines (with and without a science background) and teachers.</a:t>
            </a:r>
            <a:endParaRPr sz="1400"/>
          </a:p>
          <a:p>
            <a:pPr indent="-317500" lvl="0" marL="457200" rtl="0" algn="just">
              <a:spcBef>
                <a:spcPts val="0"/>
              </a:spcBef>
              <a:spcAft>
                <a:spcPts val="0"/>
              </a:spcAft>
              <a:buSzPts val="1400"/>
              <a:buChar char="•"/>
            </a:pPr>
            <a:r>
              <a:rPr lang="en-US" sz="1400"/>
              <a:t>Would be extended to the general public</a:t>
            </a:r>
            <a:endParaRPr sz="1400"/>
          </a:p>
        </p:txBody>
      </p:sp>
      <p:sp>
        <p:nvSpPr>
          <p:cNvPr id="122" name="Google Shape;122;p21"/>
          <p:cNvSpPr txBox="1"/>
          <p:nvPr>
            <p:ph idx="1" type="body"/>
          </p:nvPr>
        </p:nvSpPr>
        <p:spPr>
          <a:xfrm>
            <a:off x="4097225" y="5248900"/>
            <a:ext cx="4925100" cy="1557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t>Long</a:t>
            </a:r>
            <a:r>
              <a:rPr lang="en-US" sz="2400"/>
              <a:t>-term Market</a:t>
            </a:r>
            <a:endParaRPr sz="2400"/>
          </a:p>
          <a:p>
            <a:pPr indent="-317500" lvl="0" marL="457200" rtl="0" algn="just">
              <a:spcBef>
                <a:spcPts val="560"/>
              </a:spcBef>
              <a:spcAft>
                <a:spcPts val="0"/>
              </a:spcAft>
              <a:buSzPts val="1400"/>
              <a:buChar char="•"/>
            </a:pPr>
            <a:r>
              <a:rPr lang="en-US" sz="1400"/>
              <a:t>Personnel working in nuclear power plants</a:t>
            </a:r>
            <a:endParaRPr sz="1400"/>
          </a:p>
          <a:p>
            <a:pPr indent="-317500" lvl="0" marL="457200" rtl="0" algn="just">
              <a:spcBef>
                <a:spcPts val="0"/>
              </a:spcBef>
              <a:spcAft>
                <a:spcPts val="0"/>
              </a:spcAft>
              <a:buSzPts val="1400"/>
              <a:buChar char="•"/>
            </a:pPr>
            <a:r>
              <a:rPr lang="en-US" sz="1400"/>
              <a:t>General public that lives around nuclear power plants</a:t>
            </a:r>
            <a:endParaRPr sz="1400"/>
          </a:p>
          <a:p>
            <a:pPr indent="-317500" lvl="0" marL="457200" rtl="0" algn="just">
              <a:spcBef>
                <a:spcPts val="0"/>
              </a:spcBef>
              <a:spcAft>
                <a:spcPts val="0"/>
              </a:spcAft>
              <a:buSzPts val="1400"/>
              <a:buChar char="•"/>
            </a:pPr>
            <a:r>
              <a:rPr lang="en-US" sz="1400"/>
              <a:t>Private companies that supply nuclear reactor components</a:t>
            </a:r>
            <a:endParaRPr sz="1400"/>
          </a:p>
        </p:txBody>
      </p:sp>
      <p:sp>
        <p:nvSpPr>
          <p:cNvPr id="123" name="Google Shape;123;p21"/>
          <p:cNvSpPr txBox="1"/>
          <p:nvPr/>
        </p:nvSpPr>
        <p:spPr>
          <a:xfrm>
            <a:off x="267300" y="1674500"/>
            <a:ext cx="8609400" cy="2261700"/>
          </a:xfrm>
          <a:prstGeom prst="rect">
            <a:avLst/>
          </a:prstGeom>
          <a:noFill/>
          <a:ln cap="flat" cmpd="sng" w="7620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560"/>
              </a:spcBef>
              <a:spcAft>
                <a:spcPts val="0"/>
              </a:spcAft>
              <a:buNone/>
            </a:pPr>
            <a:r>
              <a:rPr b="1" lang="en-US" sz="2400">
                <a:solidFill>
                  <a:schemeClr val="accent1"/>
                </a:solidFill>
                <a:latin typeface="Verdana"/>
                <a:ea typeface="Verdana"/>
                <a:cs typeface="Verdana"/>
                <a:sym typeface="Verdana"/>
              </a:rPr>
              <a:t>Our </a:t>
            </a:r>
            <a:r>
              <a:rPr b="1" lang="en-US" sz="2400">
                <a:solidFill>
                  <a:schemeClr val="accent1"/>
                </a:solidFill>
                <a:latin typeface="Verdana"/>
                <a:ea typeface="Verdana"/>
                <a:cs typeface="Verdana"/>
                <a:sym typeface="Verdana"/>
              </a:rPr>
              <a:t>Market Strategy:</a:t>
            </a:r>
            <a:endParaRPr b="1" sz="2400">
              <a:solidFill>
                <a:schemeClr val="accent1"/>
              </a:solidFill>
              <a:latin typeface="Verdana"/>
              <a:ea typeface="Verdana"/>
              <a:cs typeface="Verdana"/>
              <a:sym typeface="Verdana"/>
            </a:endParaRPr>
          </a:p>
          <a:p>
            <a:pPr indent="-317500" lvl="0" marL="457200" rtl="0" algn="l">
              <a:spcBef>
                <a:spcPts val="560"/>
              </a:spcBef>
              <a:spcAft>
                <a:spcPts val="0"/>
              </a:spcAft>
              <a:buClr>
                <a:schemeClr val="dk2"/>
              </a:buClr>
              <a:buSzPts val="1400"/>
              <a:buChar char="●"/>
            </a:pPr>
            <a:r>
              <a:rPr lang="en-US">
                <a:solidFill>
                  <a:schemeClr val="dk2"/>
                </a:solidFill>
              </a:rPr>
              <a:t>Selling merchandise (stickers, shirts, hats, magnets) to our customers.</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Working on starting a magazine that we would be selling to our customers who subscribe to it.</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Working to register our venture as a non-profit, we would start accepting donations, grants and gifts.</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Social Media Promotions.</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Organize interactive competitions (quiz, debates) for our customers.</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Make YouTube videos and connect with the youth. </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
      <a:dk1>
        <a:srgbClr val="4D4D4D"/>
      </a:dk1>
      <a:lt1>
        <a:srgbClr val="FFFFFF"/>
      </a:lt1>
      <a:dk2>
        <a:srgbClr val="000000"/>
      </a:dk2>
      <a:lt2>
        <a:srgbClr val="838500"/>
      </a:lt2>
      <a:accent1>
        <a:srgbClr val="015219"/>
      </a:accent1>
      <a:accent2>
        <a:srgbClr val="A9C42B"/>
      </a:accent2>
      <a:accent3>
        <a:srgbClr val="FFFFFF"/>
      </a:accent3>
      <a:accent4>
        <a:srgbClr val="404040"/>
      </a:accent4>
      <a:accent5>
        <a:srgbClr val="AAB3AB"/>
      </a:accent5>
      <a:accent6>
        <a:srgbClr val="99B126"/>
      </a:accent6>
      <a:hlink>
        <a:srgbClr val="A1B5D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