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9" r:id="rId4"/>
  </p:sldMasterIdLst>
  <p:notesMasterIdLst>
    <p:notesMasterId r:id="rId31"/>
  </p:notesMasterIdLst>
  <p:handoutMasterIdLst>
    <p:handoutMasterId r:id="rId32"/>
  </p:handoutMasterIdLst>
  <p:sldIdLst>
    <p:sldId id="256" r:id="rId5"/>
    <p:sldId id="351" r:id="rId6"/>
    <p:sldId id="333" r:id="rId7"/>
    <p:sldId id="826" r:id="rId8"/>
    <p:sldId id="4648" r:id="rId9"/>
    <p:sldId id="4583" r:id="rId10"/>
    <p:sldId id="4584" r:id="rId11"/>
    <p:sldId id="4585" r:id="rId12"/>
    <p:sldId id="4586" r:id="rId13"/>
    <p:sldId id="4587" r:id="rId14"/>
    <p:sldId id="4588" r:id="rId15"/>
    <p:sldId id="4650" r:id="rId16"/>
    <p:sldId id="4651" r:id="rId17"/>
    <p:sldId id="4652" r:id="rId18"/>
    <p:sldId id="274" r:id="rId19"/>
    <p:sldId id="266" r:id="rId20"/>
    <p:sldId id="272" r:id="rId21"/>
    <p:sldId id="270" r:id="rId22"/>
    <p:sldId id="4653" r:id="rId23"/>
    <p:sldId id="340" r:id="rId24"/>
    <p:sldId id="817" r:id="rId25"/>
    <p:sldId id="825" r:id="rId26"/>
    <p:sldId id="820" r:id="rId27"/>
    <p:sldId id="819" r:id="rId28"/>
    <p:sldId id="823" r:id="rId29"/>
    <p:sldId id="824" r:id="rId30"/>
  </p:sldIdLst>
  <p:sldSz cx="9144000" cy="5143500" type="screen16x9"/>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14">
          <p15:clr>
            <a:srgbClr val="A4A3A4"/>
          </p15:clr>
        </p15:guide>
        <p15:guide id="2" orient="horz" pos="1267">
          <p15:clr>
            <a:srgbClr val="A4A3A4"/>
          </p15:clr>
        </p15:guide>
        <p15:guide id="3" orient="horz" pos="4117">
          <p15:clr>
            <a:srgbClr val="A4A3A4"/>
          </p15:clr>
        </p15:guide>
        <p15:guide id="4" orient="horz" pos="3890">
          <p15:clr>
            <a:srgbClr val="A4A3A4"/>
          </p15:clr>
        </p15:guide>
        <p15:guide id="5" orient="horz" pos="2160">
          <p15:clr>
            <a:srgbClr val="A4A3A4"/>
          </p15:clr>
        </p15:guide>
        <p15:guide id="6" orient="horz" pos="4221">
          <p15:clr>
            <a:srgbClr val="A4A3A4"/>
          </p15:clr>
        </p15:guide>
        <p15:guide id="7" pos="344">
          <p15:clr>
            <a:srgbClr val="A4A3A4"/>
          </p15:clr>
        </p15:guide>
        <p15:guide id="8" pos="2880">
          <p15:clr>
            <a:srgbClr val="A4A3A4"/>
          </p15:clr>
        </p15:guide>
        <p15:guide id="9" pos="5416">
          <p15:clr>
            <a:srgbClr val="A4A3A4"/>
          </p15:clr>
        </p15:guide>
        <p15:guide id="10" pos="2766">
          <p15:clr>
            <a:srgbClr val="A4A3A4"/>
          </p15:clr>
        </p15:guide>
        <p15:guide id="11" pos="2998">
          <p15:clr>
            <a:srgbClr val="A4A3A4"/>
          </p15:clr>
        </p15:guide>
        <p15:guide id="12" pos="3840">
          <p15:clr>
            <a:srgbClr val="A4A3A4"/>
          </p15:clr>
        </p15:guide>
        <p15:guide id="13" pos="4518">
          <p15:clr>
            <a:srgbClr val="A4A3A4"/>
          </p15:clr>
        </p15:guide>
        <p15:guide id="14" pos="3454">
          <p15:clr>
            <a:srgbClr val="A4A3A4"/>
          </p15:clr>
        </p15:guide>
        <p15:guide id="15" orient="horz" pos="236">
          <p15:clr>
            <a:srgbClr val="A4A3A4"/>
          </p15:clr>
        </p15:guide>
        <p15:guide id="16" orient="horz" pos="950">
          <p15:clr>
            <a:srgbClr val="A4A3A4"/>
          </p15:clr>
        </p15:guide>
        <p15:guide id="17" orient="horz" pos="3088">
          <p15:clr>
            <a:srgbClr val="A4A3A4"/>
          </p15:clr>
        </p15:guide>
        <p15:guide id="18" orient="horz" pos="2918">
          <p15:clr>
            <a:srgbClr val="A4A3A4"/>
          </p15:clr>
        </p15:guide>
        <p15:guide id="19" orient="horz" pos="1620">
          <p15:clr>
            <a:srgbClr val="A4A3A4"/>
          </p15:clr>
        </p15:guide>
        <p15:guide id="20" orient="horz" pos="316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8C3"/>
    <a:srgbClr val="C8AFE6"/>
    <a:srgbClr val="AC87DA"/>
    <a:srgbClr val="2DD0FF"/>
    <a:srgbClr val="26BA8B"/>
    <a:srgbClr val="9FE600"/>
    <a:srgbClr val="CAFF4E"/>
    <a:srgbClr val="00B0B9"/>
    <a:srgbClr val="333333"/>
    <a:srgbClr val="00465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920" autoAdjust="0"/>
    <p:restoredTop sz="96357" autoAdjust="0"/>
  </p:normalViewPr>
  <p:slideViewPr>
    <p:cSldViewPr snapToGrid="0" showGuides="1">
      <p:cViewPr varScale="1">
        <p:scale>
          <a:sx n="108" d="100"/>
          <a:sy n="108" d="100"/>
        </p:scale>
        <p:origin x="946" y="77"/>
      </p:cViewPr>
      <p:guideLst>
        <p:guide orient="horz" pos="314"/>
        <p:guide orient="horz" pos="1267"/>
        <p:guide orient="horz" pos="4117"/>
        <p:guide orient="horz" pos="3890"/>
        <p:guide orient="horz" pos="2160"/>
        <p:guide orient="horz" pos="4221"/>
        <p:guide pos="344"/>
        <p:guide pos="2880"/>
        <p:guide pos="5416"/>
        <p:guide pos="2766"/>
        <p:guide pos="2998"/>
        <p:guide pos="3840"/>
        <p:guide pos="4518"/>
        <p:guide pos="3454"/>
        <p:guide orient="horz" pos="236"/>
        <p:guide orient="horz" pos="950"/>
        <p:guide orient="horz" pos="3088"/>
        <p:guide orient="horz" pos="2918"/>
        <p:guide orient="horz" pos="1620"/>
        <p:guide orient="horz" pos="3166"/>
      </p:guideLst>
    </p:cSldViewPr>
  </p:slideViewPr>
  <p:notesTextViewPr>
    <p:cViewPr>
      <p:scale>
        <a:sx n="1" d="1"/>
        <a:sy n="1" d="1"/>
      </p:scale>
      <p:origin x="0" y="0"/>
    </p:cViewPr>
  </p:notesTextViewPr>
  <p:sorterViewPr>
    <p:cViewPr>
      <p:scale>
        <a:sx n="63" d="100"/>
        <a:sy n="63"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handoutMaster" Target="handoutMasters/handoutMaster1.xml"/><Relationship Id="rId37"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mpath, Sasikumar" userId="dd5d8af3-1427-48d6-9c4b-c751e09a902c" providerId="ADAL" clId="{BE9C123A-42D6-461E-BA3E-E8858065B9B8}"/>
    <pc:docChg chg="custSel addSld modSld">
      <pc:chgData name="Sampath, Sasikumar" userId="dd5d8af3-1427-48d6-9c4b-c751e09a902c" providerId="ADAL" clId="{BE9C123A-42D6-461E-BA3E-E8858065B9B8}" dt="2021-12-07T17:04:03.849" v="44" actId="33524"/>
      <pc:docMkLst>
        <pc:docMk/>
      </pc:docMkLst>
      <pc:sldChg chg="modSp mod">
        <pc:chgData name="Sampath, Sasikumar" userId="dd5d8af3-1427-48d6-9c4b-c751e09a902c" providerId="ADAL" clId="{BE9C123A-42D6-461E-BA3E-E8858065B9B8}" dt="2021-12-07T16:59:55.461" v="15" actId="20577"/>
        <pc:sldMkLst>
          <pc:docMk/>
          <pc:sldMk cId="4143896055" sldId="256"/>
        </pc:sldMkLst>
        <pc:spChg chg="mod">
          <ac:chgData name="Sampath, Sasikumar" userId="dd5d8af3-1427-48d6-9c4b-c751e09a902c" providerId="ADAL" clId="{BE9C123A-42D6-461E-BA3E-E8858065B9B8}" dt="2021-12-07T16:59:43.799" v="8" actId="20577"/>
          <ac:spMkLst>
            <pc:docMk/>
            <pc:sldMk cId="4143896055" sldId="256"/>
            <ac:spMk id="3" creationId="{00000000-0000-0000-0000-000000000000}"/>
          </ac:spMkLst>
        </pc:spChg>
        <pc:spChg chg="mod">
          <ac:chgData name="Sampath, Sasikumar" userId="dd5d8af3-1427-48d6-9c4b-c751e09a902c" providerId="ADAL" clId="{BE9C123A-42D6-461E-BA3E-E8858065B9B8}" dt="2021-12-07T16:59:55.461" v="15" actId="20577"/>
          <ac:spMkLst>
            <pc:docMk/>
            <pc:sldMk cId="4143896055" sldId="256"/>
            <ac:spMk id="6" creationId="{00000000-0000-0000-0000-000000000000}"/>
          </ac:spMkLst>
        </pc:spChg>
      </pc:sldChg>
      <pc:sldChg chg="add">
        <pc:chgData name="Sampath, Sasikumar" userId="dd5d8af3-1427-48d6-9c4b-c751e09a902c" providerId="ADAL" clId="{BE9C123A-42D6-461E-BA3E-E8858065B9B8}" dt="2021-12-07T17:03:08.715" v="39"/>
        <pc:sldMkLst>
          <pc:docMk/>
          <pc:sldMk cId="1719653030" sldId="266"/>
        </pc:sldMkLst>
      </pc:sldChg>
      <pc:sldChg chg="add">
        <pc:chgData name="Sampath, Sasikumar" userId="dd5d8af3-1427-48d6-9c4b-c751e09a902c" providerId="ADAL" clId="{BE9C123A-42D6-461E-BA3E-E8858065B9B8}" dt="2021-12-07T17:03:08.715" v="39"/>
        <pc:sldMkLst>
          <pc:docMk/>
          <pc:sldMk cId="2963598646" sldId="270"/>
        </pc:sldMkLst>
      </pc:sldChg>
      <pc:sldChg chg="add setBg">
        <pc:chgData name="Sampath, Sasikumar" userId="dd5d8af3-1427-48d6-9c4b-c751e09a902c" providerId="ADAL" clId="{BE9C123A-42D6-461E-BA3E-E8858065B9B8}" dt="2021-12-07T17:03:08.715" v="39"/>
        <pc:sldMkLst>
          <pc:docMk/>
          <pc:sldMk cId="1248135736" sldId="272"/>
        </pc:sldMkLst>
      </pc:sldChg>
      <pc:sldChg chg="add">
        <pc:chgData name="Sampath, Sasikumar" userId="dd5d8af3-1427-48d6-9c4b-c751e09a902c" providerId="ADAL" clId="{BE9C123A-42D6-461E-BA3E-E8858065B9B8}" dt="2021-12-07T17:03:08.715" v="39"/>
        <pc:sldMkLst>
          <pc:docMk/>
          <pc:sldMk cId="2376613882" sldId="274"/>
        </pc:sldMkLst>
      </pc:sldChg>
      <pc:sldChg chg="modSp mod">
        <pc:chgData name="Sampath, Sasikumar" userId="dd5d8af3-1427-48d6-9c4b-c751e09a902c" providerId="ADAL" clId="{BE9C123A-42D6-461E-BA3E-E8858065B9B8}" dt="2021-12-07T17:00:15.974" v="36" actId="20577"/>
        <pc:sldMkLst>
          <pc:docMk/>
          <pc:sldMk cId="4071447532" sldId="351"/>
        </pc:sldMkLst>
        <pc:graphicFrameChg chg="modGraphic">
          <ac:chgData name="Sampath, Sasikumar" userId="dd5d8af3-1427-48d6-9c4b-c751e09a902c" providerId="ADAL" clId="{BE9C123A-42D6-461E-BA3E-E8858065B9B8}" dt="2021-12-07T17:00:15.974" v="36" actId="20577"/>
          <ac:graphicFrameMkLst>
            <pc:docMk/>
            <pc:sldMk cId="4071447532" sldId="351"/>
            <ac:graphicFrameMk id="5" creationId="{ED14D8C7-4F03-471F-BE8A-76CBEEEE8719}"/>
          </ac:graphicFrameMkLst>
        </pc:graphicFrameChg>
      </pc:sldChg>
      <pc:sldChg chg="modSp add mod">
        <pc:chgData name="Sampath, Sasikumar" userId="dd5d8af3-1427-48d6-9c4b-c751e09a902c" providerId="ADAL" clId="{BE9C123A-42D6-461E-BA3E-E8858065B9B8}" dt="2021-12-07T17:02:23.493" v="38" actId="20577"/>
        <pc:sldMkLst>
          <pc:docMk/>
          <pc:sldMk cId="947734554" sldId="826"/>
        </pc:sldMkLst>
        <pc:spChg chg="mod">
          <ac:chgData name="Sampath, Sasikumar" userId="dd5d8af3-1427-48d6-9c4b-c751e09a902c" providerId="ADAL" clId="{BE9C123A-42D6-461E-BA3E-E8858065B9B8}" dt="2021-12-07T17:02:23.493" v="38" actId="20577"/>
          <ac:spMkLst>
            <pc:docMk/>
            <pc:sldMk cId="947734554" sldId="826"/>
            <ac:spMk id="13" creationId="{6561E470-F5AE-49CB-A3F1-A3DFAC1F9A26}"/>
          </ac:spMkLst>
        </pc:spChg>
      </pc:sldChg>
      <pc:sldChg chg="delSp modSp add mod">
        <pc:chgData name="Sampath, Sasikumar" userId="dd5d8af3-1427-48d6-9c4b-c751e09a902c" providerId="ADAL" clId="{BE9C123A-42D6-461E-BA3E-E8858065B9B8}" dt="2021-12-07T17:04:03.849" v="44" actId="33524"/>
        <pc:sldMkLst>
          <pc:docMk/>
          <pc:sldMk cId="196326116" sldId="4583"/>
        </pc:sldMkLst>
        <pc:spChg chg="mod">
          <ac:chgData name="Sampath, Sasikumar" userId="dd5d8af3-1427-48d6-9c4b-c751e09a902c" providerId="ADAL" clId="{BE9C123A-42D6-461E-BA3E-E8858065B9B8}" dt="2021-12-07T17:03:23.987" v="41" actId="6549"/>
          <ac:spMkLst>
            <pc:docMk/>
            <pc:sldMk cId="196326116" sldId="4583"/>
            <ac:spMk id="4" creationId="{3A71D123-F08C-4D0F-BCA0-0A1FF36C1277}"/>
          </ac:spMkLst>
        </pc:spChg>
        <pc:spChg chg="mod">
          <ac:chgData name="Sampath, Sasikumar" userId="dd5d8af3-1427-48d6-9c4b-c751e09a902c" providerId="ADAL" clId="{BE9C123A-42D6-461E-BA3E-E8858065B9B8}" dt="2021-12-07T17:04:03.849" v="44" actId="33524"/>
          <ac:spMkLst>
            <pc:docMk/>
            <pc:sldMk cId="196326116" sldId="4583"/>
            <ac:spMk id="13" creationId="{EF050909-014F-4364-AFAB-4F56F9BA3A4F}"/>
          </ac:spMkLst>
        </pc:spChg>
        <pc:spChg chg="del">
          <ac:chgData name="Sampath, Sasikumar" userId="dd5d8af3-1427-48d6-9c4b-c751e09a902c" providerId="ADAL" clId="{BE9C123A-42D6-461E-BA3E-E8858065B9B8}" dt="2021-12-07T17:03:28.263" v="42" actId="478"/>
          <ac:spMkLst>
            <pc:docMk/>
            <pc:sldMk cId="196326116" sldId="4583"/>
            <ac:spMk id="17" creationId="{64EC0DF7-776D-4E40-B916-53757DE23379}"/>
          </ac:spMkLst>
        </pc:spChg>
        <pc:spChg chg="mod">
          <ac:chgData name="Sampath, Sasikumar" userId="dd5d8af3-1427-48d6-9c4b-c751e09a902c" providerId="ADAL" clId="{BE9C123A-42D6-461E-BA3E-E8858065B9B8}" dt="2021-12-07T17:03:55.565" v="43" actId="6549"/>
          <ac:spMkLst>
            <pc:docMk/>
            <pc:sldMk cId="196326116" sldId="4583"/>
            <ac:spMk id="19" creationId="{AC85236E-471D-4E52-8CE2-C971284D3E70}"/>
          </ac:spMkLst>
        </pc:spChg>
      </pc:sldChg>
      <pc:sldChg chg="add">
        <pc:chgData name="Sampath, Sasikumar" userId="dd5d8af3-1427-48d6-9c4b-c751e09a902c" providerId="ADAL" clId="{BE9C123A-42D6-461E-BA3E-E8858065B9B8}" dt="2021-12-07T17:03:08.715" v="39"/>
        <pc:sldMkLst>
          <pc:docMk/>
          <pc:sldMk cId="3229663134" sldId="4584"/>
        </pc:sldMkLst>
      </pc:sldChg>
      <pc:sldChg chg="add">
        <pc:chgData name="Sampath, Sasikumar" userId="dd5d8af3-1427-48d6-9c4b-c751e09a902c" providerId="ADAL" clId="{BE9C123A-42D6-461E-BA3E-E8858065B9B8}" dt="2021-12-07T17:03:08.715" v="39"/>
        <pc:sldMkLst>
          <pc:docMk/>
          <pc:sldMk cId="1918909472" sldId="4585"/>
        </pc:sldMkLst>
      </pc:sldChg>
      <pc:sldChg chg="add">
        <pc:chgData name="Sampath, Sasikumar" userId="dd5d8af3-1427-48d6-9c4b-c751e09a902c" providerId="ADAL" clId="{BE9C123A-42D6-461E-BA3E-E8858065B9B8}" dt="2021-12-07T17:03:08.715" v="39"/>
        <pc:sldMkLst>
          <pc:docMk/>
          <pc:sldMk cId="3745102208" sldId="4586"/>
        </pc:sldMkLst>
      </pc:sldChg>
      <pc:sldChg chg="add">
        <pc:chgData name="Sampath, Sasikumar" userId="dd5d8af3-1427-48d6-9c4b-c751e09a902c" providerId="ADAL" clId="{BE9C123A-42D6-461E-BA3E-E8858065B9B8}" dt="2021-12-07T17:03:08.715" v="39"/>
        <pc:sldMkLst>
          <pc:docMk/>
          <pc:sldMk cId="144778405" sldId="4587"/>
        </pc:sldMkLst>
      </pc:sldChg>
      <pc:sldChg chg="add">
        <pc:chgData name="Sampath, Sasikumar" userId="dd5d8af3-1427-48d6-9c4b-c751e09a902c" providerId="ADAL" clId="{BE9C123A-42D6-461E-BA3E-E8858065B9B8}" dt="2021-12-07T17:03:08.715" v="39"/>
        <pc:sldMkLst>
          <pc:docMk/>
          <pc:sldMk cId="3395418346" sldId="4588"/>
        </pc:sldMkLst>
      </pc:sldChg>
      <pc:sldChg chg="add">
        <pc:chgData name="Sampath, Sasikumar" userId="dd5d8af3-1427-48d6-9c4b-c751e09a902c" providerId="ADAL" clId="{BE9C123A-42D6-461E-BA3E-E8858065B9B8}" dt="2021-12-07T17:03:08.715" v="39"/>
        <pc:sldMkLst>
          <pc:docMk/>
          <pc:sldMk cId="162408713" sldId="4648"/>
        </pc:sldMkLst>
      </pc:sldChg>
      <pc:sldChg chg="add">
        <pc:chgData name="Sampath, Sasikumar" userId="dd5d8af3-1427-48d6-9c4b-c751e09a902c" providerId="ADAL" clId="{BE9C123A-42D6-461E-BA3E-E8858065B9B8}" dt="2021-12-07T17:03:08.715" v="39"/>
        <pc:sldMkLst>
          <pc:docMk/>
          <pc:sldMk cId="3808815926" sldId="4650"/>
        </pc:sldMkLst>
      </pc:sldChg>
      <pc:sldChg chg="add">
        <pc:chgData name="Sampath, Sasikumar" userId="dd5d8af3-1427-48d6-9c4b-c751e09a902c" providerId="ADAL" clId="{BE9C123A-42D6-461E-BA3E-E8858065B9B8}" dt="2021-12-07T17:03:08.715" v="39"/>
        <pc:sldMkLst>
          <pc:docMk/>
          <pc:sldMk cId="1962707333" sldId="4651"/>
        </pc:sldMkLst>
      </pc:sldChg>
      <pc:sldChg chg="add">
        <pc:chgData name="Sampath, Sasikumar" userId="dd5d8af3-1427-48d6-9c4b-c751e09a902c" providerId="ADAL" clId="{BE9C123A-42D6-461E-BA3E-E8858065B9B8}" dt="2021-12-07T17:03:08.715" v="39"/>
        <pc:sldMkLst>
          <pc:docMk/>
          <pc:sldMk cId="2308947700" sldId="4652"/>
        </pc:sldMkLst>
      </pc:sldChg>
      <pc:sldChg chg="modSp add mod">
        <pc:chgData name="Sampath, Sasikumar" userId="dd5d8af3-1427-48d6-9c4b-c751e09a902c" providerId="ADAL" clId="{BE9C123A-42D6-461E-BA3E-E8858065B9B8}" dt="2021-12-07T17:03:08.865" v="40" actId="27636"/>
        <pc:sldMkLst>
          <pc:docMk/>
          <pc:sldMk cId="1625426195" sldId="4653"/>
        </pc:sldMkLst>
        <pc:spChg chg="mod">
          <ac:chgData name="Sampath, Sasikumar" userId="dd5d8af3-1427-48d6-9c4b-c751e09a902c" providerId="ADAL" clId="{BE9C123A-42D6-461E-BA3E-E8858065B9B8}" dt="2021-12-07T17:03:08.865" v="40" actId="27636"/>
          <ac:spMkLst>
            <pc:docMk/>
            <pc:sldMk cId="1625426195" sldId="4653"/>
            <ac:spMk id="3" creationId="{E235A55F-2855-450F-8FD0-6960555EFC4C}"/>
          </ac:spMkLst>
        </pc:spChg>
      </pc:sldChg>
    </pc:docChg>
  </pc:docChgLst>
  <pc:docChgLst>
    <pc:chgData name="B N, Naveen" userId="4af83bd8-062d-47b0-be83-2b2b237eabe5" providerId="ADAL" clId="{D8E84D33-1E23-469D-AF2C-85B13DECB914}"/>
    <pc:docChg chg="undo custSel modSld">
      <pc:chgData name="B N, Naveen" userId="4af83bd8-062d-47b0-be83-2b2b237eabe5" providerId="ADAL" clId="{D8E84D33-1E23-469D-AF2C-85B13DECB914}" dt="2022-01-31T07:32:13.583" v="2" actId="1076"/>
      <pc:docMkLst>
        <pc:docMk/>
      </pc:docMkLst>
      <pc:sldChg chg="modSp mod">
        <pc:chgData name="B N, Naveen" userId="4af83bd8-062d-47b0-be83-2b2b237eabe5" providerId="ADAL" clId="{D8E84D33-1E23-469D-AF2C-85B13DECB914}" dt="2022-01-31T07:32:13.583" v="2" actId="1076"/>
        <pc:sldMkLst>
          <pc:docMk/>
          <pc:sldMk cId="3745102208" sldId="4586"/>
        </pc:sldMkLst>
        <pc:spChg chg="mod">
          <ac:chgData name="B N, Naveen" userId="4af83bd8-062d-47b0-be83-2b2b237eabe5" providerId="ADAL" clId="{D8E84D33-1E23-469D-AF2C-85B13DECB914}" dt="2022-01-31T07:32:13.583" v="2" actId="1076"/>
          <ac:spMkLst>
            <pc:docMk/>
            <pc:sldMk cId="3745102208" sldId="4586"/>
            <ac:spMk id="2" creationId="{C2DB7BBE-6E9A-4EDB-BF1C-920A00320708}"/>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673E103-B367-D64E-B852-CFF45C60C727}" type="doc">
      <dgm:prSet loTypeId="urn:microsoft.com/office/officeart/2005/8/layout/orgChart1" loCatId="" qsTypeId="urn:microsoft.com/office/officeart/2005/8/quickstyle/simple4" qsCatId="simple" csTypeId="urn:microsoft.com/office/officeart/2005/8/colors/accent1_2" csCatId="accent1" phldr="1"/>
      <dgm:spPr/>
      <dgm:t>
        <a:bodyPr/>
        <a:lstStyle/>
        <a:p>
          <a:endParaRPr lang="en-US"/>
        </a:p>
      </dgm:t>
    </dgm:pt>
    <dgm:pt modelId="{5907ED8A-DC3F-B341-B648-E17EA11ED9B7}">
      <dgm:prSet phldrT="[Text]" custT="1"/>
      <dgm:spPr>
        <a:noFill/>
        <a:ln>
          <a:noFill/>
        </a:ln>
        <a:effectLst/>
      </dgm:spPr>
      <dgm:t>
        <a:bodyPr/>
        <a:lstStyle/>
        <a:p>
          <a:r>
            <a:rPr lang="en-US" sz="1400" dirty="0">
              <a:solidFill>
                <a:srgbClr val="505150"/>
              </a:solidFill>
            </a:rPr>
            <a:t>First Last Name</a:t>
          </a:r>
          <a:br>
            <a:rPr lang="en-US" sz="1400" dirty="0">
              <a:solidFill>
                <a:srgbClr val="505150"/>
              </a:solidFill>
            </a:rPr>
          </a:br>
          <a:r>
            <a:rPr lang="en-US" sz="1200" dirty="0">
              <a:solidFill>
                <a:schemeClr val="accent2"/>
              </a:solidFill>
            </a:rPr>
            <a:t>Title</a:t>
          </a:r>
        </a:p>
      </dgm:t>
    </dgm:pt>
    <dgm:pt modelId="{A3A33E36-F31F-0845-9036-31DDB7C6C2B2}" type="parTrans" cxnId="{16419300-F784-3D41-8A96-F061FC16ACAD}">
      <dgm:prSet/>
      <dgm:spPr/>
      <dgm:t>
        <a:bodyPr/>
        <a:lstStyle/>
        <a:p>
          <a:endParaRPr lang="en-US"/>
        </a:p>
      </dgm:t>
    </dgm:pt>
    <dgm:pt modelId="{EB27E0C8-BF87-C645-9F58-11C74FBA45F3}" type="sibTrans" cxnId="{16419300-F784-3D41-8A96-F061FC16ACAD}">
      <dgm:prSet/>
      <dgm:spPr/>
      <dgm:t>
        <a:bodyPr/>
        <a:lstStyle/>
        <a:p>
          <a:endParaRPr lang="en-US"/>
        </a:p>
      </dgm:t>
    </dgm:pt>
    <dgm:pt modelId="{7893F9EB-7953-1448-A1F6-52946121EAE4}" type="asst">
      <dgm:prSet phldrT="[Text]" custT="1"/>
      <dgm:spPr>
        <a:noFill/>
        <a:ln>
          <a:noFill/>
        </a:ln>
        <a:effectLst/>
      </dgm:spPr>
      <dgm:t>
        <a:bodyPr/>
        <a:lstStyle/>
        <a:p>
          <a:r>
            <a:rPr lang="en-US" sz="1400" dirty="0">
              <a:solidFill>
                <a:srgbClr val="505150"/>
              </a:solidFill>
            </a:rPr>
            <a:t>Name14 </a:t>
          </a:r>
          <a:r>
            <a:rPr lang="en-US" sz="1400" dirty="0" err="1">
              <a:solidFill>
                <a:srgbClr val="505150"/>
              </a:solidFill>
            </a:rPr>
            <a:t>pts</a:t>
          </a:r>
          <a:br>
            <a:rPr lang="en-US" sz="1400" dirty="0">
              <a:solidFill>
                <a:srgbClr val="505150"/>
              </a:solidFill>
            </a:rPr>
          </a:br>
          <a:r>
            <a:rPr lang="en-US" sz="1200" dirty="0">
              <a:solidFill>
                <a:schemeClr val="accent4"/>
              </a:solidFill>
            </a:rPr>
            <a:t>Title 12 </a:t>
          </a:r>
          <a:r>
            <a:rPr lang="en-US" sz="1200" dirty="0" err="1">
              <a:solidFill>
                <a:schemeClr val="accent4"/>
              </a:solidFill>
            </a:rPr>
            <a:t>pts</a:t>
          </a:r>
          <a:endParaRPr lang="en-US" sz="1200" dirty="0">
            <a:solidFill>
              <a:schemeClr val="accent4"/>
            </a:solidFill>
          </a:endParaRPr>
        </a:p>
      </dgm:t>
    </dgm:pt>
    <dgm:pt modelId="{83D05FD8-ECA1-134E-9EA9-02D808EE8C71}" type="parTrans" cxnId="{71CDE54F-F944-FF4A-8DF7-C6F31F7CB00D}">
      <dgm:prSet/>
      <dgm:spPr>
        <a:ln w="25400">
          <a:solidFill>
            <a:schemeClr val="bg1">
              <a:lumMod val="75000"/>
            </a:schemeClr>
          </a:solidFill>
        </a:ln>
      </dgm:spPr>
      <dgm:t>
        <a:bodyPr/>
        <a:lstStyle/>
        <a:p>
          <a:endParaRPr lang="en-US"/>
        </a:p>
      </dgm:t>
    </dgm:pt>
    <dgm:pt modelId="{00FB8C3F-423E-B844-AD22-EA184DBBA4F2}" type="sibTrans" cxnId="{71CDE54F-F944-FF4A-8DF7-C6F31F7CB00D}">
      <dgm:prSet/>
      <dgm:spPr/>
      <dgm:t>
        <a:bodyPr/>
        <a:lstStyle/>
        <a:p>
          <a:endParaRPr lang="en-US"/>
        </a:p>
      </dgm:t>
    </dgm:pt>
    <dgm:pt modelId="{22293D86-B325-6942-866C-1F2E901924C9}">
      <dgm:prSet phldrT="[Text]" custT="1"/>
      <dgm:spPr>
        <a:noFill/>
        <a:ln>
          <a:noFill/>
        </a:ln>
        <a:effectLst/>
      </dgm:spPr>
      <dgm:t>
        <a:bodyPr/>
        <a:lstStyle/>
        <a:p>
          <a:r>
            <a:rPr lang="en-US" sz="1400" dirty="0">
              <a:solidFill>
                <a:srgbClr val="505150"/>
              </a:solidFill>
            </a:rPr>
            <a:t>First Last Name</a:t>
          </a:r>
          <a:br>
            <a:rPr lang="en-US" sz="1400" dirty="0">
              <a:solidFill>
                <a:srgbClr val="505150"/>
              </a:solidFill>
            </a:rPr>
          </a:br>
          <a:r>
            <a:rPr lang="en-US" sz="1200" dirty="0">
              <a:solidFill>
                <a:schemeClr val="accent1"/>
              </a:solidFill>
            </a:rPr>
            <a:t>Title</a:t>
          </a:r>
        </a:p>
      </dgm:t>
    </dgm:pt>
    <dgm:pt modelId="{E1FE31E5-EEA1-5847-9DE9-4263541AE52B}" type="parTrans" cxnId="{F30847ED-CA66-4846-A3D6-6F6372D343C5}">
      <dgm:prSet/>
      <dgm:spPr>
        <a:ln w="25400">
          <a:solidFill>
            <a:schemeClr val="bg1">
              <a:lumMod val="75000"/>
            </a:schemeClr>
          </a:solidFill>
        </a:ln>
      </dgm:spPr>
      <dgm:t>
        <a:bodyPr/>
        <a:lstStyle/>
        <a:p>
          <a:endParaRPr lang="en-US"/>
        </a:p>
      </dgm:t>
    </dgm:pt>
    <dgm:pt modelId="{497CE271-6758-A343-8BCF-39CD2DD01F54}" type="sibTrans" cxnId="{F30847ED-CA66-4846-A3D6-6F6372D343C5}">
      <dgm:prSet/>
      <dgm:spPr/>
      <dgm:t>
        <a:bodyPr/>
        <a:lstStyle/>
        <a:p>
          <a:endParaRPr lang="en-US"/>
        </a:p>
      </dgm:t>
    </dgm:pt>
    <dgm:pt modelId="{5ACACDC8-7FA8-2141-81F0-B5811AE23125}">
      <dgm:prSet phldrT="[Text]" custT="1"/>
      <dgm:spPr>
        <a:noFill/>
        <a:ln>
          <a:noFill/>
        </a:ln>
        <a:effectLst/>
      </dgm:spPr>
      <dgm:t>
        <a:bodyPr/>
        <a:lstStyle/>
        <a:p>
          <a:r>
            <a:rPr lang="en-US" sz="1400" dirty="0">
              <a:solidFill>
                <a:srgbClr val="505150"/>
              </a:solidFill>
            </a:rPr>
            <a:t>First Last Name</a:t>
          </a:r>
          <a:br>
            <a:rPr lang="en-US" sz="1400" dirty="0">
              <a:solidFill>
                <a:srgbClr val="505150"/>
              </a:solidFill>
            </a:rPr>
          </a:br>
          <a:r>
            <a:rPr lang="en-US" sz="1200" dirty="0">
              <a:solidFill>
                <a:srgbClr val="97D700"/>
              </a:solidFill>
            </a:rPr>
            <a:t>Title</a:t>
          </a:r>
        </a:p>
      </dgm:t>
    </dgm:pt>
    <dgm:pt modelId="{DC32F99C-E361-9144-BAC0-10C3A2EADC9A}" type="parTrans" cxnId="{126F252E-8B70-854E-8CE7-8FF5063AD16A}">
      <dgm:prSet/>
      <dgm:spPr>
        <a:ln w="25400">
          <a:solidFill>
            <a:schemeClr val="bg1">
              <a:lumMod val="75000"/>
            </a:schemeClr>
          </a:solidFill>
        </a:ln>
      </dgm:spPr>
      <dgm:t>
        <a:bodyPr/>
        <a:lstStyle/>
        <a:p>
          <a:endParaRPr lang="en-US"/>
        </a:p>
      </dgm:t>
    </dgm:pt>
    <dgm:pt modelId="{3E63476A-E86F-AF41-A153-740698478F8D}" type="sibTrans" cxnId="{126F252E-8B70-854E-8CE7-8FF5063AD16A}">
      <dgm:prSet/>
      <dgm:spPr/>
      <dgm:t>
        <a:bodyPr/>
        <a:lstStyle/>
        <a:p>
          <a:endParaRPr lang="en-US"/>
        </a:p>
      </dgm:t>
    </dgm:pt>
    <dgm:pt modelId="{496CD6C4-39C8-D34A-82B6-B9AC084FB9BE}">
      <dgm:prSet phldrT="[Text]" custT="1"/>
      <dgm:spPr>
        <a:noFill/>
        <a:ln>
          <a:noFill/>
        </a:ln>
        <a:effectLst/>
      </dgm:spPr>
      <dgm:t>
        <a:bodyPr/>
        <a:lstStyle/>
        <a:p>
          <a:r>
            <a:rPr lang="en-US" sz="1400" dirty="0">
              <a:solidFill>
                <a:srgbClr val="505150"/>
              </a:solidFill>
            </a:rPr>
            <a:t>First Last Name</a:t>
          </a:r>
          <a:br>
            <a:rPr lang="en-US" sz="1400" dirty="0">
              <a:solidFill>
                <a:srgbClr val="505150"/>
              </a:solidFill>
            </a:rPr>
          </a:br>
          <a:r>
            <a:rPr lang="en-US" sz="1200" dirty="0">
              <a:solidFill>
                <a:srgbClr val="97D700"/>
              </a:solidFill>
            </a:rPr>
            <a:t>Title</a:t>
          </a:r>
        </a:p>
      </dgm:t>
    </dgm:pt>
    <dgm:pt modelId="{E212039E-CE04-CB4B-B51F-3C4BE5C708BA}" type="parTrans" cxnId="{74BAF2BC-0627-8F4A-BAAE-D30EE1EDA399}">
      <dgm:prSet/>
      <dgm:spPr>
        <a:ln w="25400">
          <a:solidFill>
            <a:schemeClr val="bg1">
              <a:lumMod val="75000"/>
            </a:schemeClr>
          </a:solidFill>
        </a:ln>
      </dgm:spPr>
      <dgm:t>
        <a:bodyPr/>
        <a:lstStyle/>
        <a:p>
          <a:endParaRPr lang="en-US"/>
        </a:p>
      </dgm:t>
    </dgm:pt>
    <dgm:pt modelId="{F3A10190-0E51-0943-B60C-4E11081F5988}" type="sibTrans" cxnId="{74BAF2BC-0627-8F4A-BAAE-D30EE1EDA399}">
      <dgm:prSet/>
      <dgm:spPr/>
      <dgm:t>
        <a:bodyPr/>
        <a:lstStyle/>
        <a:p>
          <a:endParaRPr lang="en-US"/>
        </a:p>
      </dgm:t>
    </dgm:pt>
    <dgm:pt modelId="{DC86281B-F1EB-F24A-A49B-F3AD20259FCB}">
      <dgm:prSet phldrT="[Text]" custT="1"/>
      <dgm:spPr>
        <a:noFill/>
        <a:ln>
          <a:noFill/>
        </a:ln>
        <a:effectLst/>
      </dgm:spPr>
      <dgm:t>
        <a:bodyPr/>
        <a:lstStyle/>
        <a:p>
          <a:r>
            <a:rPr lang="en-US" sz="1400" dirty="0">
              <a:solidFill>
                <a:srgbClr val="505150"/>
              </a:solidFill>
            </a:rPr>
            <a:t>First Last Name</a:t>
          </a:r>
          <a:br>
            <a:rPr lang="en-US" sz="1400" dirty="0">
              <a:solidFill>
                <a:srgbClr val="505150"/>
              </a:solidFill>
            </a:rPr>
          </a:br>
          <a:r>
            <a:rPr lang="en-US" sz="1200" dirty="0">
              <a:solidFill>
                <a:srgbClr val="97D700"/>
              </a:solidFill>
            </a:rPr>
            <a:t>Title</a:t>
          </a:r>
          <a:endParaRPr lang="en-US" sz="1200" dirty="0"/>
        </a:p>
      </dgm:t>
    </dgm:pt>
    <dgm:pt modelId="{B6A8FBA9-ABD4-A445-BCC3-48731A3A93DC}" type="parTrans" cxnId="{883CD6D6-E147-7643-9627-06A0BD81E427}">
      <dgm:prSet/>
      <dgm:spPr>
        <a:ln w="28575" cmpd="sng">
          <a:solidFill>
            <a:schemeClr val="bg1">
              <a:lumMod val="75000"/>
            </a:schemeClr>
          </a:solidFill>
        </a:ln>
      </dgm:spPr>
      <dgm:t>
        <a:bodyPr/>
        <a:lstStyle/>
        <a:p>
          <a:endParaRPr lang="en-US"/>
        </a:p>
      </dgm:t>
    </dgm:pt>
    <dgm:pt modelId="{DE832EFB-A88A-004F-B1A0-144D97FC11AB}" type="sibTrans" cxnId="{883CD6D6-E147-7643-9627-06A0BD81E427}">
      <dgm:prSet/>
      <dgm:spPr/>
      <dgm:t>
        <a:bodyPr/>
        <a:lstStyle/>
        <a:p>
          <a:endParaRPr lang="en-US"/>
        </a:p>
      </dgm:t>
    </dgm:pt>
    <dgm:pt modelId="{1221A136-F695-B443-8A4E-79A06D09CD07}" type="pres">
      <dgm:prSet presAssocID="{C673E103-B367-D64E-B852-CFF45C60C727}" presName="hierChild1" presStyleCnt="0">
        <dgm:presLayoutVars>
          <dgm:orgChart val="1"/>
          <dgm:chPref val="1"/>
          <dgm:dir/>
          <dgm:animOne val="branch"/>
          <dgm:animLvl val="lvl"/>
          <dgm:resizeHandles/>
        </dgm:presLayoutVars>
      </dgm:prSet>
      <dgm:spPr/>
    </dgm:pt>
    <dgm:pt modelId="{0B01EF57-C66D-5F4D-AFB2-86ED9894FA03}" type="pres">
      <dgm:prSet presAssocID="{5907ED8A-DC3F-B341-B648-E17EA11ED9B7}" presName="hierRoot1" presStyleCnt="0">
        <dgm:presLayoutVars>
          <dgm:hierBranch val="init"/>
        </dgm:presLayoutVars>
      </dgm:prSet>
      <dgm:spPr/>
    </dgm:pt>
    <dgm:pt modelId="{089F89C7-5D51-744F-B22D-0AAA8E5A6497}" type="pres">
      <dgm:prSet presAssocID="{5907ED8A-DC3F-B341-B648-E17EA11ED9B7}" presName="rootComposite1" presStyleCnt="0"/>
      <dgm:spPr/>
    </dgm:pt>
    <dgm:pt modelId="{07E9000E-B69C-D443-971A-0CAB957EBA16}" type="pres">
      <dgm:prSet presAssocID="{5907ED8A-DC3F-B341-B648-E17EA11ED9B7}" presName="rootText1" presStyleLbl="node0" presStyleIdx="0" presStyleCnt="1">
        <dgm:presLayoutVars>
          <dgm:chPref val="3"/>
        </dgm:presLayoutVars>
      </dgm:prSet>
      <dgm:spPr/>
    </dgm:pt>
    <dgm:pt modelId="{E815833F-E091-D14E-B6BA-433B118FB2B5}" type="pres">
      <dgm:prSet presAssocID="{5907ED8A-DC3F-B341-B648-E17EA11ED9B7}" presName="rootConnector1" presStyleLbl="node1" presStyleIdx="0" presStyleCnt="0"/>
      <dgm:spPr/>
    </dgm:pt>
    <dgm:pt modelId="{78E8FB69-29A5-624D-8C92-EF5DC5C8F61E}" type="pres">
      <dgm:prSet presAssocID="{5907ED8A-DC3F-B341-B648-E17EA11ED9B7}" presName="hierChild2" presStyleCnt="0"/>
      <dgm:spPr/>
    </dgm:pt>
    <dgm:pt modelId="{83D7340A-E96E-B046-8012-577FE17655B0}" type="pres">
      <dgm:prSet presAssocID="{E1FE31E5-EEA1-5847-9DE9-4263541AE52B}" presName="Name37" presStyleLbl="parChTrans1D2" presStyleIdx="0" presStyleCnt="5"/>
      <dgm:spPr/>
    </dgm:pt>
    <dgm:pt modelId="{1456CAB9-9DFE-2748-8D7F-37B5D33FAF34}" type="pres">
      <dgm:prSet presAssocID="{22293D86-B325-6942-866C-1F2E901924C9}" presName="hierRoot2" presStyleCnt="0">
        <dgm:presLayoutVars>
          <dgm:hierBranch val="init"/>
        </dgm:presLayoutVars>
      </dgm:prSet>
      <dgm:spPr/>
    </dgm:pt>
    <dgm:pt modelId="{38ACC095-8B92-3A48-A9F8-284E97ED70FA}" type="pres">
      <dgm:prSet presAssocID="{22293D86-B325-6942-866C-1F2E901924C9}" presName="rootComposite" presStyleCnt="0"/>
      <dgm:spPr/>
    </dgm:pt>
    <dgm:pt modelId="{A57BE664-1B90-254F-B098-6B94DE059454}" type="pres">
      <dgm:prSet presAssocID="{22293D86-B325-6942-866C-1F2E901924C9}" presName="rootText" presStyleLbl="node2" presStyleIdx="0" presStyleCnt="4">
        <dgm:presLayoutVars>
          <dgm:chPref val="3"/>
        </dgm:presLayoutVars>
      </dgm:prSet>
      <dgm:spPr/>
    </dgm:pt>
    <dgm:pt modelId="{4AC2D830-3E72-2049-9878-1EFCD1AE9E32}" type="pres">
      <dgm:prSet presAssocID="{22293D86-B325-6942-866C-1F2E901924C9}" presName="rootConnector" presStyleLbl="node2" presStyleIdx="0" presStyleCnt="4"/>
      <dgm:spPr/>
    </dgm:pt>
    <dgm:pt modelId="{569E234D-B35D-FD47-B25B-7B2267F6EC2F}" type="pres">
      <dgm:prSet presAssocID="{22293D86-B325-6942-866C-1F2E901924C9}" presName="hierChild4" presStyleCnt="0"/>
      <dgm:spPr/>
    </dgm:pt>
    <dgm:pt modelId="{E7B296D6-92FD-2346-BA0A-4527AAD06C4B}" type="pres">
      <dgm:prSet presAssocID="{22293D86-B325-6942-866C-1F2E901924C9}" presName="hierChild5" presStyleCnt="0"/>
      <dgm:spPr/>
    </dgm:pt>
    <dgm:pt modelId="{9329689A-A40C-5541-9074-E3EDB8305A85}" type="pres">
      <dgm:prSet presAssocID="{DC32F99C-E361-9144-BAC0-10C3A2EADC9A}" presName="Name37" presStyleLbl="parChTrans1D2" presStyleIdx="1" presStyleCnt="5"/>
      <dgm:spPr/>
    </dgm:pt>
    <dgm:pt modelId="{D720ACAA-1629-9F40-BDA3-19098E83DA03}" type="pres">
      <dgm:prSet presAssocID="{5ACACDC8-7FA8-2141-81F0-B5811AE23125}" presName="hierRoot2" presStyleCnt="0">
        <dgm:presLayoutVars>
          <dgm:hierBranch val="init"/>
        </dgm:presLayoutVars>
      </dgm:prSet>
      <dgm:spPr/>
    </dgm:pt>
    <dgm:pt modelId="{D9B82CD8-C69A-1741-8E0B-5473D5ECCA41}" type="pres">
      <dgm:prSet presAssocID="{5ACACDC8-7FA8-2141-81F0-B5811AE23125}" presName="rootComposite" presStyleCnt="0"/>
      <dgm:spPr/>
    </dgm:pt>
    <dgm:pt modelId="{F5BD29DF-0175-B94E-8D09-98F4909C15BE}" type="pres">
      <dgm:prSet presAssocID="{5ACACDC8-7FA8-2141-81F0-B5811AE23125}" presName="rootText" presStyleLbl="node2" presStyleIdx="1" presStyleCnt="4">
        <dgm:presLayoutVars>
          <dgm:chPref val="3"/>
        </dgm:presLayoutVars>
      </dgm:prSet>
      <dgm:spPr/>
    </dgm:pt>
    <dgm:pt modelId="{40DE3B2A-FE3C-EF42-A338-D14298DF0519}" type="pres">
      <dgm:prSet presAssocID="{5ACACDC8-7FA8-2141-81F0-B5811AE23125}" presName="rootConnector" presStyleLbl="node2" presStyleIdx="1" presStyleCnt="4"/>
      <dgm:spPr/>
    </dgm:pt>
    <dgm:pt modelId="{3E9EE1E5-FC0F-5F44-B782-A2EE56CABAE3}" type="pres">
      <dgm:prSet presAssocID="{5ACACDC8-7FA8-2141-81F0-B5811AE23125}" presName="hierChild4" presStyleCnt="0"/>
      <dgm:spPr/>
    </dgm:pt>
    <dgm:pt modelId="{CC660615-6AB1-504C-9494-D92323E21F05}" type="pres">
      <dgm:prSet presAssocID="{5ACACDC8-7FA8-2141-81F0-B5811AE23125}" presName="hierChild5" presStyleCnt="0"/>
      <dgm:spPr/>
    </dgm:pt>
    <dgm:pt modelId="{B2592041-FDFC-3F40-BDCA-3145CA4903D5}" type="pres">
      <dgm:prSet presAssocID="{E212039E-CE04-CB4B-B51F-3C4BE5C708BA}" presName="Name37" presStyleLbl="parChTrans1D2" presStyleIdx="2" presStyleCnt="5"/>
      <dgm:spPr/>
    </dgm:pt>
    <dgm:pt modelId="{BA84ECE1-BD9D-3B43-90BF-54CA1A10D261}" type="pres">
      <dgm:prSet presAssocID="{496CD6C4-39C8-D34A-82B6-B9AC084FB9BE}" presName="hierRoot2" presStyleCnt="0">
        <dgm:presLayoutVars>
          <dgm:hierBranch val="init"/>
        </dgm:presLayoutVars>
      </dgm:prSet>
      <dgm:spPr/>
    </dgm:pt>
    <dgm:pt modelId="{C582A2DC-845F-0641-BEE9-DE99434F8E7F}" type="pres">
      <dgm:prSet presAssocID="{496CD6C4-39C8-D34A-82B6-B9AC084FB9BE}" presName="rootComposite" presStyleCnt="0"/>
      <dgm:spPr/>
    </dgm:pt>
    <dgm:pt modelId="{20A66587-4E51-DE43-B008-1031008738E6}" type="pres">
      <dgm:prSet presAssocID="{496CD6C4-39C8-D34A-82B6-B9AC084FB9BE}" presName="rootText" presStyleLbl="node2" presStyleIdx="2" presStyleCnt="4">
        <dgm:presLayoutVars>
          <dgm:chPref val="3"/>
        </dgm:presLayoutVars>
      </dgm:prSet>
      <dgm:spPr/>
    </dgm:pt>
    <dgm:pt modelId="{1A266596-56C0-8C44-9BD3-4769BEEB2FCD}" type="pres">
      <dgm:prSet presAssocID="{496CD6C4-39C8-D34A-82B6-B9AC084FB9BE}" presName="rootConnector" presStyleLbl="node2" presStyleIdx="2" presStyleCnt="4"/>
      <dgm:spPr/>
    </dgm:pt>
    <dgm:pt modelId="{8145374F-A27F-4C4F-94EB-FCC402CE95C0}" type="pres">
      <dgm:prSet presAssocID="{496CD6C4-39C8-D34A-82B6-B9AC084FB9BE}" presName="hierChild4" presStyleCnt="0"/>
      <dgm:spPr/>
    </dgm:pt>
    <dgm:pt modelId="{3E6231CE-8EBD-124C-8B81-234D3424B1D9}" type="pres">
      <dgm:prSet presAssocID="{496CD6C4-39C8-D34A-82B6-B9AC084FB9BE}" presName="hierChild5" presStyleCnt="0"/>
      <dgm:spPr/>
    </dgm:pt>
    <dgm:pt modelId="{90294515-C492-9B43-85B4-18507E9C7084}" type="pres">
      <dgm:prSet presAssocID="{B6A8FBA9-ABD4-A445-BCC3-48731A3A93DC}" presName="Name37" presStyleLbl="parChTrans1D2" presStyleIdx="3" presStyleCnt="5"/>
      <dgm:spPr/>
    </dgm:pt>
    <dgm:pt modelId="{87B49B61-33EF-B14E-AA63-8B7AC284B24E}" type="pres">
      <dgm:prSet presAssocID="{DC86281B-F1EB-F24A-A49B-F3AD20259FCB}" presName="hierRoot2" presStyleCnt="0">
        <dgm:presLayoutVars>
          <dgm:hierBranch val="init"/>
        </dgm:presLayoutVars>
      </dgm:prSet>
      <dgm:spPr/>
    </dgm:pt>
    <dgm:pt modelId="{385A78F9-5A1C-754A-A313-8788CE4EAA34}" type="pres">
      <dgm:prSet presAssocID="{DC86281B-F1EB-F24A-A49B-F3AD20259FCB}" presName="rootComposite" presStyleCnt="0"/>
      <dgm:spPr/>
    </dgm:pt>
    <dgm:pt modelId="{4A799B0E-BEF4-2A4F-9549-0B6C8D560CAA}" type="pres">
      <dgm:prSet presAssocID="{DC86281B-F1EB-F24A-A49B-F3AD20259FCB}" presName="rootText" presStyleLbl="node2" presStyleIdx="3" presStyleCnt="4">
        <dgm:presLayoutVars>
          <dgm:chPref val="3"/>
        </dgm:presLayoutVars>
      </dgm:prSet>
      <dgm:spPr/>
    </dgm:pt>
    <dgm:pt modelId="{5AB842C0-54AA-2F42-8DA5-BF13DE61D75A}" type="pres">
      <dgm:prSet presAssocID="{DC86281B-F1EB-F24A-A49B-F3AD20259FCB}" presName="rootConnector" presStyleLbl="node2" presStyleIdx="3" presStyleCnt="4"/>
      <dgm:spPr/>
    </dgm:pt>
    <dgm:pt modelId="{0D61D3FA-7FAB-6949-871C-CF900948119B}" type="pres">
      <dgm:prSet presAssocID="{DC86281B-F1EB-F24A-A49B-F3AD20259FCB}" presName="hierChild4" presStyleCnt="0"/>
      <dgm:spPr/>
    </dgm:pt>
    <dgm:pt modelId="{3612FFB7-04BB-964B-B3E8-9EF0B734D9B2}" type="pres">
      <dgm:prSet presAssocID="{DC86281B-F1EB-F24A-A49B-F3AD20259FCB}" presName="hierChild5" presStyleCnt="0"/>
      <dgm:spPr/>
    </dgm:pt>
    <dgm:pt modelId="{5CB6894C-C07A-5A4E-8AF3-0AB6FC7F357A}" type="pres">
      <dgm:prSet presAssocID="{5907ED8A-DC3F-B341-B648-E17EA11ED9B7}" presName="hierChild3" presStyleCnt="0"/>
      <dgm:spPr/>
    </dgm:pt>
    <dgm:pt modelId="{86A3BA71-7F4D-2246-9229-B4987201858B}" type="pres">
      <dgm:prSet presAssocID="{83D05FD8-ECA1-134E-9EA9-02D808EE8C71}" presName="Name111" presStyleLbl="parChTrans1D2" presStyleIdx="4" presStyleCnt="5"/>
      <dgm:spPr/>
    </dgm:pt>
    <dgm:pt modelId="{974EFE41-A25B-E84F-BFB7-BD713A46D449}" type="pres">
      <dgm:prSet presAssocID="{7893F9EB-7953-1448-A1F6-52946121EAE4}" presName="hierRoot3" presStyleCnt="0">
        <dgm:presLayoutVars>
          <dgm:hierBranch val="init"/>
        </dgm:presLayoutVars>
      </dgm:prSet>
      <dgm:spPr/>
    </dgm:pt>
    <dgm:pt modelId="{374750AF-189D-D743-83BE-FA11316077BE}" type="pres">
      <dgm:prSet presAssocID="{7893F9EB-7953-1448-A1F6-52946121EAE4}" presName="rootComposite3" presStyleCnt="0"/>
      <dgm:spPr/>
    </dgm:pt>
    <dgm:pt modelId="{1A90AF6E-F8B2-FC4E-B54D-A6869DBD5908}" type="pres">
      <dgm:prSet presAssocID="{7893F9EB-7953-1448-A1F6-52946121EAE4}" presName="rootText3" presStyleLbl="asst1" presStyleIdx="0" presStyleCnt="1">
        <dgm:presLayoutVars>
          <dgm:chPref val="3"/>
        </dgm:presLayoutVars>
      </dgm:prSet>
      <dgm:spPr/>
    </dgm:pt>
    <dgm:pt modelId="{0BFD9E84-CEE4-AC4D-97EA-AECFDF3270BD}" type="pres">
      <dgm:prSet presAssocID="{7893F9EB-7953-1448-A1F6-52946121EAE4}" presName="rootConnector3" presStyleLbl="asst1" presStyleIdx="0" presStyleCnt="1"/>
      <dgm:spPr/>
    </dgm:pt>
    <dgm:pt modelId="{C86B6D55-695B-A945-BD65-328E3C4D1DB6}" type="pres">
      <dgm:prSet presAssocID="{7893F9EB-7953-1448-A1F6-52946121EAE4}" presName="hierChild6" presStyleCnt="0"/>
      <dgm:spPr/>
    </dgm:pt>
    <dgm:pt modelId="{83E33512-8673-6F4B-9769-B1359318C9DB}" type="pres">
      <dgm:prSet presAssocID="{7893F9EB-7953-1448-A1F6-52946121EAE4}" presName="hierChild7" presStyleCnt="0"/>
      <dgm:spPr/>
    </dgm:pt>
  </dgm:ptLst>
  <dgm:cxnLst>
    <dgm:cxn modelId="{16419300-F784-3D41-8A96-F061FC16ACAD}" srcId="{C673E103-B367-D64E-B852-CFF45C60C727}" destId="{5907ED8A-DC3F-B341-B648-E17EA11ED9B7}" srcOrd="0" destOrd="0" parTransId="{A3A33E36-F31F-0845-9036-31DDB7C6C2B2}" sibTransId="{EB27E0C8-BF87-C645-9F58-11C74FBA45F3}"/>
    <dgm:cxn modelId="{03ECE61E-4950-C347-A747-3BCC15D6F7BA}" type="presOf" srcId="{5ACACDC8-7FA8-2141-81F0-B5811AE23125}" destId="{F5BD29DF-0175-B94E-8D09-98F4909C15BE}" srcOrd="0" destOrd="0" presId="urn:microsoft.com/office/officeart/2005/8/layout/orgChart1"/>
    <dgm:cxn modelId="{C9835921-D379-7B41-89A8-5A72402F62B1}" type="presOf" srcId="{C673E103-B367-D64E-B852-CFF45C60C727}" destId="{1221A136-F695-B443-8A4E-79A06D09CD07}" srcOrd="0" destOrd="0" presId="urn:microsoft.com/office/officeart/2005/8/layout/orgChart1"/>
    <dgm:cxn modelId="{7A895027-10E4-B54B-87A5-DD1C12EED9F7}" type="presOf" srcId="{B6A8FBA9-ABD4-A445-BCC3-48731A3A93DC}" destId="{90294515-C492-9B43-85B4-18507E9C7084}" srcOrd="0" destOrd="0" presId="urn:microsoft.com/office/officeart/2005/8/layout/orgChart1"/>
    <dgm:cxn modelId="{126F252E-8B70-854E-8CE7-8FF5063AD16A}" srcId="{5907ED8A-DC3F-B341-B648-E17EA11ED9B7}" destId="{5ACACDC8-7FA8-2141-81F0-B5811AE23125}" srcOrd="2" destOrd="0" parTransId="{DC32F99C-E361-9144-BAC0-10C3A2EADC9A}" sibTransId="{3E63476A-E86F-AF41-A153-740698478F8D}"/>
    <dgm:cxn modelId="{35F3E034-4879-404E-995C-2F571B56E3DC}" type="presOf" srcId="{7893F9EB-7953-1448-A1F6-52946121EAE4}" destId="{0BFD9E84-CEE4-AC4D-97EA-AECFDF3270BD}" srcOrd="1" destOrd="0" presId="urn:microsoft.com/office/officeart/2005/8/layout/orgChart1"/>
    <dgm:cxn modelId="{56FCF737-7E49-5E49-819D-3CB3CF65BF1E}" type="presOf" srcId="{E212039E-CE04-CB4B-B51F-3C4BE5C708BA}" destId="{B2592041-FDFC-3F40-BDCA-3145CA4903D5}" srcOrd="0" destOrd="0" presId="urn:microsoft.com/office/officeart/2005/8/layout/orgChart1"/>
    <dgm:cxn modelId="{FD15AB3B-9537-204B-818B-6FADA083A810}" type="presOf" srcId="{83D05FD8-ECA1-134E-9EA9-02D808EE8C71}" destId="{86A3BA71-7F4D-2246-9229-B4987201858B}" srcOrd="0" destOrd="0" presId="urn:microsoft.com/office/officeart/2005/8/layout/orgChart1"/>
    <dgm:cxn modelId="{AAE8F55B-C194-B84E-885A-4EBB22040D24}" type="presOf" srcId="{DC86281B-F1EB-F24A-A49B-F3AD20259FCB}" destId="{4A799B0E-BEF4-2A4F-9549-0B6C8D560CAA}" srcOrd="0" destOrd="0" presId="urn:microsoft.com/office/officeart/2005/8/layout/orgChart1"/>
    <dgm:cxn modelId="{AF0D064A-C02D-2F4D-B87D-96384FE5C34B}" type="presOf" srcId="{496CD6C4-39C8-D34A-82B6-B9AC084FB9BE}" destId="{1A266596-56C0-8C44-9BD3-4769BEEB2FCD}" srcOrd="1" destOrd="0" presId="urn:microsoft.com/office/officeart/2005/8/layout/orgChart1"/>
    <dgm:cxn modelId="{B40B304C-925B-2449-9AD7-80533A043BF3}" type="presOf" srcId="{E1FE31E5-EEA1-5847-9DE9-4263541AE52B}" destId="{83D7340A-E96E-B046-8012-577FE17655B0}" srcOrd="0" destOrd="0" presId="urn:microsoft.com/office/officeart/2005/8/layout/orgChart1"/>
    <dgm:cxn modelId="{71CDE54F-F944-FF4A-8DF7-C6F31F7CB00D}" srcId="{5907ED8A-DC3F-B341-B648-E17EA11ED9B7}" destId="{7893F9EB-7953-1448-A1F6-52946121EAE4}" srcOrd="0" destOrd="0" parTransId="{83D05FD8-ECA1-134E-9EA9-02D808EE8C71}" sibTransId="{00FB8C3F-423E-B844-AD22-EA184DBBA4F2}"/>
    <dgm:cxn modelId="{31B0BB55-B5F5-7C43-A432-AC5E651D8FC4}" type="presOf" srcId="{22293D86-B325-6942-866C-1F2E901924C9}" destId="{A57BE664-1B90-254F-B098-6B94DE059454}" srcOrd="0" destOrd="0" presId="urn:microsoft.com/office/officeart/2005/8/layout/orgChart1"/>
    <dgm:cxn modelId="{A2151E77-51E1-F846-B877-011BD375DE11}" type="presOf" srcId="{5ACACDC8-7FA8-2141-81F0-B5811AE23125}" destId="{40DE3B2A-FE3C-EF42-A338-D14298DF0519}" srcOrd="1" destOrd="0" presId="urn:microsoft.com/office/officeart/2005/8/layout/orgChart1"/>
    <dgm:cxn modelId="{5004225A-0A30-3445-BCF0-DDAD9AA66965}" type="presOf" srcId="{DC32F99C-E361-9144-BAC0-10C3A2EADC9A}" destId="{9329689A-A40C-5541-9074-E3EDB8305A85}" srcOrd="0" destOrd="0" presId="urn:microsoft.com/office/officeart/2005/8/layout/orgChart1"/>
    <dgm:cxn modelId="{A79DFF7B-09D5-5647-ABAC-C812A93D1100}" type="presOf" srcId="{DC86281B-F1EB-F24A-A49B-F3AD20259FCB}" destId="{5AB842C0-54AA-2F42-8DA5-BF13DE61D75A}" srcOrd="1" destOrd="0" presId="urn:microsoft.com/office/officeart/2005/8/layout/orgChart1"/>
    <dgm:cxn modelId="{74BAF2BC-0627-8F4A-BAAE-D30EE1EDA399}" srcId="{5907ED8A-DC3F-B341-B648-E17EA11ED9B7}" destId="{496CD6C4-39C8-D34A-82B6-B9AC084FB9BE}" srcOrd="3" destOrd="0" parTransId="{E212039E-CE04-CB4B-B51F-3C4BE5C708BA}" sibTransId="{F3A10190-0E51-0943-B60C-4E11081F5988}"/>
    <dgm:cxn modelId="{205AA1CC-1C4E-BE41-B805-BB828756C2C9}" type="presOf" srcId="{7893F9EB-7953-1448-A1F6-52946121EAE4}" destId="{1A90AF6E-F8B2-FC4E-B54D-A6869DBD5908}" srcOrd="0" destOrd="0" presId="urn:microsoft.com/office/officeart/2005/8/layout/orgChart1"/>
    <dgm:cxn modelId="{A77D83CF-8AE1-3A4D-AE83-C620F3DDDD5E}" type="presOf" srcId="{496CD6C4-39C8-D34A-82B6-B9AC084FB9BE}" destId="{20A66587-4E51-DE43-B008-1031008738E6}" srcOrd="0" destOrd="0" presId="urn:microsoft.com/office/officeart/2005/8/layout/orgChart1"/>
    <dgm:cxn modelId="{883CD6D6-E147-7643-9627-06A0BD81E427}" srcId="{5907ED8A-DC3F-B341-B648-E17EA11ED9B7}" destId="{DC86281B-F1EB-F24A-A49B-F3AD20259FCB}" srcOrd="4" destOrd="0" parTransId="{B6A8FBA9-ABD4-A445-BCC3-48731A3A93DC}" sibTransId="{DE832EFB-A88A-004F-B1A0-144D97FC11AB}"/>
    <dgm:cxn modelId="{5AEC2EDF-056D-7C4E-AA65-7346A8F45B67}" type="presOf" srcId="{5907ED8A-DC3F-B341-B648-E17EA11ED9B7}" destId="{07E9000E-B69C-D443-971A-0CAB957EBA16}" srcOrd="0" destOrd="0" presId="urn:microsoft.com/office/officeart/2005/8/layout/orgChart1"/>
    <dgm:cxn modelId="{F30847ED-CA66-4846-A3D6-6F6372D343C5}" srcId="{5907ED8A-DC3F-B341-B648-E17EA11ED9B7}" destId="{22293D86-B325-6942-866C-1F2E901924C9}" srcOrd="1" destOrd="0" parTransId="{E1FE31E5-EEA1-5847-9DE9-4263541AE52B}" sibTransId="{497CE271-6758-A343-8BCF-39CD2DD01F54}"/>
    <dgm:cxn modelId="{26C8CFF1-2E28-F647-9336-FE91EA3AAB1D}" type="presOf" srcId="{22293D86-B325-6942-866C-1F2E901924C9}" destId="{4AC2D830-3E72-2049-9878-1EFCD1AE9E32}" srcOrd="1" destOrd="0" presId="urn:microsoft.com/office/officeart/2005/8/layout/orgChart1"/>
    <dgm:cxn modelId="{FBD144F2-EB64-E545-8B16-D2EAC35D740B}" type="presOf" srcId="{5907ED8A-DC3F-B341-B648-E17EA11ED9B7}" destId="{E815833F-E091-D14E-B6BA-433B118FB2B5}" srcOrd="1" destOrd="0" presId="urn:microsoft.com/office/officeart/2005/8/layout/orgChart1"/>
    <dgm:cxn modelId="{3769EE15-BF84-1642-99DA-884728A82BC8}" type="presParOf" srcId="{1221A136-F695-B443-8A4E-79A06D09CD07}" destId="{0B01EF57-C66D-5F4D-AFB2-86ED9894FA03}" srcOrd="0" destOrd="0" presId="urn:microsoft.com/office/officeart/2005/8/layout/orgChart1"/>
    <dgm:cxn modelId="{6DCA2C42-7DFD-2D4D-9003-E684E8122F89}" type="presParOf" srcId="{0B01EF57-C66D-5F4D-AFB2-86ED9894FA03}" destId="{089F89C7-5D51-744F-B22D-0AAA8E5A6497}" srcOrd="0" destOrd="0" presId="urn:microsoft.com/office/officeart/2005/8/layout/orgChart1"/>
    <dgm:cxn modelId="{10E73A42-A79B-3149-8382-9FAA72AD494F}" type="presParOf" srcId="{089F89C7-5D51-744F-B22D-0AAA8E5A6497}" destId="{07E9000E-B69C-D443-971A-0CAB957EBA16}" srcOrd="0" destOrd="0" presId="urn:microsoft.com/office/officeart/2005/8/layout/orgChart1"/>
    <dgm:cxn modelId="{6B41D299-6937-6F45-8D25-F1217743D0AD}" type="presParOf" srcId="{089F89C7-5D51-744F-B22D-0AAA8E5A6497}" destId="{E815833F-E091-D14E-B6BA-433B118FB2B5}" srcOrd="1" destOrd="0" presId="urn:microsoft.com/office/officeart/2005/8/layout/orgChart1"/>
    <dgm:cxn modelId="{9C56E447-D916-6A42-BC3C-AC93BAF4A4AA}" type="presParOf" srcId="{0B01EF57-C66D-5F4D-AFB2-86ED9894FA03}" destId="{78E8FB69-29A5-624D-8C92-EF5DC5C8F61E}" srcOrd="1" destOrd="0" presId="urn:microsoft.com/office/officeart/2005/8/layout/orgChart1"/>
    <dgm:cxn modelId="{C4FE2977-411F-5949-99A1-9CEF17B06959}" type="presParOf" srcId="{78E8FB69-29A5-624D-8C92-EF5DC5C8F61E}" destId="{83D7340A-E96E-B046-8012-577FE17655B0}" srcOrd="0" destOrd="0" presId="urn:microsoft.com/office/officeart/2005/8/layout/orgChart1"/>
    <dgm:cxn modelId="{2E4D3C75-EF83-6246-88FA-D0FA3E22E8C7}" type="presParOf" srcId="{78E8FB69-29A5-624D-8C92-EF5DC5C8F61E}" destId="{1456CAB9-9DFE-2748-8D7F-37B5D33FAF34}" srcOrd="1" destOrd="0" presId="urn:microsoft.com/office/officeart/2005/8/layout/orgChart1"/>
    <dgm:cxn modelId="{A08439D5-86E5-FA4D-945C-16860E1A93EB}" type="presParOf" srcId="{1456CAB9-9DFE-2748-8D7F-37B5D33FAF34}" destId="{38ACC095-8B92-3A48-A9F8-284E97ED70FA}" srcOrd="0" destOrd="0" presId="urn:microsoft.com/office/officeart/2005/8/layout/orgChart1"/>
    <dgm:cxn modelId="{C49C4A44-0894-D54A-BD6C-4CEBA002EC41}" type="presParOf" srcId="{38ACC095-8B92-3A48-A9F8-284E97ED70FA}" destId="{A57BE664-1B90-254F-B098-6B94DE059454}" srcOrd="0" destOrd="0" presId="urn:microsoft.com/office/officeart/2005/8/layout/orgChart1"/>
    <dgm:cxn modelId="{C056DF35-CA9B-7D44-826A-769B1157A991}" type="presParOf" srcId="{38ACC095-8B92-3A48-A9F8-284E97ED70FA}" destId="{4AC2D830-3E72-2049-9878-1EFCD1AE9E32}" srcOrd="1" destOrd="0" presId="urn:microsoft.com/office/officeart/2005/8/layout/orgChart1"/>
    <dgm:cxn modelId="{3848B247-0D47-F24A-9FE9-FB727ED6C066}" type="presParOf" srcId="{1456CAB9-9DFE-2748-8D7F-37B5D33FAF34}" destId="{569E234D-B35D-FD47-B25B-7B2267F6EC2F}" srcOrd="1" destOrd="0" presId="urn:microsoft.com/office/officeart/2005/8/layout/orgChart1"/>
    <dgm:cxn modelId="{4DDE14F7-FBEE-B14C-AB9D-62AA7240A800}" type="presParOf" srcId="{1456CAB9-9DFE-2748-8D7F-37B5D33FAF34}" destId="{E7B296D6-92FD-2346-BA0A-4527AAD06C4B}" srcOrd="2" destOrd="0" presId="urn:microsoft.com/office/officeart/2005/8/layout/orgChart1"/>
    <dgm:cxn modelId="{D6771666-7F76-754F-855B-313F9B803AEE}" type="presParOf" srcId="{78E8FB69-29A5-624D-8C92-EF5DC5C8F61E}" destId="{9329689A-A40C-5541-9074-E3EDB8305A85}" srcOrd="2" destOrd="0" presId="urn:microsoft.com/office/officeart/2005/8/layout/orgChart1"/>
    <dgm:cxn modelId="{CA0D9F0E-78C0-014E-847D-5E797D31848C}" type="presParOf" srcId="{78E8FB69-29A5-624D-8C92-EF5DC5C8F61E}" destId="{D720ACAA-1629-9F40-BDA3-19098E83DA03}" srcOrd="3" destOrd="0" presId="urn:microsoft.com/office/officeart/2005/8/layout/orgChart1"/>
    <dgm:cxn modelId="{DE148C0C-CBE8-1242-8D94-CAC35B2F2197}" type="presParOf" srcId="{D720ACAA-1629-9F40-BDA3-19098E83DA03}" destId="{D9B82CD8-C69A-1741-8E0B-5473D5ECCA41}" srcOrd="0" destOrd="0" presId="urn:microsoft.com/office/officeart/2005/8/layout/orgChart1"/>
    <dgm:cxn modelId="{92B2491C-974D-FE48-89C7-D1D45F7BFCAE}" type="presParOf" srcId="{D9B82CD8-C69A-1741-8E0B-5473D5ECCA41}" destId="{F5BD29DF-0175-B94E-8D09-98F4909C15BE}" srcOrd="0" destOrd="0" presId="urn:microsoft.com/office/officeart/2005/8/layout/orgChart1"/>
    <dgm:cxn modelId="{08E04A87-CC55-984B-B29E-A2E5C5F22696}" type="presParOf" srcId="{D9B82CD8-C69A-1741-8E0B-5473D5ECCA41}" destId="{40DE3B2A-FE3C-EF42-A338-D14298DF0519}" srcOrd="1" destOrd="0" presId="urn:microsoft.com/office/officeart/2005/8/layout/orgChart1"/>
    <dgm:cxn modelId="{6FCC21BB-A2C2-D048-BC79-A1ECE76CFB63}" type="presParOf" srcId="{D720ACAA-1629-9F40-BDA3-19098E83DA03}" destId="{3E9EE1E5-FC0F-5F44-B782-A2EE56CABAE3}" srcOrd="1" destOrd="0" presId="urn:microsoft.com/office/officeart/2005/8/layout/orgChart1"/>
    <dgm:cxn modelId="{A3FBE7F6-6898-7446-8E8D-C4DC4B1F7A5A}" type="presParOf" srcId="{D720ACAA-1629-9F40-BDA3-19098E83DA03}" destId="{CC660615-6AB1-504C-9494-D92323E21F05}" srcOrd="2" destOrd="0" presId="urn:microsoft.com/office/officeart/2005/8/layout/orgChart1"/>
    <dgm:cxn modelId="{2A1361ED-D012-D548-8716-002BA72E97BD}" type="presParOf" srcId="{78E8FB69-29A5-624D-8C92-EF5DC5C8F61E}" destId="{B2592041-FDFC-3F40-BDCA-3145CA4903D5}" srcOrd="4" destOrd="0" presId="urn:microsoft.com/office/officeart/2005/8/layout/orgChart1"/>
    <dgm:cxn modelId="{6ED31D08-8FC4-D04A-BBCD-4247C0092218}" type="presParOf" srcId="{78E8FB69-29A5-624D-8C92-EF5DC5C8F61E}" destId="{BA84ECE1-BD9D-3B43-90BF-54CA1A10D261}" srcOrd="5" destOrd="0" presId="urn:microsoft.com/office/officeart/2005/8/layout/orgChart1"/>
    <dgm:cxn modelId="{FB643FA8-2AC5-144A-8B41-EC1E2B4C6924}" type="presParOf" srcId="{BA84ECE1-BD9D-3B43-90BF-54CA1A10D261}" destId="{C582A2DC-845F-0641-BEE9-DE99434F8E7F}" srcOrd="0" destOrd="0" presId="urn:microsoft.com/office/officeart/2005/8/layout/orgChart1"/>
    <dgm:cxn modelId="{7EC90BB1-C360-1D40-AE0D-B214F9A11283}" type="presParOf" srcId="{C582A2DC-845F-0641-BEE9-DE99434F8E7F}" destId="{20A66587-4E51-DE43-B008-1031008738E6}" srcOrd="0" destOrd="0" presId="urn:microsoft.com/office/officeart/2005/8/layout/orgChart1"/>
    <dgm:cxn modelId="{D81995C8-EF0A-7346-AF7E-4623E81E91DD}" type="presParOf" srcId="{C582A2DC-845F-0641-BEE9-DE99434F8E7F}" destId="{1A266596-56C0-8C44-9BD3-4769BEEB2FCD}" srcOrd="1" destOrd="0" presId="urn:microsoft.com/office/officeart/2005/8/layout/orgChart1"/>
    <dgm:cxn modelId="{BEAA78CA-EFAE-D041-A88B-7A460AC571A1}" type="presParOf" srcId="{BA84ECE1-BD9D-3B43-90BF-54CA1A10D261}" destId="{8145374F-A27F-4C4F-94EB-FCC402CE95C0}" srcOrd="1" destOrd="0" presId="urn:microsoft.com/office/officeart/2005/8/layout/orgChart1"/>
    <dgm:cxn modelId="{8A583174-3B84-954D-91B8-C71687B435A5}" type="presParOf" srcId="{BA84ECE1-BD9D-3B43-90BF-54CA1A10D261}" destId="{3E6231CE-8EBD-124C-8B81-234D3424B1D9}" srcOrd="2" destOrd="0" presId="urn:microsoft.com/office/officeart/2005/8/layout/orgChart1"/>
    <dgm:cxn modelId="{F8E40372-8CAF-864B-8429-34BFAFCD1458}" type="presParOf" srcId="{78E8FB69-29A5-624D-8C92-EF5DC5C8F61E}" destId="{90294515-C492-9B43-85B4-18507E9C7084}" srcOrd="6" destOrd="0" presId="urn:microsoft.com/office/officeart/2005/8/layout/orgChart1"/>
    <dgm:cxn modelId="{50E9CAC5-9176-6643-B080-00A486869147}" type="presParOf" srcId="{78E8FB69-29A5-624D-8C92-EF5DC5C8F61E}" destId="{87B49B61-33EF-B14E-AA63-8B7AC284B24E}" srcOrd="7" destOrd="0" presId="urn:microsoft.com/office/officeart/2005/8/layout/orgChart1"/>
    <dgm:cxn modelId="{14644161-D29D-C74A-8580-C743A5EE4830}" type="presParOf" srcId="{87B49B61-33EF-B14E-AA63-8B7AC284B24E}" destId="{385A78F9-5A1C-754A-A313-8788CE4EAA34}" srcOrd="0" destOrd="0" presId="urn:microsoft.com/office/officeart/2005/8/layout/orgChart1"/>
    <dgm:cxn modelId="{899D80DF-5923-CE48-B257-2A120A4E7D2B}" type="presParOf" srcId="{385A78F9-5A1C-754A-A313-8788CE4EAA34}" destId="{4A799B0E-BEF4-2A4F-9549-0B6C8D560CAA}" srcOrd="0" destOrd="0" presId="urn:microsoft.com/office/officeart/2005/8/layout/orgChart1"/>
    <dgm:cxn modelId="{F192BB81-7E85-B841-A94C-8B4B823F6E67}" type="presParOf" srcId="{385A78F9-5A1C-754A-A313-8788CE4EAA34}" destId="{5AB842C0-54AA-2F42-8DA5-BF13DE61D75A}" srcOrd="1" destOrd="0" presId="urn:microsoft.com/office/officeart/2005/8/layout/orgChart1"/>
    <dgm:cxn modelId="{440AA2E1-5F71-0D42-A47A-79D347E6604B}" type="presParOf" srcId="{87B49B61-33EF-B14E-AA63-8B7AC284B24E}" destId="{0D61D3FA-7FAB-6949-871C-CF900948119B}" srcOrd="1" destOrd="0" presId="urn:microsoft.com/office/officeart/2005/8/layout/orgChart1"/>
    <dgm:cxn modelId="{5AB8533A-4074-6341-B490-C57C758ABFF9}" type="presParOf" srcId="{87B49B61-33EF-B14E-AA63-8B7AC284B24E}" destId="{3612FFB7-04BB-964B-B3E8-9EF0B734D9B2}" srcOrd="2" destOrd="0" presId="urn:microsoft.com/office/officeart/2005/8/layout/orgChart1"/>
    <dgm:cxn modelId="{A0E11F5C-CD86-424D-9794-981BA0083CA2}" type="presParOf" srcId="{0B01EF57-C66D-5F4D-AFB2-86ED9894FA03}" destId="{5CB6894C-C07A-5A4E-8AF3-0AB6FC7F357A}" srcOrd="2" destOrd="0" presId="urn:microsoft.com/office/officeart/2005/8/layout/orgChart1"/>
    <dgm:cxn modelId="{C66F891A-21C8-7047-BF6F-0C8C19E4C46A}" type="presParOf" srcId="{5CB6894C-C07A-5A4E-8AF3-0AB6FC7F357A}" destId="{86A3BA71-7F4D-2246-9229-B4987201858B}" srcOrd="0" destOrd="0" presId="urn:microsoft.com/office/officeart/2005/8/layout/orgChart1"/>
    <dgm:cxn modelId="{E637CFB2-9F2C-034F-B119-40F1F5E1C3FC}" type="presParOf" srcId="{5CB6894C-C07A-5A4E-8AF3-0AB6FC7F357A}" destId="{974EFE41-A25B-E84F-BFB7-BD713A46D449}" srcOrd="1" destOrd="0" presId="urn:microsoft.com/office/officeart/2005/8/layout/orgChart1"/>
    <dgm:cxn modelId="{FA2833FD-C0CF-0C45-99FD-E4EEA7C2F273}" type="presParOf" srcId="{974EFE41-A25B-E84F-BFB7-BD713A46D449}" destId="{374750AF-189D-D743-83BE-FA11316077BE}" srcOrd="0" destOrd="0" presId="urn:microsoft.com/office/officeart/2005/8/layout/orgChart1"/>
    <dgm:cxn modelId="{F52FDE42-1DC0-7849-B774-EFA8B3AE433E}" type="presParOf" srcId="{374750AF-189D-D743-83BE-FA11316077BE}" destId="{1A90AF6E-F8B2-FC4E-B54D-A6869DBD5908}" srcOrd="0" destOrd="0" presId="urn:microsoft.com/office/officeart/2005/8/layout/orgChart1"/>
    <dgm:cxn modelId="{4F308672-C574-AC47-87CE-0E3EE175A23A}" type="presParOf" srcId="{374750AF-189D-D743-83BE-FA11316077BE}" destId="{0BFD9E84-CEE4-AC4D-97EA-AECFDF3270BD}" srcOrd="1" destOrd="0" presId="urn:microsoft.com/office/officeart/2005/8/layout/orgChart1"/>
    <dgm:cxn modelId="{E955D2A1-4E0B-8D43-B450-C37D6E8ADB4A}" type="presParOf" srcId="{974EFE41-A25B-E84F-BFB7-BD713A46D449}" destId="{C86B6D55-695B-A945-BD65-328E3C4D1DB6}" srcOrd="1" destOrd="0" presId="urn:microsoft.com/office/officeart/2005/8/layout/orgChart1"/>
    <dgm:cxn modelId="{A2BB0853-FA8A-F243-8D6A-A97C29DCCF5B}" type="presParOf" srcId="{974EFE41-A25B-E84F-BFB7-BD713A46D449}" destId="{83E33512-8673-6F4B-9769-B1359318C9DB}" srcOrd="2" destOrd="0" presId="urn:microsoft.com/office/officeart/2005/8/layout/orgChart1"/>
  </dgm:cxnLst>
  <dgm:bg>
    <a:noFill/>
  </dgm:bg>
  <dgm:whole>
    <a:ln>
      <a:noFill/>
    </a:ln>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A3BA71-7F4D-2246-9229-B4987201858B}">
      <dsp:nvSpPr>
        <dsp:cNvPr id="0" name=""/>
        <dsp:cNvSpPr/>
      </dsp:nvSpPr>
      <dsp:spPr>
        <a:xfrm>
          <a:off x="2909896" y="918976"/>
          <a:ext cx="138103" cy="605023"/>
        </a:xfrm>
        <a:custGeom>
          <a:avLst/>
          <a:gdLst/>
          <a:ahLst/>
          <a:cxnLst/>
          <a:rect l="0" t="0" r="0" b="0"/>
          <a:pathLst>
            <a:path>
              <a:moveTo>
                <a:pt x="138103" y="0"/>
              </a:moveTo>
              <a:lnTo>
                <a:pt x="138103" y="605023"/>
              </a:lnTo>
              <a:lnTo>
                <a:pt x="0" y="605023"/>
              </a:lnTo>
            </a:path>
          </a:pathLst>
        </a:custGeom>
        <a:noFill/>
        <a:ln w="25400" cap="flat" cmpd="sng" algn="ctr">
          <a:solidFill>
            <a:schemeClr val="bg1">
              <a:lumMod val="75000"/>
            </a:schemeClr>
          </a:solidFill>
          <a:prstDash val="solid"/>
        </a:ln>
        <a:effectLst/>
      </dsp:spPr>
      <dsp:style>
        <a:lnRef idx="1">
          <a:scrgbClr r="0" g="0" b="0"/>
        </a:lnRef>
        <a:fillRef idx="0">
          <a:scrgbClr r="0" g="0" b="0"/>
        </a:fillRef>
        <a:effectRef idx="0">
          <a:scrgbClr r="0" g="0" b="0"/>
        </a:effectRef>
        <a:fontRef idx="minor"/>
      </dsp:style>
    </dsp:sp>
    <dsp:sp modelId="{90294515-C492-9B43-85B4-18507E9C7084}">
      <dsp:nvSpPr>
        <dsp:cNvPr id="0" name=""/>
        <dsp:cNvSpPr/>
      </dsp:nvSpPr>
      <dsp:spPr>
        <a:xfrm>
          <a:off x="3048000" y="918976"/>
          <a:ext cx="2387212" cy="1210047"/>
        </a:xfrm>
        <a:custGeom>
          <a:avLst/>
          <a:gdLst/>
          <a:ahLst/>
          <a:cxnLst/>
          <a:rect l="0" t="0" r="0" b="0"/>
          <a:pathLst>
            <a:path>
              <a:moveTo>
                <a:pt x="0" y="0"/>
              </a:moveTo>
              <a:lnTo>
                <a:pt x="0" y="1071943"/>
              </a:lnTo>
              <a:lnTo>
                <a:pt x="2387212" y="1071943"/>
              </a:lnTo>
              <a:lnTo>
                <a:pt x="2387212" y="1210047"/>
              </a:lnTo>
            </a:path>
          </a:pathLst>
        </a:custGeom>
        <a:noFill/>
        <a:ln w="28575" cap="flat" cmpd="sng" algn="ctr">
          <a:solidFill>
            <a:schemeClr val="bg1">
              <a:lumMod val="75000"/>
            </a:schemeClr>
          </a:solidFill>
          <a:prstDash val="solid"/>
        </a:ln>
        <a:effectLst/>
      </dsp:spPr>
      <dsp:style>
        <a:lnRef idx="1">
          <a:scrgbClr r="0" g="0" b="0"/>
        </a:lnRef>
        <a:fillRef idx="0">
          <a:scrgbClr r="0" g="0" b="0"/>
        </a:fillRef>
        <a:effectRef idx="0">
          <a:scrgbClr r="0" g="0" b="0"/>
        </a:effectRef>
        <a:fontRef idx="minor"/>
      </dsp:style>
    </dsp:sp>
    <dsp:sp modelId="{B2592041-FDFC-3F40-BDCA-3145CA4903D5}">
      <dsp:nvSpPr>
        <dsp:cNvPr id="0" name=""/>
        <dsp:cNvSpPr/>
      </dsp:nvSpPr>
      <dsp:spPr>
        <a:xfrm>
          <a:off x="3048000" y="918976"/>
          <a:ext cx="795737" cy="1210047"/>
        </a:xfrm>
        <a:custGeom>
          <a:avLst/>
          <a:gdLst/>
          <a:ahLst/>
          <a:cxnLst/>
          <a:rect l="0" t="0" r="0" b="0"/>
          <a:pathLst>
            <a:path>
              <a:moveTo>
                <a:pt x="0" y="0"/>
              </a:moveTo>
              <a:lnTo>
                <a:pt x="0" y="1071943"/>
              </a:lnTo>
              <a:lnTo>
                <a:pt x="795737" y="1071943"/>
              </a:lnTo>
              <a:lnTo>
                <a:pt x="795737" y="1210047"/>
              </a:lnTo>
            </a:path>
          </a:pathLst>
        </a:custGeom>
        <a:noFill/>
        <a:ln w="25400" cap="flat" cmpd="sng" algn="ctr">
          <a:solidFill>
            <a:schemeClr val="bg1">
              <a:lumMod val="75000"/>
            </a:schemeClr>
          </a:solidFill>
          <a:prstDash val="solid"/>
        </a:ln>
        <a:effectLst/>
      </dsp:spPr>
      <dsp:style>
        <a:lnRef idx="1">
          <a:scrgbClr r="0" g="0" b="0"/>
        </a:lnRef>
        <a:fillRef idx="0">
          <a:scrgbClr r="0" g="0" b="0"/>
        </a:fillRef>
        <a:effectRef idx="0">
          <a:scrgbClr r="0" g="0" b="0"/>
        </a:effectRef>
        <a:fontRef idx="minor"/>
      </dsp:style>
    </dsp:sp>
    <dsp:sp modelId="{9329689A-A40C-5541-9074-E3EDB8305A85}">
      <dsp:nvSpPr>
        <dsp:cNvPr id="0" name=""/>
        <dsp:cNvSpPr/>
      </dsp:nvSpPr>
      <dsp:spPr>
        <a:xfrm>
          <a:off x="2252262" y="918976"/>
          <a:ext cx="795737" cy="1210047"/>
        </a:xfrm>
        <a:custGeom>
          <a:avLst/>
          <a:gdLst/>
          <a:ahLst/>
          <a:cxnLst/>
          <a:rect l="0" t="0" r="0" b="0"/>
          <a:pathLst>
            <a:path>
              <a:moveTo>
                <a:pt x="795737" y="0"/>
              </a:moveTo>
              <a:lnTo>
                <a:pt x="795737" y="1071943"/>
              </a:lnTo>
              <a:lnTo>
                <a:pt x="0" y="1071943"/>
              </a:lnTo>
              <a:lnTo>
                <a:pt x="0" y="1210047"/>
              </a:lnTo>
            </a:path>
          </a:pathLst>
        </a:custGeom>
        <a:noFill/>
        <a:ln w="25400" cap="flat" cmpd="sng" algn="ctr">
          <a:solidFill>
            <a:schemeClr val="bg1">
              <a:lumMod val="75000"/>
            </a:schemeClr>
          </a:solidFill>
          <a:prstDash val="solid"/>
        </a:ln>
        <a:effectLst/>
      </dsp:spPr>
      <dsp:style>
        <a:lnRef idx="1">
          <a:scrgbClr r="0" g="0" b="0"/>
        </a:lnRef>
        <a:fillRef idx="0">
          <a:scrgbClr r="0" g="0" b="0"/>
        </a:fillRef>
        <a:effectRef idx="0">
          <a:scrgbClr r="0" g="0" b="0"/>
        </a:effectRef>
        <a:fontRef idx="minor"/>
      </dsp:style>
    </dsp:sp>
    <dsp:sp modelId="{83D7340A-E96E-B046-8012-577FE17655B0}">
      <dsp:nvSpPr>
        <dsp:cNvPr id="0" name=""/>
        <dsp:cNvSpPr/>
      </dsp:nvSpPr>
      <dsp:spPr>
        <a:xfrm>
          <a:off x="660787" y="918976"/>
          <a:ext cx="2387212" cy="1210047"/>
        </a:xfrm>
        <a:custGeom>
          <a:avLst/>
          <a:gdLst/>
          <a:ahLst/>
          <a:cxnLst/>
          <a:rect l="0" t="0" r="0" b="0"/>
          <a:pathLst>
            <a:path>
              <a:moveTo>
                <a:pt x="2387212" y="0"/>
              </a:moveTo>
              <a:lnTo>
                <a:pt x="2387212" y="1071943"/>
              </a:lnTo>
              <a:lnTo>
                <a:pt x="0" y="1071943"/>
              </a:lnTo>
              <a:lnTo>
                <a:pt x="0" y="1210047"/>
              </a:lnTo>
            </a:path>
          </a:pathLst>
        </a:custGeom>
        <a:noFill/>
        <a:ln w="25400" cap="flat" cmpd="sng" algn="ctr">
          <a:solidFill>
            <a:schemeClr val="bg1">
              <a:lumMod val="75000"/>
            </a:schemeClr>
          </a:solidFill>
          <a:prstDash val="solid"/>
        </a:ln>
        <a:effectLst/>
      </dsp:spPr>
      <dsp:style>
        <a:lnRef idx="1">
          <a:scrgbClr r="0" g="0" b="0"/>
        </a:lnRef>
        <a:fillRef idx="0">
          <a:scrgbClr r="0" g="0" b="0"/>
        </a:fillRef>
        <a:effectRef idx="0">
          <a:scrgbClr r="0" g="0" b="0"/>
        </a:effectRef>
        <a:fontRef idx="minor"/>
      </dsp:style>
    </dsp:sp>
    <dsp:sp modelId="{07E9000E-B69C-D443-971A-0CAB957EBA16}">
      <dsp:nvSpPr>
        <dsp:cNvPr id="0" name=""/>
        <dsp:cNvSpPr/>
      </dsp:nvSpPr>
      <dsp:spPr>
        <a:xfrm>
          <a:off x="2390365" y="261342"/>
          <a:ext cx="1315268" cy="657634"/>
        </a:xfrm>
        <a:prstGeom prst="rect">
          <a:avLst/>
        </a:prstGeom>
        <a:no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solidFill>
                <a:srgbClr val="505150"/>
              </a:solidFill>
            </a:rPr>
            <a:t>First Last Name</a:t>
          </a:r>
          <a:br>
            <a:rPr lang="en-US" sz="1400" kern="1200" dirty="0">
              <a:solidFill>
                <a:srgbClr val="505150"/>
              </a:solidFill>
            </a:rPr>
          </a:br>
          <a:r>
            <a:rPr lang="en-US" sz="1200" kern="1200" dirty="0">
              <a:solidFill>
                <a:schemeClr val="accent2"/>
              </a:solidFill>
            </a:rPr>
            <a:t>Title</a:t>
          </a:r>
        </a:p>
      </dsp:txBody>
      <dsp:txXfrm>
        <a:off x="2390365" y="261342"/>
        <a:ext cx="1315268" cy="657634"/>
      </dsp:txXfrm>
    </dsp:sp>
    <dsp:sp modelId="{A57BE664-1B90-254F-B098-6B94DE059454}">
      <dsp:nvSpPr>
        <dsp:cNvPr id="0" name=""/>
        <dsp:cNvSpPr/>
      </dsp:nvSpPr>
      <dsp:spPr>
        <a:xfrm>
          <a:off x="3153" y="2129023"/>
          <a:ext cx="1315268" cy="657634"/>
        </a:xfrm>
        <a:prstGeom prst="rect">
          <a:avLst/>
        </a:prstGeom>
        <a:no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solidFill>
                <a:srgbClr val="505150"/>
              </a:solidFill>
            </a:rPr>
            <a:t>First Last Name</a:t>
          </a:r>
          <a:br>
            <a:rPr lang="en-US" sz="1400" kern="1200" dirty="0">
              <a:solidFill>
                <a:srgbClr val="505150"/>
              </a:solidFill>
            </a:rPr>
          </a:br>
          <a:r>
            <a:rPr lang="en-US" sz="1200" kern="1200" dirty="0">
              <a:solidFill>
                <a:schemeClr val="accent1"/>
              </a:solidFill>
            </a:rPr>
            <a:t>Title</a:t>
          </a:r>
        </a:p>
      </dsp:txBody>
      <dsp:txXfrm>
        <a:off x="3153" y="2129023"/>
        <a:ext cx="1315268" cy="657634"/>
      </dsp:txXfrm>
    </dsp:sp>
    <dsp:sp modelId="{F5BD29DF-0175-B94E-8D09-98F4909C15BE}">
      <dsp:nvSpPr>
        <dsp:cNvPr id="0" name=""/>
        <dsp:cNvSpPr/>
      </dsp:nvSpPr>
      <dsp:spPr>
        <a:xfrm>
          <a:off x="1594628" y="2129023"/>
          <a:ext cx="1315268" cy="657634"/>
        </a:xfrm>
        <a:prstGeom prst="rect">
          <a:avLst/>
        </a:prstGeom>
        <a:no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solidFill>
                <a:srgbClr val="505150"/>
              </a:solidFill>
            </a:rPr>
            <a:t>First Last Name</a:t>
          </a:r>
          <a:br>
            <a:rPr lang="en-US" sz="1400" kern="1200" dirty="0">
              <a:solidFill>
                <a:srgbClr val="505150"/>
              </a:solidFill>
            </a:rPr>
          </a:br>
          <a:r>
            <a:rPr lang="en-US" sz="1200" kern="1200" dirty="0">
              <a:solidFill>
                <a:srgbClr val="97D700"/>
              </a:solidFill>
            </a:rPr>
            <a:t>Title</a:t>
          </a:r>
        </a:p>
      </dsp:txBody>
      <dsp:txXfrm>
        <a:off x="1594628" y="2129023"/>
        <a:ext cx="1315268" cy="657634"/>
      </dsp:txXfrm>
    </dsp:sp>
    <dsp:sp modelId="{20A66587-4E51-DE43-B008-1031008738E6}">
      <dsp:nvSpPr>
        <dsp:cNvPr id="0" name=""/>
        <dsp:cNvSpPr/>
      </dsp:nvSpPr>
      <dsp:spPr>
        <a:xfrm>
          <a:off x="3186103" y="2129023"/>
          <a:ext cx="1315268" cy="657634"/>
        </a:xfrm>
        <a:prstGeom prst="rect">
          <a:avLst/>
        </a:prstGeom>
        <a:no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solidFill>
                <a:srgbClr val="505150"/>
              </a:solidFill>
            </a:rPr>
            <a:t>First Last Name</a:t>
          </a:r>
          <a:br>
            <a:rPr lang="en-US" sz="1400" kern="1200" dirty="0">
              <a:solidFill>
                <a:srgbClr val="505150"/>
              </a:solidFill>
            </a:rPr>
          </a:br>
          <a:r>
            <a:rPr lang="en-US" sz="1200" kern="1200" dirty="0">
              <a:solidFill>
                <a:srgbClr val="97D700"/>
              </a:solidFill>
            </a:rPr>
            <a:t>Title</a:t>
          </a:r>
        </a:p>
      </dsp:txBody>
      <dsp:txXfrm>
        <a:off x="3186103" y="2129023"/>
        <a:ext cx="1315268" cy="657634"/>
      </dsp:txXfrm>
    </dsp:sp>
    <dsp:sp modelId="{4A799B0E-BEF4-2A4F-9549-0B6C8D560CAA}">
      <dsp:nvSpPr>
        <dsp:cNvPr id="0" name=""/>
        <dsp:cNvSpPr/>
      </dsp:nvSpPr>
      <dsp:spPr>
        <a:xfrm>
          <a:off x="4777578" y="2129023"/>
          <a:ext cx="1315268" cy="657634"/>
        </a:xfrm>
        <a:prstGeom prst="rect">
          <a:avLst/>
        </a:prstGeom>
        <a:no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solidFill>
                <a:srgbClr val="505150"/>
              </a:solidFill>
            </a:rPr>
            <a:t>First Last Name</a:t>
          </a:r>
          <a:br>
            <a:rPr lang="en-US" sz="1400" kern="1200" dirty="0">
              <a:solidFill>
                <a:srgbClr val="505150"/>
              </a:solidFill>
            </a:rPr>
          </a:br>
          <a:r>
            <a:rPr lang="en-US" sz="1200" kern="1200" dirty="0">
              <a:solidFill>
                <a:srgbClr val="97D700"/>
              </a:solidFill>
            </a:rPr>
            <a:t>Title</a:t>
          </a:r>
          <a:endParaRPr lang="en-US" sz="1200" kern="1200" dirty="0"/>
        </a:p>
      </dsp:txBody>
      <dsp:txXfrm>
        <a:off x="4777578" y="2129023"/>
        <a:ext cx="1315268" cy="657634"/>
      </dsp:txXfrm>
    </dsp:sp>
    <dsp:sp modelId="{1A90AF6E-F8B2-FC4E-B54D-A6869DBD5908}">
      <dsp:nvSpPr>
        <dsp:cNvPr id="0" name=""/>
        <dsp:cNvSpPr/>
      </dsp:nvSpPr>
      <dsp:spPr>
        <a:xfrm>
          <a:off x="1594628" y="1195182"/>
          <a:ext cx="1315268" cy="657634"/>
        </a:xfrm>
        <a:prstGeom prst="rect">
          <a:avLst/>
        </a:prstGeom>
        <a:no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solidFill>
                <a:srgbClr val="505150"/>
              </a:solidFill>
            </a:rPr>
            <a:t>Name14 </a:t>
          </a:r>
          <a:r>
            <a:rPr lang="en-US" sz="1400" kern="1200" dirty="0" err="1">
              <a:solidFill>
                <a:srgbClr val="505150"/>
              </a:solidFill>
            </a:rPr>
            <a:t>pts</a:t>
          </a:r>
          <a:br>
            <a:rPr lang="en-US" sz="1400" kern="1200" dirty="0">
              <a:solidFill>
                <a:srgbClr val="505150"/>
              </a:solidFill>
            </a:rPr>
          </a:br>
          <a:r>
            <a:rPr lang="en-US" sz="1200" kern="1200" dirty="0">
              <a:solidFill>
                <a:schemeClr val="accent4"/>
              </a:solidFill>
            </a:rPr>
            <a:t>Title 12 </a:t>
          </a:r>
          <a:r>
            <a:rPr lang="en-US" sz="1200" kern="1200" dirty="0" err="1">
              <a:solidFill>
                <a:schemeClr val="accent4"/>
              </a:solidFill>
            </a:rPr>
            <a:t>pts</a:t>
          </a:r>
          <a:endParaRPr lang="en-US" sz="1200" kern="1200" dirty="0">
            <a:solidFill>
              <a:schemeClr val="accent4"/>
            </a:solidFill>
          </a:endParaRPr>
        </a:p>
      </dsp:txBody>
      <dsp:txXfrm>
        <a:off x="1594628" y="1195182"/>
        <a:ext cx="1315268" cy="657634"/>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038145" cy="464205"/>
          </a:xfrm>
          <a:prstGeom prst="rect">
            <a:avLst/>
          </a:prstGeom>
        </p:spPr>
        <p:txBody>
          <a:bodyPr vert="horz" lIns="88139" tIns="44070" rIns="88139" bIns="44070" rtlCol="0"/>
          <a:lstStyle>
            <a:lvl1pPr algn="l">
              <a:defRPr sz="1200"/>
            </a:lvl1pPr>
          </a:lstStyle>
          <a:p>
            <a:endParaRPr lang="en-US"/>
          </a:p>
        </p:txBody>
      </p:sp>
      <p:sp>
        <p:nvSpPr>
          <p:cNvPr id="3" name="Date Placeholder 2"/>
          <p:cNvSpPr>
            <a:spLocks noGrp="1"/>
          </p:cNvSpPr>
          <p:nvPr>
            <p:ph type="dt" sz="quarter" idx="1"/>
          </p:nvPr>
        </p:nvSpPr>
        <p:spPr>
          <a:xfrm>
            <a:off x="3970734" y="1"/>
            <a:ext cx="3038145" cy="464205"/>
          </a:xfrm>
          <a:prstGeom prst="rect">
            <a:avLst/>
          </a:prstGeom>
        </p:spPr>
        <p:txBody>
          <a:bodyPr vert="horz" lIns="88139" tIns="44070" rIns="88139" bIns="44070" rtlCol="0"/>
          <a:lstStyle>
            <a:lvl1pPr algn="r">
              <a:defRPr sz="1200"/>
            </a:lvl1pPr>
          </a:lstStyle>
          <a:p>
            <a:fld id="{C30A1536-9DD1-1E4E-A17D-FEC0332DC352}" type="datetimeFigureOut">
              <a:rPr lang="en-US" smtClean="0"/>
              <a:t>1/31/2022</a:t>
            </a:fld>
            <a:endParaRPr lang="en-US"/>
          </a:p>
        </p:txBody>
      </p:sp>
      <p:sp>
        <p:nvSpPr>
          <p:cNvPr id="4" name="Footer Placeholder 3"/>
          <p:cNvSpPr>
            <a:spLocks noGrp="1"/>
          </p:cNvSpPr>
          <p:nvPr>
            <p:ph type="ftr" sz="quarter" idx="2"/>
          </p:nvPr>
        </p:nvSpPr>
        <p:spPr>
          <a:xfrm>
            <a:off x="0" y="8830659"/>
            <a:ext cx="3038145" cy="464205"/>
          </a:xfrm>
          <a:prstGeom prst="rect">
            <a:avLst/>
          </a:prstGeom>
        </p:spPr>
        <p:txBody>
          <a:bodyPr vert="horz" lIns="88139" tIns="44070" rIns="88139" bIns="44070" rtlCol="0" anchor="b"/>
          <a:lstStyle>
            <a:lvl1pPr algn="l">
              <a:defRPr sz="1200"/>
            </a:lvl1pPr>
          </a:lstStyle>
          <a:p>
            <a:endParaRPr lang="en-US"/>
          </a:p>
        </p:txBody>
      </p:sp>
      <p:sp>
        <p:nvSpPr>
          <p:cNvPr id="5" name="Slide Number Placeholder 4"/>
          <p:cNvSpPr>
            <a:spLocks noGrp="1"/>
          </p:cNvSpPr>
          <p:nvPr>
            <p:ph type="sldNum" sz="quarter" idx="3"/>
          </p:nvPr>
        </p:nvSpPr>
        <p:spPr>
          <a:xfrm>
            <a:off x="3970734" y="8830659"/>
            <a:ext cx="3038145" cy="464205"/>
          </a:xfrm>
          <a:prstGeom prst="rect">
            <a:avLst/>
          </a:prstGeom>
        </p:spPr>
        <p:txBody>
          <a:bodyPr vert="horz" lIns="88139" tIns="44070" rIns="88139" bIns="44070" rtlCol="0" anchor="b"/>
          <a:lstStyle>
            <a:lvl1pPr algn="r">
              <a:defRPr sz="1200"/>
            </a:lvl1pPr>
          </a:lstStyle>
          <a:p>
            <a:fld id="{A56E9CC0-F970-2A4D-9CC1-DFA62FDCF442}" type="slidenum">
              <a:rPr lang="en-US" smtClean="0"/>
              <a:t>‹#›</a:t>
            </a:fld>
            <a:endParaRPr lang="en-US"/>
          </a:p>
        </p:txBody>
      </p:sp>
    </p:spTree>
    <p:extLst>
      <p:ext uri="{BB962C8B-B14F-4D97-AF65-F5344CB8AC3E}">
        <p14:creationId xmlns:p14="http://schemas.microsoft.com/office/powerpoint/2010/main" val="250732673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59" tIns="46580" rIns="93159" bIns="46580" rtlCol="0"/>
          <a:lstStyle>
            <a:lvl1pPr algn="l">
              <a:defRPr sz="1200"/>
            </a:lvl1pPr>
          </a:lstStyle>
          <a:p>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3159" tIns="46580" rIns="93159" bIns="46580" rtlCol="0"/>
          <a:lstStyle>
            <a:lvl1pPr algn="r">
              <a:defRPr sz="1200"/>
            </a:lvl1pPr>
          </a:lstStyle>
          <a:p>
            <a:fld id="{204C38B3-6D01-485C-BB3B-7B7EB9F871A8}" type="datetimeFigureOut">
              <a:rPr lang="en-US" smtClean="0"/>
              <a:t>1/31/2022</a:t>
            </a:fld>
            <a:endParaRPr lang="en-US"/>
          </a:p>
        </p:txBody>
      </p:sp>
      <p:sp>
        <p:nvSpPr>
          <p:cNvPr id="4" name="Slide Image Placeholder 3"/>
          <p:cNvSpPr>
            <a:spLocks noGrp="1" noRot="1" noChangeAspect="1"/>
          </p:cNvSpPr>
          <p:nvPr>
            <p:ph type="sldImg" idx="2"/>
          </p:nvPr>
        </p:nvSpPr>
        <p:spPr>
          <a:xfrm>
            <a:off x="407988" y="698500"/>
            <a:ext cx="6194425" cy="3484563"/>
          </a:xfrm>
          <a:prstGeom prst="rect">
            <a:avLst/>
          </a:prstGeom>
          <a:noFill/>
          <a:ln w="12700">
            <a:solidFill>
              <a:prstClr val="black"/>
            </a:solidFill>
          </a:ln>
        </p:spPr>
        <p:txBody>
          <a:bodyPr vert="horz" lIns="93159" tIns="46580" rIns="93159" bIns="46580" rtlCol="0" anchor="ctr"/>
          <a:lstStyle/>
          <a:p>
            <a:endParaRPr lang="en-US"/>
          </a:p>
        </p:txBody>
      </p:sp>
      <p:sp>
        <p:nvSpPr>
          <p:cNvPr id="5" name="Notes Placeholder 4"/>
          <p:cNvSpPr>
            <a:spLocks noGrp="1"/>
          </p:cNvSpPr>
          <p:nvPr>
            <p:ph type="body" sz="quarter" idx="3"/>
          </p:nvPr>
        </p:nvSpPr>
        <p:spPr>
          <a:xfrm>
            <a:off x="701040" y="4415791"/>
            <a:ext cx="5608320" cy="4183380"/>
          </a:xfrm>
          <a:prstGeom prst="rect">
            <a:avLst/>
          </a:prstGeom>
        </p:spPr>
        <p:txBody>
          <a:bodyPr vert="horz" lIns="93159" tIns="46580" rIns="93159" bIns="4658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6"/>
            <a:ext cx="3037840" cy="464820"/>
          </a:xfrm>
          <a:prstGeom prst="rect">
            <a:avLst/>
          </a:prstGeom>
        </p:spPr>
        <p:txBody>
          <a:bodyPr vert="horz" lIns="93159" tIns="46580" rIns="93159" bIns="46580"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6"/>
            <a:ext cx="3037840" cy="464820"/>
          </a:xfrm>
          <a:prstGeom prst="rect">
            <a:avLst/>
          </a:prstGeom>
        </p:spPr>
        <p:txBody>
          <a:bodyPr vert="horz" lIns="93159" tIns="46580" rIns="93159" bIns="46580" rtlCol="0" anchor="b"/>
          <a:lstStyle>
            <a:lvl1pPr algn="r">
              <a:defRPr sz="1200"/>
            </a:lvl1pPr>
          </a:lstStyle>
          <a:p>
            <a:fld id="{2504FB8E-87F6-4D2D-9C11-6827051D08EC}" type="slidenum">
              <a:rPr lang="en-US" smtClean="0"/>
              <a:t>‹#›</a:t>
            </a:fld>
            <a:endParaRPr lang="en-US"/>
          </a:p>
        </p:txBody>
      </p:sp>
    </p:spTree>
    <p:extLst>
      <p:ext uri="{BB962C8B-B14F-4D97-AF65-F5344CB8AC3E}">
        <p14:creationId xmlns:p14="http://schemas.microsoft.com/office/powerpoint/2010/main" val="228816008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pPr marL="0" marR="0" lvl="0" indent="0" algn="r" defTabSz="957019" rtl="0" eaLnBrk="1" fontAlgn="base" latinLnBrk="0" hangingPunct="1">
              <a:lnSpc>
                <a:spcPct val="100000"/>
              </a:lnSpc>
              <a:spcBef>
                <a:spcPct val="0"/>
              </a:spcBef>
              <a:spcAft>
                <a:spcPct val="0"/>
              </a:spcAft>
              <a:buClrTx/>
              <a:buSzTx/>
              <a:buFontTx/>
              <a:buNone/>
              <a:tabLst/>
              <a:defRPr/>
            </a:pPr>
            <a:fld id="{4718FFFD-61F5-2D42-BC84-13A1CA179BD4}" type="slidenum">
              <a:rPr kumimoji="1" lang="en-US" altLang="ja-JP" sz="1300" b="0" i="0" u="none" strike="noStrike" kern="1200" cap="none" spc="0" normalizeH="0" baseline="0" noProof="0" smtClean="0">
                <a:ln>
                  <a:noFill/>
                </a:ln>
                <a:solidFill>
                  <a:srgbClr val="000000"/>
                </a:solidFill>
                <a:effectLst/>
                <a:uLnTx/>
                <a:uFillTx/>
                <a:latin typeface="Arial" charset="0"/>
                <a:ea typeface="ＭＳ Ｐゴシック" charset="0"/>
              </a:rPr>
              <a:pPr marL="0" marR="0" lvl="0" indent="0" algn="r" defTabSz="957019" rtl="0" eaLnBrk="1" fontAlgn="base" latinLnBrk="0" hangingPunct="1">
                <a:lnSpc>
                  <a:spcPct val="100000"/>
                </a:lnSpc>
                <a:spcBef>
                  <a:spcPct val="0"/>
                </a:spcBef>
                <a:spcAft>
                  <a:spcPct val="0"/>
                </a:spcAft>
                <a:buClrTx/>
                <a:buSzTx/>
                <a:buFontTx/>
                <a:buNone/>
                <a:tabLst/>
                <a:defRPr/>
              </a:pPr>
              <a:t>7</a:t>
            </a:fld>
            <a:endParaRPr kumimoji="1" lang="en-US" altLang="ja-JP" sz="1300" b="0" i="0" u="none" strike="noStrike" kern="1200" cap="none" spc="0" normalizeH="0" baseline="0" noProof="0">
              <a:ln>
                <a:noFill/>
              </a:ln>
              <a:solidFill>
                <a:srgbClr val="000000"/>
              </a:solidFill>
              <a:effectLst/>
              <a:uLnTx/>
              <a:uFillTx/>
              <a:latin typeface="Arial" charset="0"/>
              <a:ea typeface="ＭＳ Ｐゴシック" charset="0"/>
            </a:endParaRPr>
          </a:p>
        </p:txBody>
      </p:sp>
    </p:spTree>
    <p:extLst>
      <p:ext uri="{BB962C8B-B14F-4D97-AF65-F5344CB8AC3E}">
        <p14:creationId xmlns:p14="http://schemas.microsoft.com/office/powerpoint/2010/main" val="35552405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820420A-9125-4E4C-AB42-09148ABA0EED}" type="slidenum">
              <a:rPr lang="en-US" smtClean="0"/>
              <a:t>20</a:t>
            </a:fld>
            <a:endParaRPr lang="en-US"/>
          </a:p>
        </p:txBody>
      </p:sp>
    </p:spTree>
    <p:extLst>
      <p:ext uri="{BB962C8B-B14F-4D97-AF65-F5344CB8AC3E}">
        <p14:creationId xmlns:p14="http://schemas.microsoft.com/office/powerpoint/2010/main" val="22280901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820420A-9125-4E4C-AB42-09148ABA0EED}" type="slidenum">
              <a:rPr lang="en-US" smtClean="0"/>
              <a:t>21</a:t>
            </a:fld>
            <a:endParaRPr lang="en-US"/>
          </a:p>
        </p:txBody>
      </p:sp>
    </p:spTree>
    <p:extLst>
      <p:ext uri="{BB962C8B-B14F-4D97-AF65-F5344CB8AC3E}">
        <p14:creationId xmlns:p14="http://schemas.microsoft.com/office/powerpoint/2010/main" val="42084274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820420A-9125-4E4C-AB42-09148ABA0EED}" type="slidenum">
              <a:rPr lang="en-US" smtClean="0"/>
              <a:t>23</a:t>
            </a:fld>
            <a:endParaRPr lang="en-US"/>
          </a:p>
        </p:txBody>
      </p:sp>
    </p:spTree>
    <p:extLst>
      <p:ext uri="{BB962C8B-B14F-4D97-AF65-F5344CB8AC3E}">
        <p14:creationId xmlns:p14="http://schemas.microsoft.com/office/powerpoint/2010/main" val="5141271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820420A-9125-4E4C-AB42-09148ABA0EED}" type="slidenum">
              <a:rPr lang="en-US" smtClean="0"/>
              <a:t>24</a:t>
            </a:fld>
            <a:endParaRPr lang="en-US"/>
          </a:p>
        </p:txBody>
      </p:sp>
    </p:spTree>
    <p:extLst>
      <p:ext uri="{BB962C8B-B14F-4D97-AF65-F5344CB8AC3E}">
        <p14:creationId xmlns:p14="http://schemas.microsoft.com/office/powerpoint/2010/main" val="12781558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820420A-9125-4E4C-AB42-09148ABA0EED}" type="slidenum">
              <a:rPr lang="en-US" smtClean="0"/>
              <a:t>25</a:t>
            </a:fld>
            <a:endParaRPr lang="en-US"/>
          </a:p>
        </p:txBody>
      </p:sp>
    </p:spTree>
    <p:extLst>
      <p:ext uri="{BB962C8B-B14F-4D97-AF65-F5344CB8AC3E}">
        <p14:creationId xmlns:p14="http://schemas.microsoft.com/office/powerpoint/2010/main" val="412021398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Master" Target="../slideMasters/slideMaster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4" name="Title 3"/>
          <p:cNvSpPr>
            <a:spLocks noGrp="1"/>
          </p:cNvSpPr>
          <p:nvPr>
            <p:ph type="title"/>
          </p:nvPr>
        </p:nvSpPr>
        <p:spPr>
          <a:xfrm>
            <a:off x="1632474" y="2081451"/>
            <a:ext cx="4217464" cy="822722"/>
          </a:xfrm>
        </p:spPr>
        <p:txBody>
          <a:bodyPr anchor="t" anchorCtr="0"/>
          <a:lstStyle>
            <a:lvl1pPr>
              <a:defRPr sz="4200" spc="-50" baseline="0"/>
            </a:lvl1pPr>
          </a:lstStyle>
          <a:p>
            <a:r>
              <a:rPr lang="en-US"/>
              <a:t>Click to edit Master title style</a:t>
            </a:r>
            <a:endParaRPr lang="en-US" dirty="0"/>
          </a:p>
        </p:txBody>
      </p:sp>
      <p:sp>
        <p:nvSpPr>
          <p:cNvPr id="8" name="Subtitle 2"/>
          <p:cNvSpPr>
            <a:spLocks noGrp="1"/>
          </p:cNvSpPr>
          <p:nvPr>
            <p:ph type="subTitle" idx="1"/>
          </p:nvPr>
        </p:nvSpPr>
        <p:spPr>
          <a:xfrm>
            <a:off x="1632474" y="643340"/>
            <a:ext cx="4217465" cy="1314450"/>
          </a:xfrm>
        </p:spPr>
        <p:txBody>
          <a:bodyPr anchor="b" anchorCtr="0"/>
          <a:lstStyle>
            <a:lvl1pPr marL="0" indent="0" algn="l">
              <a:buNone/>
              <a:defRPr sz="1600" b="1">
                <a:solidFill>
                  <a:schemeClr val="accent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3075" name="Picture 3" descr="\\.psf\Home\Desktop\untitled folder 2\CoverVertBars.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0"/>
            <a:ext cx="1034934" cy="51435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BA8B2F10-B424-4099-BF74-EBC9893B93E2}"/>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l="8764"/>
          <a:stretch/>
        </p:blipFill>
        <p:spPr>
          <a:xfrm>
            <a:off x="1646122" y="3958402"/>
            <a:ext cx="1994293" cy="846136"/>
          </a:xfrm>
          <a:prstGeom prst="rect">
            <a:avLst/>
          </a:prstGeom>
        </p:spPr>
      </p:pic>
    </p:spTree>
    <p:extLst>
      <p:ext uri="{BB962C8B-B14F-4D97-AF65-F5344CB8AC3E}">
        <p14:creationId xmlns:p14="http://schemas.microsoft.com/office/powerpoint/2010/main" val="27608988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Org Char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Footer Placeholder 2"/>
          <p:cNvSpPr>
            <a:spLocks noGrp="1"/>
          </p:cNvSpPr>
          <p:nvPr>
            <p:ph type="ftr" sz="quarter" idx="10"/>
          </p:nvPr>
        </p:nvSpPr>
        <p:spPr/>
        <p:txBody>
          <a:bodyPr/>
          <a:lstStyle/>
          <a:p>
            <a:r>
              <a:rPr lang="en-US"/>
              <a:t>Entperise Architecture Operating Model</a:t>
            </a:r>
            <a:endParaRPr lang="en-US" dirty="0"/>
          </a:p>
        </p:txBody>
      </p:sp>
      <p:sp>
        <p:nvSpPr>
          <p:cNvPr id="5" name="Slide Number Placeholder 4"/>
          <p:cNvSpPr>
            <a:spLocks noGrp="1"/>
          </p:cNvSpPr>
          <p:nvPr>
            <p:ph type="sldNum" sz="quarter" idx="12"/>
          </p:nvPr>
        </p:nvSpPr>
        <p:spPr/>
        <p:txBody>
          <a:bodyPr/>
          <a:lstStyle/>
          <a:p>
            <a:fld id="{EF03F2D8-09E8-4F65-B5E4-919B7BA10877}" type="slidenum">
              <a:rPr lang="en-US" smtClean="0"/>
              <a:pPr/>
              <a:t>‹#›</a:t>
            </a:fld>
            <a:endParaRPr lang="en-US" dirty="0"/>
          </a:p>
        </p:txBody>
      </p:sp>
      <p:graphicFrame>
        <p:nvGraphicFramePr>
          <p:cNvPr id="7" name="Diagram 6"/>
          <p:cNvGraphicFramePr/>
          <p:nvPr userDrawn="1">
            <p:extLst>
              <p:ext uri="{D42A27DB-BD31-4B8C-83A1-F6EECF244321}">
                <p14:modId xmlns:p14="http://schemas.microsoft.com/office/powerpoint/2010/main" val="3408684046"/>
              </p:ext>
            </p:extLst>
          </p:nvPr>
        </p:nvGraphicFramePr>
        <p:xfrm>
          <a:off x="1524000" y="1047750"/>
          <a:ext cx="6096000" cy="304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052643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io Layout">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a:t>Entperise Architecture Operating Model</a:t>
            </a:r>
            <a:endParaRPr lang="en-US" dirty="0"/>
          </a:p>
        </p:txBody>
      </p:sp>
      <p:sp>
        <p:nvSpPr>
          <p:cNvPr id="5" name="Slide Number Placeholder 4"/>
          <p:cNvSpPr>
            <a:spLocks noGrp="1"/>
          </p:cNvSpPr>
          <p:nvPr>
            <p:ph type="sldNum" sz="quarter" idx="12"/>
          </p:nvPr>
        </p:nvSpPr>
        <p:spPr/>
        <p:txBody>
          <a:bodyPr/>
          <a:lstStyle/>
          <a:p>
            <a:fld id="{EF03F2D8-09E8-4F65-B5E4-919B7BA10877}" type="slidenum">
              <a:rPr lang="en-US" smtClean="0"/>
              <a:pPr/>
              <a:t>‹#›</a:t>
            </a:fld>
            <a:endParaRPr lang="en-US" dirty="0"/>
          </a:p>
        </p:txBody>
      </p:sp>
      <p:sp>
        <p:nvSpPr>
          <p:cNvPr id="6" name="Title 1"/>
          <p:cNvSpPr>
            <a:spLocks noGrp="1"/>
          </p:cNvSpPr>
          <p:nvPr>
            <p:ph type="title" hasCustomPrompt="1"/>
          </p:nvPr>
        </p:nvSpPr>
        <p:spPr>
          <a:xfrm>
            <a:off x="546101" y="373857"/>
            <a:ext cx="8147255" cy="295967"/>
          </a:xfrm>
        </p:spPr>
        <p:txBody>
          <a:bodyPr/>
          <a:lstStyle/>
          <a:p>
            <a:r>
              <a:rPr lang="en-US" dirty="0"/>
              <a:t>Bio Name</a:t>
            </a:r>
          </a:p>
        </p:txBody>
      </p:sp>
      <p:sp>
        <p:nvSpPr>
          <p:cNvPr id="7" name="Content Placeholder 2"/>
          <p:cNvSpPr>
            <a:spLocks noGrp="1"/>
          </p:cNvSpPr>
          <p:nvPr>
            <p:ph idx="1"/>
          </p:nvPr>
        </p:nvSpPr>
        <p:spPr>
          <a:xfrm>
            <a:off x="2326968" y="1210597"/>
            <a:ext cx="4845357" cy="342093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7"/>
          <p:cNvSpPr>
            <a:spLocks noGrp="1"/>
          </p:cNvSpPr>
          <p:nvPr>
            <p:ph type="body" sz="quarter" idx="13" hasCustomPrompt="1"/>
          </p:nvPr>
        </p:nvSpPr>
        <p:spPr>
          <a:xfrm>
            <a:off x="549275" y="669631"/>
            <a:ext cx="8144080" cy="363140"/>
          </a:xfrm>
        </p:spPr>
        <p:txBody>
          <a:bodyPr/>
          <a:lstStyle>
            <a:lvl1pPr>
              <a:defRPr>
                <a:solidFill>
                  <a:srgbClr val="15A1AA"/>
                </a:solidFill>
              </a:defRPr>
            </a:lvl1pPr>
            <a:lvl2pPr>
              <a:defRPr>
                <a:solidFill>
                  <a:srgbClr val="15A1AA"/>
                </a:solidFill>
              </a:defRPr>
            </a:lvl2pPr>
            <a:lvl3pPr>
              <a:defRPr>
                <a:solidFill>
                  <a:srgbClr val="15A1AA"/>
                </a:solidFill>
              </a:defRPr>
            </a:lvl3pPr>
            <a:lvl4pPr>
              <a:defRPr>
                <a:solidFill>
                  <a:srgbClr val="15A1AA"/>
                </a:solidFill>
              </a:defRPr>
            </a:lvl4pPr>
            <a:lvl5pPr>
              <a:defRPr>
                <a:solidFill>
                  <a:srgbClr val="15A1AA"/>
                </a:solidFill>
              </a:defRPr>
            </a:lvl5pPr>
          </a:lstStyle>
          <a:p>
            <a:pPr lvl="0"/>
            <a:r>
              <a:rPr lang="en-US" dirty="0"/>
              <a:t>Title</a:t>
            </a:r>
          </a:p>
        </p:txBody>
      </p:sp>
      <p:sp>
        <p:nvSpPr>
          <p:cNvPr id="9" name="Picture Placeholder 10"/>
          <p:cNvSpPr>
            <a:spLocks noGrp="1"/>
          </p:cNvSpPr>
          <p:nvPr>
            <p:ph type="pic" sz="quarter" idx="14"/>
          </p:nvPr>
        </p:nvSpPr>
        <p:spPr>
          <a:xfrm>
            <a:off x="549532" y="1210981"/>
            <a:ext cx="1581150" cy="1185632"/>
          </a:xfrm>
        </p:spPr>
        <p:txBody>
          <a:bodyPr/>
          <a:lstStyle/>
          <a:p>
            <a:endParaRPr lang="en-US"/>
          </a:p>
        </p:txBody>
      </p:sp>
    </p:spTree>
    <p:extLst>
      <p:ext uri="{BB962C8B-B14F-4D97-AF65-F5344CB8AC3E}">
        <p14:creationId xmlns:p14="http://schemas.microsoft.com/office/powerpoint/2010/main" val="4400879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Footer Blank">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en-US"/>
              <a:t>Entperise Architecture Operating Model</a:t>
            </a:r>
            <a:endParaRPr lang="en-US" dirty="0"/>
          </a:p>
        </p:txBody>
      </p:sp>
      <p:sp>
        <p:nvSpPr>
          <p:cNvPr id="7" name="Slide Number Placeholder 6"/>
          <p:cNvSpPr>
            <a:spLocks noGrp="1"/>
          </p:cNvSpPr>
          <p:nvPr>
            <p:ph type="sldNum" sz="quarter" idx="12"/>
          </p:nvPr>
        </p:nvSpPr>
        <p:spPr/>
        <p:txBody>
          <a:bodyPr/>
          <a:lstStyle/>
          <a:p>
            <a:fld id="{EF03F2D8-09E8-4F65-B5E4-919B7BA10877}" type="slidenum">
              <a:rPr lang="en-US" smtClean="0"/>
              <a:pPr/>
              <a:t>‹#›</a:t>
            </a:fld>
            <a:endParaRPr lang="en-US"/>
          </a:p>
        </p:txBody>
      </p:sp>
    </p:spTree>
    <p:extLst>
      <p:ext uri="{BB962C8B-B14F-4D97-AF65-F5344CB8AC3E}">
        <p14:creationId xmlns:p14="http://schemas.microsoft.com/office/powerpoint/2010/main" val="35161458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Square Section Header">
    <p:spTree>
      <p:nvGrpSpPr>
        <p:cNvPr id="1" name=""/>
        <p:cNvGrpSpPr/>
        <p:nvPr/>
      </p:nvGrpSpPr>
      <p:grpSpPr>
        <a:xfrm>
          <a:off x="0" y="0"/>
          <a:ext cx="0" cy="0"/>
          <a:chOff x="0" y="0"/>
          <a:chExt cx="0" cy="0"/>
        </a:xfrm>
      </p:grpSpPr>
      <p:sp>
        <p:nvSpPr>
          <p:cNvPr id="3" name="Title 2"/>
          <p:cNvSpPr>
            <a:spLocks noGrp="1"/>
          </p:cNvSpPr>
          <p:nvPr>
            <p:ph type="title"/>
          </p:nvPr>
        </p:nvSpPr>
        <p:spPr>
          <a:xfrm>
            <a:off x="546101" y="2105212"/>
            <a:ext cx="5303838" cy="822722"/>
          </a:xfrm>
        </p:spPr>
        <p:txBody>
          <a:bodyPr/>
          <a:lstStyle>
            <a:lvl1pPr>
              <a:defRPr sz="3100" spc="-38" baseline="0">
                <a:solidFill>
                  <a:schemeClr val="accent2"/>
                </a:solidFill>
              </a:defRPr>
            </a:lvl1pPr>
          </a:lstStyle>
          <a:p>
            <a:r>
              <a:rPr lang="en-US"/>
              <a:t>Click to edit Master title style</a:t>
            </a:r>
            <a:endParaRPr lang="en-US" dirty="0"/>
          </a:p>
        </p:txBody>
      </p:sp>
      <p:sp>
        <p:nvSpPr>
          <p:cNvPr id="6" name="Subtitle 2"/>
          <p:cNvSpPr>
            <a:spLocks noGrp="1"/>
          </p:cNvSpPr>
          <p:nvPr>
            <p:ph type="subTitle" idx="1"/>
          </p:nvPr>
        </p:nvSpPr>
        <p:spPr>
          <a:xfrm>
            <a:off x="546104" y="650050"/>
            <a:ext cx="5308701" cy="1314450"/>
          </a:xfrm>
        </p:spPr>
        <p:txBody>
          <a:bodyPr anchor="b" anchorCtr="0"/>
          <a:lstStyle>
            <a:lvl1pPr marL="0" indent="0" algn="l">
              <a:buNone/>
              <a:defRPr sz="1200" b="1">
                <a:solidFill>
                  <a:schemeClr val="accent2"/>
                </a:solidFill>
                <a:latin typeface="+mj-lt"/>
              </a:defRPr>
            </a:lvl1pPr>
            <a:lvl2pPr marL="342763" indent="0" algn="ctr">
              <a:buNone/>
              <a:defRPr>
                <a:solidFill>
                  <a:schemeClr val="tx1">
                    <a:tint val="75000"/>
                  </a:schemeClr>
                </a:solidFill>
              </a:defRPr>
            </a:lvl2pPr>
            <a:lvl3pPr marL="685525" indent="0" algn="ctr">
              <a:buNone/>
              <a:defRPr>
                <a:solidFill>
                  <a:schemeClr val="tx1">
                    <a:tint val="75000"/>
                  </a:schemeClr>
                </a:solidFill>
              </a:defRPr>
            </a:lvl3pPr>
            <a:lvl4pPr marL="1028288" indent="0" algn="ctr">
              <a:buNone/>
              <a:defRPr>
                <a:solidFill>
                  <a:schemeClr val="tx1">
                    <a:tint val="75000"/>
                  </a:schemeClr>
                </a:solidFill>
              </a:defRPr>
            </a:lvl4pPr>
            <a:lvl5pPr marL="1371051" indent="0" algn="ctr">
              <a:buNone/>
              <a:defRPr>
                <a:solidFill>
                  <a:schemeClr val="tx1">
                    <a:tint val="75000"/>
                  </a:schemeClr>
                </a:solidFill>
              </a:defRPr>
            </a:lvl5pPr>
            <a:lvl6pPr marL="1713813" indent="0" algn="ctr">
              <a:buNone/>
              <a:defRPr>
                <a:solidFill>
                  <a:schemeClr val="tx1">
                    <a:tint val="75000"/>
                  </a:schemeClr>
                </a:solidFill>
              </a:defRPr>
            </a:lvl6pPr>
            <a:lvl7pPr marL="2056576" indent="0" algn="ctr">
              <a:buNone/>
              <a:defRPr>
                <a:solidFill>
                  <a:schemeClr val="tx1">
                    <a:tint val="75000"/>
                  </a:schemeClr>
                </a:solidFill>
              </a:defRPr>
            </a:lvl7pPr>
            <a:lvl8pPr marL="2399340" indent="0" algn="ctr">
              <a:buNone/>
              <a:defRPr>
                <a:solidFill>
                  <a:schemeClr val="tx1">
                    <a:tint val="75000"/>
                  </a:schemeClr>
                </a:solidFill>
              </a:defRPr>
            </a:lvl8pPr>
            <a:lvl9pPr marL="2742103" indent="0" algn="ctr">
              <a:buNone/>
              <a:defRPr>
                <a:solidFill>
                  <a:schemeClr val="tx1">
                    <a:tint val="75000"/>
                  </a:schemeClr>
                </a:solidFill>
              </a:defRPr>
            </a:lvl9pPr>
          </a:lstStyle>
          <a:p>
            <a:r>
              <a:rPr lang="en-US"/>
              <a:t>Click to edit Master subtitle style</a:t>
            </a:r>
            <a:endParaRPr lang="en-US" dirty="0"/>
          </a:p>
        </p:txBody>
      </p:sp>
      <p:pic>
        <p:nvPicPr>
          <p:cNvPr id="1026" name="Picture 2" descr="C:\Users\Peter\Desktop\BH_PPT_Tmplt\BrightHouse_Art\BrighthouseDivSquareSpaces.pn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r="50092"/>
          <a:stretch/>
        </p:blipFill>
        <p:spPr bwMode="auto">
          <a:xfrm>
            <a:off x="6223327" y="411915"/>
            <a:ext cx="2920675" cy="43891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33154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5121E4-C143-4B5C-8803-7D8684B90F93}"/>
              </a:ext>
            </a:extLst>
          </p:cNvPr>
          <p:cNvSpPr>
            <a:spLocks noGrp="1"/>
          </p:cNvSpPr>
          <p:nvPr>
            <p:ph type="ctrTitle"/>
          </p:nvPr>
        </p:nvSpPr>
        <p:spPr>
          <a:xfrm>
            <a:off x="1143000" y="841772"/>
            <a:ext cx="6858000" cy="1790700"/>
          </a:xfrm>
        </p:spPr>
        <p:txBody>
          <a:bodyPr anchor="b"/>
          <a:lstStyle>
            <a:lvl1pPr algn="ctr">
              <a:defRPr sz="45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A8BFB2A2-C191-49DA-B0E6-35DEFF1BA6B5}"/>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7CA4EB7F-3E6B-4A63-8020-27992EA4D52C}"/>
              </a:ext>
            </a:extLst>
          </p:cNvPr>
          <p:cNvSpPr>
            <a:spLocks noGrp="1"/>
          </p:cNvSpPr>
          <p:nvPr>
            <p:ph type="dt" sz="half" idx="10"/>
          </p:nvPr>
        </p:nvSpPr>
        <p:spPr/>
        <p:txBody>
          <a:bodyPr/>
          <a:lstStyle/>
          <a:p>
            <a:fld id="{76465D5A-8881-46B1-A94E-8CEEC88C37C1}" type="datetimeFigureOut">
              <a:rPr kumimoji="1" lang="ja-JP" altLang="en-US" smtClean="0"/>
              <a:t>2022/1/31</a:t>
            </a:fld>
            <a:endParaRPr kumimoji="1" lang="ja-JP" altLang="en-US"/>
          </a:p>
        </p:txBody>
      </p:sp>
      <p:sp>
        <p:nvSpPr>
          <p:cNvPr id="5" name="フッター プレースホルダー 4">
            <a:extLst>
              <a:ext uri="{FF2B5EF4-FFF2-40B4-BE49-F238E27FC236}">
                <a16:creationId xmlns:a16="http://schemas.microsoft.com/office/drawing/2014/main" id="{5980D779-E6F6-4C04-8074-F572B050699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CF9B6F3-8D13-4FF0-B9AE-CD7FEC54740C}"/>
              </a:ext>
            </a:extLst>
          </p:cNvPr>
          <p:cNvSpPr>
            <a:spLocks noGrp="1"/>
          </p:cNvSpPr>
          <p:nvPr>
            <p:ph type="sldNum" sz="quarter" idx="12"/>
          </p:nvPr>
        </p:nvSpPr>
        <p:spPr/>
        <p:txBody>
          <a:bodyPr/>
          <a:lstStyle/>
          <a:p>
            <a:fld id="{C826857E-02E7-4FE6-BAF9-02A91561442A}" type="slidenum">
              <a:rPr kumimoji="1" lang="ja-JP" altLang="en-US" smtClean="0"/>
              <a:t>‹#›</a:t>
            </a:fld>
            <a:endParaRPr kumimoji="1" lang="ja-JP" altLang="en-US"/>
          </a:p>
        </p:txBody>
      </p:sp>
    </p:spTree>
    <p:extLst>
      <p:ext uri="{BB962C8B-B14F-4D97-AF65-F5344CB8AC3E}">
        <p14:creationId xmlns:p14="http://schemas.microsoft.com/office/powerpoint/2010/main" val="36039874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with Image">
    <p:bg>
      <p:bgPr>
        <a:solidFill>
          <a:schemeClr val="bg1"/>
        </a:solidFill>
        <a:effectLst/>
      </p:bgPr>
    </p:bg>
    <p:spTree>
      <p:nvGrpSpPr>
        <p:cNvPr id="1" name=""/>
        <p:cNvGrpSpPr/>
        <p:nvPr/>
      </p:nvGrpSpPr>
      <p:grpSpPr>
        <a:xfrm>
          <a:off x="0" y="0"/>
          <a:ext cx="0" cy="0"/>
          <a:chOff x="0" y="0"/>
          <a:chExt cx="0" cy="0"/>
        </a:xfrm>
      </p:grpSpPr>
      <p:pic>
        <p:nvPicPr>
          <p:cNvPr id="5124" name="Picture 4" descr="\\.psf\Home\Desktop\untitled folder 2\imageFPO.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2114"/>
            <a:ext cx="9144000" cy="5141386"/>
          </a:xfrm>
          <a:prstGeom prst="rect">
            <a:avLst/>
          </a:prstGeom>
          <a:noFill/>
          <a:extLst>
            <a:ext uri="{909E8E84-426E-40DD-AFC4-6F175D3DCCD1}">
              <a14:hiddenFill xmlns:a14="http://schemas.microsoft.com/office/drawing/2010/main">
                <a:solidFill>
                  <a:srgbClr val="FFFFFF"/>
                </a:solidFill>
              </a14:hiddenFill>
            </a:ext>
          </a:extLst>
        </p:spPr>
      </p:pic>
      <p:pic>
        <p:nvPicPr>
          <p:cNvPr id="5123" name="Picture 3" descr="\\.psf\Home\Desktop\untitled folder 2\CoverImageBars.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261825" y="204968"/>
            <a:ext cx="3886200" cy="4728784"/>
          </a:xfrm>
          <a:prstGeom prst="rect">
            <a:avLst/>
          </a:prstGeom>
          <a:noFill/>
          <a:extLst>
            <a:ext uri="{909E8E84-426E-40DD-AFC4-6F175D3DCCD1}">
              <a14:hiddenFill xmlns:a14="http://schemas.microsoft.com/office/drawing/2010/main">
                <a:solidFill>
                  <a:srgbClr val="FFFFFF"/>
                </a:solidFill>
              </a14:hiddenFill>
            </a:ext>
          </a:extLst>
        </p:spPr>
      </p:pic>
      <p:sp>
        <p:nvSpPr>
          <p:cNvPr id="4" name="Title 3"/>
          <p:cNvSpPr>
            <a:spLocks noGrp="1"/>
          </p:cNvSpPr>
          <p:nvPr>
            <p:ph type="title"/>
          </p:nvPr>
        </p:nvSpPr>
        <p:spPr>
          <a:xfrm>
            <a:off x="621255" y="847008"/>
            <a:ext cx="3133165" cy="822722"/>
          </a:xfrm>
        </p:spPr>
        <p:txBody>
          <a:bodyPr anchor="t" anchorCtr="0"/>
          <a:lstStyle>
            <a:lvl1pPr>
              <a:defRPr sz="4200" spc="-50" baseline="0">
                <a:solidFill>
                  <a:schemeClr val="bg1"/>
                </a:solidFill>
              </a:defRPr>
            </a:lvl1pPr>
          </a:lstStyle>
          <a:p>
            <a:r>
              <a:rPr lang="en-US"/>
              <a:t>Click to edit Master title style</a:t>
            </a:r>
            <a:endParaRPr lang="en-US" dirty="0"/>
          </a:p>
        </p:txBody>
      </p:sp>
      <p:sp>
        <p:nvSpPr>
          <p:cNvPr id="8" name="Subtitle 2"/>
          <p:cNvSpPr>
            <a:spLocks noGrp="1"/>
          </p:cNvSpPr>
          <p:nvPr>
            <p:ph type="subTitle" idx="1"/>
          </p:nvPr>
        </p:nvSpPr>
        <p:spPr>
          <a:xfrm>
            <a:off x="621255" y="314657"/>
            <a:ext cx="3120429" cy="400621"/>
          </a:xfrm>
        </p:spPr>
        <p:txBody>
          <a:bodyPr anchor="b" anchorCtr="0"/>
          <a:lstStyle>
            <a:lvl1pPr marL="0" indent="0" algn="l">
              <a:buNone/>
              <a:defRPr lang="en-US" sz="1600" b="1" kern="1200" baseline="0" dirty="0">
                <a:solidFill>
                  <a:schemeClr val="bg1">
                    <a:alpha val="50000"/>
                  </a:schemeClr>
                </a:solidFill>
                <a:latin typeface="+mj-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5122" name="Picture 2" descr="C:\Users\Peter\Desktop\BH_PPT_Tmplt\BH_PrmLogo_pngs\BH_PrmLogo_wht_300_rgb.pn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616930" y="3215242"/>
            <a:ext cx="1481328" cy="2735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27549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546100" y="1508523"/>
            <a:ext cx="8057126" cy="312300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Footer Placeholder 7"/>
          <p:cNvSpPr>
            <a:spLocks noGrp="1"/>
          </p:cNvSpPr>
          <p:nvPr>
            <p:ph type="ftr" sz="quarter" idx="11"/>
          </p:nvPr>
        </p:nvSpPr>
        <p:spPr/>
        <p:txBody>
          <a:bodyPr/>
          <a:lstStyle/>
          <a:p>
            <a:r>
              <a:rPr lang="en-US"/>
              <a:t>Entperise Architecture Operating Model</a:t>
            </a:r>
            <a:endParaRPr lang="en-US" dirty="0"/>
          </a:p>
        </p:txBody>
      </p:sp>
      <p:sp>
        <p:nvSpPr>
          <p:cNvPr id="9" name="Slide Number Placeholder 8"/>
          <p:cNvSpPr>
            <a:spLocks noGrp="1"/>
          </p:cNvSpPr>
          <p:nvPr>
            <p:ph type="sldNum" sz="quarter" idx="12"/>
          </p:nvPr>
        </p:nvSpPr>
        <p:spPr/>
        <p:txBody>
          <a:bodyPr/>
          <a:lstStyle/>
          <a:p>
            <a:fld id="{EF03F2D8-09E8-4F65-B5E4-919B7BA10877}" type="slidenum">
              <a:rPr lang="en-US" smtClean="0"/>
              <a:pPr/>
              <a:t>‹#›</a:t>
            </a:fld>
            <a:endParaRPr lang="en-US"/>
          </a:p>
        </p:txBody>
      </p:sp>
    </p:spTree>
    <p:extLst>
      <p:ext uri="{BB962C8B-B14F-4D97-AF65-F5344CB8AC3E}">
        <p14:creationId xmlns:p14="http://schemas.microsoft.com/office/powerpoint/2010/main" val="30867305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Confidenti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Footer Placeholder 2"/>
          <p:cNvSpPr>
            <a:spLocks noGrp="1"/>
          </p:cNvSpPr>
          <p:nvPr>
            <p:ph type="ftr" sz="quarter" idx="10"/>
          </p:nvPr>
        </p:nvSpPr>
        <p:spPr/>
        <p:txBody>
          <a:bodyPr/>
          <a:lstStyle/>
          <a:p>
            <a:r>
              <a:rPr lang="en-US"/>
              <a:t>Entperise Architecture Operating Model</a:t>
            </a:r>
            <a:endParaRPr lang="en-US" dirty="0"/>
          </a:p>
        </p:txBody>
      </p:sp>
      <p:sp>
        <p:nvSpPr>
          <p:cNvPr id="5" name="Slide Number Placeholder 4"/>
          <p:cNvSpPr>
            <a:spLocks noGrp="1"/>
          </p:cNvSpPr>
          <p:nvPr>
            <p:ph type="sldNum" sz="quarter" idx="12"/>
          </p:nvPr>
        </p:nvSpPr>
        <p:spPr/>
        <p:txBody>
          <a:bodyPr/>
          <a:lstStyle/>
          <a:p>
            <a:fld id="{EF03F2D8-09E8-4F65-B5E4-919B7BA10877}" type="slidenum">
              <a:rPr lang="en-US" smtClean="0"/>
              <a:pPr/>
              <a:t>‹#›</a:t>
            </a:fld>
            <a:endParaRPr lang="en-US" dirty="0"/>
          </a:p>
        </p:txBody>
      </p:sp>
      <p:sp>
        <p:nvSpPr>
          <p:cNvPr id="6" name="Content Placeholder 2"/>
          <p:cNvSpPr>
            <a:spLocks noGrp="1"/>
          </p:cNvSpPr>
          <p:nvPr>
            <p:ph idx="1"/>
          </p:nvPr>
        </p:nvSpPr>
        <p:spPr>
          <a:xfrm>
            <a:off x="546100" y="1508522"/>
            <a:ext cx="8057126" cy="277465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4"/>
          <p:cNvSpPr>
            <a:spLocks noGrp="1"/>
          </p:cNvSpPr>
          <p:nvPr>
            <p:ph type="body" sz="quarter" idx="17" hasCustomPrompt="1"/>
          </p:nvPr>
        </p:nvSpPr>
        <p:spPr>
          <a:xfrm>
            <a:off x="549275" y="4350775"/>
            <a:ext cx="8078788" cy="202406"/>
          </a:xfrm>
        </p:spPr>
        <p:txBody>
          <a:bodyPr/>
          <a:lstStyle>
            <a:lvl1pPr>
              <a:defRPr sz="1000" b="1"/>
            </a:lvl1pPr>
            <a:lvl2pPr>
              <a:defRPr sz="800"/>
            </a:lvl2pPr>
            <a:lvl3pPr>
              <a:defRPr sz="800"/>
            </a:lvl3pPr>
            <a:lvl4pPr>
              <a:defRPr sz="800"/>
            </a:lvl4pPr>
            <a:lvl5pPr>
              <a:defRPr sz="800"/>
            </a:lvl5pPr>
          </a:lstStyle>
          <a:p>
            <a:pPr lvl="0"/>
            <a:r>
              <a:rPr lang="en-US" dirty="0"/>
              <a:t>Confidential</a:t>
            </a:r>
          </a:p>
        </p:txBody>
      </p:sp>
    </p:spTree>
    <p:extLst>
      <p:ext uri="{BB962C8B-B14F-4D97-AF65-F5344CB8AC3E}">
        <p14:creationId xmlns:p14="http://schemas.microsoft.com/office/powerpoint/2010/main" val="17048774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9" name="Content Placeholder 8"/>
          <p:cNvSpPr>
            <a:spLocks noGrp="1"/>
          </p:cNvSpPr>
          <p:nvPr>
            <p:ph sz="quarter" idx="13"/>
          </p:nvPr>
        </p:nvSpPr>
        <p:spPr>
          <a:xfrm>
            <a:off x="546099" y="1508522"/>
            <a:ext cx="3844925" cy="312300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8"/>
          <p:cNvSpPr>
            <a:spLocks noGrp="1"/>
          </p:cNvSpPr>
          <p:nvPr>
            <p:ph sz="quarter" idx="14"/>
          </p:nvPr>
        </p:nvSpPr>
        <p:spPr>
          <a:xfrm>
            <a:off x="4759326" y="1508522"/>
            <a:ext cx="3838575" cy="312300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ooter Placeholder 3"/>
          <p:cNvSpPr>
            <a:spLocks noGrp="1"/>
          </p:cNvSpPr>
          <p:nvPr>
            <p:ph type="ftr" sz="quarter" idx="16"/>
          </p:nvPr>
        </p:nvSpPr>
        <p:spPr/>
        <p:txBody>
          <a:bodyPr/>
          <a:lstStyle/>
          <a:p>
            <a:r>
              <a:rPr lang="en-US"/>
              <a:t>Entperise Architecture Operating Model</a:t>
            </a:r>
            <a:endParaRPr lang="en-US" dirty="0"/>
          </a:p>
        </p:txBody>
      </p:sp>
      <p:sp>
        <p:nvSpPr>
          <p:cNvPr id="8" name="Slide Number Placeholder 7"/>
          <p:cNvSpPr>
            <a:spLocks noGrp="1"/>
          </p:cNvSpPr>
          <p:nvPr>
            <p:ph type="sldNum" sz="quarter" idx="17"/>
          </p:nvPr>
        </p:nvSpPr>
        <p:spPr/>
        <p:txBody>
          <a:bodyPr/>
          <a:lstStyle/>
          <a:p>
            <a:fld id="{EF03F2D8-09E8-4F65-B5E4-919B7BA10877}" type="slidenum">
              <a:rPr lang="en-US" smtClean="0"/>
              <a:pPr/>
              <a:t>‹#›</a:t>
            </a:fld>
            <a:endParaRPr lang="en-US"/>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2345783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Footer Text and Image or Diagram">
    <p:spTree>
      <p:nvGrpSpPr>
        <p:cNvPr id="1" name=""/>
        <p:cNvGrpSpPr/>
        <p:nvPr/>
      </p:nvGrpSpPr>
      <p:grpSpPr>
        <a:xfrm>
          <a:off x="0" y="0"/>
          <a:ext cx="0" cy="0"/>
          <a:chOff x="0" y="0"/>
          <a:chExt cx="0" cy="0"/>
        </a:xfrm>
      </p:grpSpPr>
      <p:sp>
        <p:nvSpPr>
          <p:cNvPr id="3" name="Content Placeholder 2"/>
          <p:cNvSpPr>
            <a:spLocks noGrp="1"/>
          </p:cNvSpPr>
          <p:nvPr>
            <p:ph idx="1"/>
          </p:nvPr>
        </p:nvSpPr>
        <p:spPr>
          <a:xfrm>
            <a:off x="546100" y="1508522"/>
            <a:ext cx="4937126" cy="312300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Footer Placeholder 8"/>
          <p:cNvSpPr>
            <a:spLocks noGrp="1"/>
          </p:cNvSpPr>
          <p:nvPr>
            <p:ph type="ftr" sz="quarter" idx="15"/>
          </p:nvPr>
        </p:nvSpPr>
        <p:spPr/>
        <p:txBody>
          <a:bodyPr/>
          <a:lstStyle/>
          <a:p>
            <a:r>
              <a:rPr lang="en-US"/>
              <a:t>Entperise Architecture Operating Model</a:t>
            </a:r>
            <a:endParaRPr lang="en-US" dirty="0"/>
          </a:p>
        </p:txBody>
      </p:sp>
      <p:sp>
        <p:nvSpPr>
          <p:cNvPr id="10" name="Slide Number Placeholder 9"/>
          <p:cNvSpPr>
            <a:spLocks noGrp="1"/>
          </p:cNvSpPr>
          <p:nvPr>
            <p:ph type="sldNum" sz="quarter" idx="16"/>
          </p:nvPr>
        </p:nvSpPr>
        <p:spPr/>
        <p:txBody>
          <a:bodyPr/>
          <a:lstStyle/>
          <a:p>
            <a:fld id="{EF03F2D8-09E8-4F65-B5E4-919B7BA10877}" type="slidenum">
              <a:rPr lang="en-US" smtClean="0"/>
              <a:pPr/>
              <a:t>‹#›</a:t>
            </a:fld>
            <a:endParaRPr lang="en-US"/>
          </a:p>
        </p:txBody>
      </p:sp>
      <p:sp>
        <p:nvSpPr>
          <p:cNvPr id="4" name="Title 3"/>
          <p:cNvSpPr>
            <a:spLocks noGrp="1"/>
          </p:cNvSpPr>
          <p:nvPr>
            <p:ph type="title"/>
          </p:nvPr>
        </p:nvSpPr>
        <p:spPr>
          <a:xfrm>
            <a:off x="546100" y="373857"/>
            <a:ext cx="4937125" cy="822722"/>
          </a:xfrm>
        </p:spPr>
        <p:txBody>
          <a:bodyPr/>
          <a:lstStyle/>
          <a:p>
            <a:r>
              <a:rPr lang="en-US"/>
              <a:t>Click to edit Master title style</a:t>
            </a:r>
          </a:p>
        </p:txBody>
      </p:sp>
    </p:spTree>
    <p:extLst>
      <p:ext uri="{BB962C8B-B14F-4D97-AF65-F5344CB8AC3E}">
        <p14:creationId xmlns:p14="http://schemas.microsoft.com/office/powerpoint/2010/main" val="24884878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ooter Statement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Footer Placeholder 2"/>
          <p:cNvSpPr>
            <a:spLocks noGrp="1"/>
          </p:cNvSpPr>
          <p:nvPr>
            <p:ph type="ftr" sz="quarter" idx="10"/>
          </p:nvPr>
        </p:nvSpPr>
        <p:spPr/>
        <p:txBody>
          <a:bodyPr/>
          <a:lstStyle/>
          <a:p>
            <a:r>
              <a:rPr lang="en-US"/>
              <a:t>Entperise Architecture Operating Model</a:t>
            </a:r>
            <a:endParaRPr lang="en-US" dirty="0"/>
          </a:p>
        </p:txBody>
      </p:sp>
      <p:sp>
        <p:nvSpPr>
          <p:cNvPr id="5" name="Slide Number Placeholder 4"/>
          <p:cNvSpPr>
            <a:spLocks noGrp="1"/>
          </p:cNvSpPr>
          <p:nvPr>
            <p:ph type="sldNum" sz="quarter" idx="12"/>
          </p:nvPr>
        </p:nvSpPr>
        <p:spPr/>
        <p:txBody>
          <a:bodyPr/>
          <a:lstStyle/>
          <a:p>
            <a:fld id="{EF03F2D8-09E8-4F65-B5E4-919B7BA10877}" type="slidenum">
              <a:rPr lang="en-US" smtClean="0"/>
              <a:pPr/>
              <a:t>‹#›</a:t>
            </a:fld>
            <a:endParaRPr lang="en-US" dirty="0"/>
          </a:p>
        </p:txBody>
      </p:sp>
      <p:sp>
        <p:nvSpPr>
          <p:cNvPr id="7" name="Text Placeholder 6"/>
          <p:cNvSpPr>
            <a:spLocks noGrp="1"/>
          </p:cNvSpPr>
          <p:nvPr>
            <p:ph type="body" sz="quarter" idx="13"/>
          </p:nvPr>
        </p:nvSpPr>
        <p:spPr>
          <a:xfrm>
            <a:off x="546100" y="1671145"/>
            <a:ext cx="8051800" cy="2960387"/>
          </a:xfrm>
        </p:spPr>
        <p:txBody>
          <a:bodyPr/>
          <a:lstStyle>
            <a:lvl1pPr algn="ctr">
              <a:defRPr sz="3400" b="0">
                <a:solidFill>
                  <a:srgbClr val="505150"/>
                </a:solidFill>
              </a:defRPr>
            </a:lvl1pPr>
            <a:lvl2pPr algn="ctr">
              <a:defRPr/>
            </a:lvl2pPr>
            <a:lvl3pPr algn="ctr">
              <a:defRPr/>
            </a:lvl3pPr>
            <a:lvl4pPr algn="ctr">
              <a:defRPr/>
            </a:lvl4pPr>
            <a:lvl5pPr algn="ctr">
              <a:defRPr/>
            </a:lvl5pPr>
          </a:lstStyle>
          <a:p>
            <a:pPr lvl="0"/>
            <a:r>
              <a:rPr lang="en-US" dirty="0"/>
              <a:t>Click to edit Master text styles</a:t>
            </a:r>
          </a:p>
        </p:txBody>
      </p:sp>
    </p:spTree>
    <p:extLst>
      <p:ext uri="{BB962C8B-B14F-4D97-AF65-F5344CB8AC3E}">
        <p14:creationId xmlns:p14="http://schemas.microsoft.com/office/powerpoint/2010/main" val="87577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7" name="Footer Placeholder 6"/>
          <p:cNvSpPr>
            <a:spLocks noGrp="1"/>
          </p:cNvSpPr>
          <p:nvPr>
            <p:ph type="ftr" sz="quarter" idx="11"/>
          </p:nvPr>
        </p:nvSpPr>
        <p:spPr/>
        <p:txBody>
          <a:bodyPr/>
          <a:lstStyle/>
          <a:p>
            <a:r>
              <a:rPr lang="en-US"/>
              <a:t>Entperise Architecture Operating Model</a:t>
            </a:r>
            <a:endParaRPr lang="en-US" dirty="0"/>
          </a:p>
        </p:txBody>
      </p:sp>
      <p:sp>
        <p:nvSpPr>
          <p:cNvPr id="8" name="Slide Number Placeholder 7"/>
          <p:cNvSpPr>
            <a:spLocks noGrp="1"/>
          </p:cNvSpPr>
          <p:nvPr>
            <p:ph type="sldNum" sz="quarter" idx="12"/>
          </p:nvPr>
        </p:nvSpPr>
        <p:spPr/>
        <p:txBody>
          <a:bodyPr/>
          <a:lstStyle/>
          <a:p>
            <a:fld id="{EF03F2D8-09E8-4F65-B5E4-919B7BA10877}" type="slidenum">
              <a:rPr lang="en-US" smtClean="0"/>
              <a:pPr/>
              <a:t>‹#›</a:t>
            </a:fld>
            <a:endParaRPr lang="en-US"/>
          </a:p>
        </p:txBody>
      </p:sp>
    </p:spTree>
    <p:extLst>
      <p:ext uri="{BB962C8B-B14F-4D97-AF65-F5344CB8AC3E}">
        <p14:creationId xmlns:p14="http://schemas.microsoft.com/office/powerpoint/2010/main" val="23886162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Agenda</a:t>
            </a:r>
          </a:p>
        </p:txBody>
      </p:sp>
      <p:sp>
        <p:nvSpPr>
          <p:cNvPr id="3" name="Footer Placeholder 2"/>
          <p:cNvSpPr>
            <a:spLocks noGrp="1"/>
          </p:cNvSpPr>
          <p:nvPr>
            <p:ph type="ftr" sz="quarter" idx="10"/>
          </p:nvPr>
        </p:nvSpPr>
        <p:spPr/>
        <p:txBody>
          <a:bodyPr/>
          <a:lstStyle/>
          <a:p>
            <a:r>
              <a:rPr lang="en-US"/>
              <a:t>Entperise Architecture Operating Model</a:t>
            </a:r>
            <a:endParaRPr lang="en-US" dirty="0"/>
          </a:p>
        </p:txBody>
      </p:sp>
      <p:sp>
        <p:nvSpPr>
          <p:cNvPr id="4" name="Slide Number Placeholder 3"/>
          <p:cNvSpPr>
            <a:spLocks noGrp="1"/>
          </p:cNvSpPr>
          <p:nvPr>
            <p:ph type="sldNum" sz="quarter" idx="11"/>
          </p:nvPr>
        </p:nvSpPr>
        <p:spPr/>
        <p:txBody>
          <a:bodyPr/>
          <a:lstStyle/>
          <a:p>
            <a:fld id="{EF03F2D8-09E8-4F65-B5E4-919B7BA10877}" type="slidenum">
              <a:rPr lang="en-US" smtClean="0"/>
              <a:pPr/>
              <a:t>‹#›</a:t>
            </a:fld>
            <a:endParaRPr lang="en-US" dirty="0"/>
          </a:p>
        </p:txBody>
      </p:sp>
      <p:sp>
        <p:nvSpPr>
          <p:cNvPr id="5" name="Content Placeholder 2"/>
          <p:cNvSpPr>
            <a:spLocks noGrp="1"/>
          </p:cNvSpPr>
          <p:nvPr>
            <p:ph idx="1"/>
          </p:nvPr>
        </p:nvSpPr>
        <p:spPr>
          <a:xfrm>
            <a:off x="546100" y="1508522"/>
            <a:ext cx="8057126" cy="2774655"/>
          </a:xfrm>
        </p:spPr>
        <p:txBody>
          <a:bodyPr/>
          <a:lstStyle>
            <a:lvl1pPr marL="285750" indent="-285750">
              <a:buFont typeface="Arial"/>
              <a:buChar char="•"/>
              <a:defRPr sz="1800"/>
            </a:lvl1pPr>
            <a:lvl2pPr marL="285750" indent="-285750">
              <a:buFont typeface="Arial"/>
              <a:buChar char="•"/>
              <a:defRPr sz="1800"/>
            </a:lvl2pPr>
            <a:lvl3pPr>
              <a:defRPr sz="1800"/>
            </a:lvl3pPr>
            <a:lvl4pPr>
              <a:defRPr sz="1800"/>
            </a:lvl4pPr>
            <a:lvl5pPr>
              <a:defRPr sz="1800"/>
            </a:lvl5pPr>
            <a:lvl6pPr marL="2286000" indent="0">
              <a:buNone/>
              <a:defRPr/>
            </a:lvl6pPr>
          </a:lstStyle>
          <a:p>
            <a:pPr lvl="0"/>
            <a:r>
              <a:rPr lang="en-US" dirty="0"/>
              <a:t>Click to edit Master text styles</a:t>
            </a:r>
          </a:p>
          <a:p>
            <a:pPr lvl="1"/>
            <a:r>
              <a:rPr lang="en-US" dirty="0"/>
              <a:t>Second level</a:t>
            </a:r>
          </a:p>
          <a:p>
            <a:pPr lvl="3"/>
            <a:r>
              <a:rPr lang="en-US" dirty="0"/>
              <a:t>Third level</a:t>
            </a:r>
          </a:p>
        </p:txBody>
      </p:sp>
    </p:spTree>
    <p:extLst>
      <p:ext uri="{BB962C8B-B14F-4D97-AF65-F5344CB8AC3E}">
        <p14:creationId xmlns:p14="http://schemas.microsoft.com/office/powerpoint/2010/main" val="23486254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emf"/><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a:xfrm>
            <a:off x="2335172" y="4740942"/>
            <a:ext cx="5923925" cy="119881"/>
          </a:xfrm>
          <a:prstGeom prst="rect">
            <a:avLst/>
          </a:prstGeom>
        </p:spPr>
        <p:txBody>
          <a:bodyPr vert="horz" lIns="0" tIns="0" rIns="0" bIns="0" rtlCol="0" anchor="t" anchorCtr="0"/>
          <a:lstStyle>
            <a:lvl1pPr algn="r">
              <a:defRPr sz="800">
                <a:solidFill>
                  <a:schemeClr val="accent6"/>
                </a:solidFill>
              </a:defRPr>
            </a:lvl1pPr>
          </a:lstStyle>
          <a:p>
            <a:r>
              <a:rPr lang="en-US"/>
              <a:t>Entperise Architecture Operating Model</a:t>
            </a:r>
            <a:endParaRPr lang="en-US" dirty="0"/>
          </a:p>
        </p:txBody>
      </p:sp>
      <p:sp>
        <p:nvSpPr>
          <p:cNvPr id="2" name="Title Placeholder 1"/>
          <p:cNvSpPr>
            <a:spLocks noGrp="1"/>
          </p:cNvSpPr>
          <p:nvPr>
            <p:ph type="title"/>
          </p:nvPr>
        </p:nvSpPr>
        <p:spPr>
          <a:xfrm>
            <a:off x="546099" y="373857"/>
            <a:ext cx="8057127" cy="822722"/>
          </a:xfrm>
          <a:prstGeom prst="rect">
            <a:avLst/>
          </a:prstGeom>
        </p:spPr>
        <p:txBody>
          <a:bodyPr vert="horz" lIns="0" tIns="0" rIns="0" bIns="0" rtlCol="0" anchor="t" anchorCtr="0">
            <a:noAutofit/>
          </a:bodyPr>
          <a:lstStyle/>
          <a:p>
            <a:r>
              <a:rPr lang="en-US" dirty="0"/>
              <a:t>Click to edit Master title style</a:t>
            </a:r>
          </a:p>
        </p:txBody>
      </p:sp>
      <p:sp>
        <p:nvSpPr>
          <p:cNvPr id="3" name="Text Placeholder 2"/>
          <p:cNvSpPr>
            <a:spLocks noGrp="1"/>
          </p:cNvSpPr>
          <p:nvPr>
            <p:ph type="body" idx="1"/>
          </p:nvPr>
        </p:nvSpPr>
        <p:spPr>
          <a:xfrm>
            <a:off x="546100" y="1508523"/>
            <a:ext cx="8057126" cy="3123008"/>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8354129" y="4740943"/>
            <a:ext cx="245006" cy="122585"/>
          </a:xfrm>
          <a:prstGeom prst="rect">
            <a:avLst/>
          </a:prstGeom>
        </p:spPr>
        <p:txBody>
          <a:bodyPr vert="horz" lIns="0" tIns="0" rIns="0" bIns="0" rtlCol="0" anchor="t" anchorCtr="0"/>
          <a:lstStyle>
            <a:lvl1pPr algn="r">
              <a:defRPr sz="800" b="1">
                <a:solidFill>
                  <a:schemeClr val="accent2"/>
                </a:solidFill>
              </a:defRPr>
            </a:lvl1pPr>
          </a:lstStyle>
          <a:p>
            <a:fld id="{EF03F2D8-09E8-4F65-B5E4-919B7BA10877}" type="slidenum">
              <a:rPr lang="en-US" smtClean="0"/>
              <a:pPr/>
              <a:t>‹#›</a:t>
            </a:fld>
            <a:endParaRPr lang="en-US" dirty="0"/>
          </a:p>
        </p:txBody>
      </p:sp>
      <p:pic>
        <p:nvPicPr>
          <p:cNvPr id="8" name="Picture 2"/>
          <p:cNvPicPr>
            <a:picLocks noChangeArrowheads="1"/>
          </p:cNvPicPr>
          <p:nvPr/>
        </p:nvPicPr>
        <p:blipFill>
          <a:blip r:embed="rId16" cstate="print">
            <a:extLst>
              <a:ext uri="{28A0092B-C50C-407E-A947-70E740481C1C}">
                <a14:useLocalDpi xmlns:a14="http://schemas.microsoft.com/office/drawing/2010/main" val="0"/>
              </a:ext>
            </a:extLst>
          </a:blip>
          <a:stretch>
            <a:fillRect/>
          </a:stretch>
        </p:blipFill>
        <p:spPr bwMode="auto">
          <a:xfrm>
            <a:off x="0" y="5026914"/>
            <a:ext cx="9144000" cy="116586"/>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BHF_WrdMrk_rgb.eps"/>
          <p:cNvPicPr>
            <a:picLocks noChangeAspect="1"/>
          </p:cNvPicPr>
          <p:nvPr userDrawn="1"/>
        </p:nvPicPr>
        <p:blipFill>
          <a:blip r:embed="rId17">
            <a:extLst>
              <a:ext uri="{28A0092B-C50C-407E-A947-70E740481C1C}">
                <a14:useLocalDpi xmlns:a14="http://schemas.microsoft.com/office/drawing/2010/main" val="0"/>
              </a:ext>
            </a:extLst>
          </a:blip>
          <a:stretch>
            <a:fillRect/>
          </a:stretch>
        </p:blipFill>
        <p:spPr>
          <a:xfrm>
            <a:off x="554907" y="4740378"/>
            <a:ext cx="797028" cy="142045"/>
          </a:xfrm>
          <a:prstGeom prst="rect">
            <a:avLst/>
          </a:prstGeom>
        </p:spPr>
      </p:pic>
    </p:spTree>
    <p:extLst>
      <p:ext uri="{BB962C8B-B14F-4D97-AF65-F5344CB8AC3E}">
        <p14:creationId xmlns:p14="http://schemas.microsoft.com/office/powerpoint/2010/main" val="2912275954"/>
      </p:ext>
    </p:extLst>
  </p:cSld>
  <p:clrMap bg1="lt1" tx1="dk1" bg2="lt2" tx2="dk2" accent1="accent1" accent2="accent2" accent3="accent3" accent4="accent4" accent5="accent5" accent6="accent6" hlink="hlink" folHlink="folHlink"/>
  <p:sldLayoutIdLst>
    <p:sldLayoutId id="2147483649" r:id="rId1"/>
    <p:sldLayoutId id="2147483669" r:id="rId2"/>
    <p:sldLayoutId id="2147483682" r:id="rId3"/>
    <p:sldLayoutId id="2147483707" r:id="rId4"/>
    <p:sldLayoutId id="2147483683" r:id="rId5"/>
    <p:sldLayoutId id="2147483684" r:id="rId6"/>
    <p:sldLayoutId id="2147483687" r:id="rId7"/>
    <p:sldLayoutId id="2147483693" r:id="rId8"/>
    <p:sldLayoutId id="2147483709" r:id="rId9"/>
    <p:sldLayoutId id="2147483708" r:id="rId10"/>
    <p:sldLayoutId id="2147483698" r:id="rId11"/>
    <p:sldLayoutId id="2147483694" r:id="rId12"/>
    <p:sldLayoutId id="2147483712" r:id="rId13"/>
    <p:sldLayoutId id="2147483713" r:id="rId14"/>
  </p:sldLayoutIdLst>
  <p:hf hdr="0" ftr="0" dt="0"/>
  <p:txStyles>
    <p:titleStyle>
      <a:lvl1pPr algn="l" defTabSz="914400" rtl="0" eaLnBrk="1" latinLnBrk="0" hangingPunct="1">
        <a:lnSpc>
          <a:spcPct val="90000"/>
        </a:lnSpc>
        <a:spcBef>
          <a:spcPct val="0"/>
        </a:spcBef>
        <a:buNone/>
        <a:defRPr sz="2400" b="1" kern="1200">
          <a:solidFill>
            <a:schemeClr val="accent2"/>
          </a:solidFill>
          <a:latin typeface="+mn-lt"/>
          <a:ea typeface="+mj-ea"/>
          <a:cs typeface="+mj-cs"/>
        </a:defRPr>
      </a:lvl1pPr>
    </p:titleStyle>
    <p:bodyStyle>
      <a:lvl1pPr marL="0" indent="0" algn="l" defTabSz="914400" rtl="0" eaLnBrk="1" latinLnBrk="0" hangingPunct="1">
        <a:lnSpc>
          <a:spcPct val="110000"/>
        </a:lnSpc>
        <a:spcBef>
          <a:spcPts val="900"/>
        </a:spcBef>
        <a:buFont typeface="Arial" panose="020B0604020202020204" pitchFamily="34" charset="0"/>
        <a:buNone/>
        <a:defRPr sz="1400" b="0" kern="1200" baseline="0">
          <a:solidFill>
            <a:schemeClr val="bg1">
              <a:lumMod val="50000"/>
            </a:schemeClr>
          </a:solidFill>
          <a:latin typeface="+mn-lt"/>
          <a:ea typeface="+mn-ea"/>
          <a:cs typeface="+mn-cs"/>
        </a:defRPr>
      </a:lvl1pPr>
      <a:lvl2pPr marL="173038" indent="-173038" algn="l" defTabSz="914400" rtl="0" eaLnBrk="1" latinLnBrk="0" hangingPunct="1">
        <a:lnSpc>
          <a:spcPct val="110000"/>
        </a:lnSpc>
        <a:spcBef>
          <a:spcPts val="600"/>
        </a:spcBef>
        <a:buClr>
          <a:schemeClr val="accent6"/>
        </a:buClr>
        <a:buFont typeface="Arial" panose="020B0604020202020204" pitchFamily="34" charset="0"/>
        <a:buChar char="•"/>
        <a:defRPr sz="1400" b="0" kern="1200">
          <a:solidFill>
            <a:schemeClr val="bg1">
              <a:lumMod val="50000"/>
            </a:schemeClr>
          </a:solidFill>
          <a:latin typeface="+mn-lt"/>
          <a:ea typeface="+mn-ea"/>
          <a:cs typeface="+mn-cs"/>
        </a:defRPr>
      </a:lvl2pPr>
      <a:lvl3pPr marL="342900" indent="-169863" algn="l" defTabSz="914400" rtl="0" eaLnBrk="1" latinLnBrk="0" hangingPunct="1">
        <a:lnSpc>
          <a:spcPct val="110000"/>
        </a:lnSpc>
        <a:spcBef>
          <a:spcPts val="400"/>
        </a:spcBef>
        <a:buClr>
          <a:schemeClr val="accent6"/>
        </a:buClr>
        <a:buSzPct val="100000"/>
        <a:buFont typeface="Arial" panose="020B0604020202020204" pitchFamily="34" charset="0"/>
        <a:buChar char="–"/>
        <a:defRPr sz="1400" b="0" kern="1200">
          <a:solidFill>
            <a:schemeClr val="bg1">
              <a:lumMod val="50000"/>
            </a:schemeClr>
          </a:solidFill>
          <a:latin typeface="+mn-lt"/>
          <a:ea typeface="+mn-ea"/>
          <a:cs typeface="+mn-cs"/>
        </a:defRPr>
      </a:lvl3pPr>
      <a:lvl4pPr marL="515938" indent="-171450" algn="l" defTabSz="914400" rtl="0" eaLnBrk="1" latinLnBrk="0" hangingPunct="1">
        <a:lnSpc>
          <a:spcPct val="110000"/>
        </a:lnSpc>
        <a:spcBef>
          <a:spcPts val="200"/>
        </a:spcBef>
        <a:buClr>
          <a:schemeClr val="accent6"/>
        </a:buClr>
        <a:buSzPct val="100000"/>
        <a:buFont typeface="Roboto" panose="02000000000000000000" pitchFamily="2" charset="0"/>
        <a:buChar char="–"/>
        <a:defRPr sz="1400" b="0" kern="1200">
          <a:solidFill>
            <a:schemeClr val="bg1">
              <a:lumMod val="50000"/>
            </a:schemeClr>
          </a:solidFill>
          <a:latin typeface="+mn-lt"/>
          <a:ea typeface="+mn-ea"/>
          <a:cs typeface="+mn-cs"/>
        </a:defRPr>
      </a:lvl4pPr>
      <a:lvl5pPr marL="684213" indent="-171450" algn="l" defTabSz="914400" rtl="0" eaLnBrk="1" latinLnBrk="0" hangingPunct="1">
        <a:lnSpc>
          <a:spcPct val="110000"/>
        </a:lnSpc>
        <a:spcBef>
          <a:spcPts val="200"/>
        </a:spcBef>
        <a:buClr>
          <a:schemeClr val="accent6"/>
        </a:buClr>
        <a:buSzPct val="100000"/>
        <a:buFont typeface="Roboto" panose="02000000000000000000" pitchFamily="2" charset="0"/>
        <a:buChar char="–"/>
        <a:defRPr sz="1400" b="0" kern="1200">
          <a:solidFill>
            <a:schemeClr val="bg1">
              <a:lumMod val="50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3.png"/><Relationship Id="rId1" Type="http://schemas.openxmlformats.org/officeDocument/2006/relationships/slideLayout" Target="../slideLayouts/slideLayout3.xml"/><Relationship Id="rId5" Type="http://schemas.openxmlformats.org/officeDocument/2006/relationships/image" Target="../media/image14.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3.png"/><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8" Type="http://schemas.openxmlformats.org/officeDocument/2006/relationships/hyperlink" Target="https://brighthousefinancial-my.sharepoint.com/personal/pamoroso_brighthousefinancial_com/Documents/2020%20Brighthouse%20Financial/Enterprise%20Architecture/design%20reviews/Technology%20Design%20Document.docx" TargetMode="External"/><Relationship Id="rId3" Type="http://schemas.openxmlformats.org/officeDocument/2006/relationships/hyperlink" Target="https://brighthousefinancial-my.sharepoint.com/personal/pamoroso_brighthousefinancial_com/Documents/2020%20Brighthouse%20Financial/Enterprise%20Architecture/design%20reviews/BHF%20TDD%20Template%20v3.3.docx" TargetMode="External"/><Relationship Id="rId7" Type="http://schemas.openxmlformats.org/officeDocument/2006/relationships/hyperlink" Target="https://brighthousefinancial-my.sharepoint.com/personal/pamoroso_brighthousefinancial_com/Documents/2020%20Brighthouse%20Financial/Enterprise%20Architecture/design%20reviews/IT%20Infrastructure%20Intake%20and%20Engineering%20Process_v3%20DRAFT%2009-29-2020.pptx"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hyperlink" Target="https://brighthousefinancial-my.sharepoint.com/personal/pamoroso_brighthousefinancial_com/Documents/2020%20Brighthouse%20Financial/Enterprise%20Architecture/design%20reviews/FD_Handoff_RICEFW_ID_Desc_Checklist%20v1.0.xls?web=1" TargetMode="External"/><Relationship Id="rId11" Type="http://schemas.openxmlformats.org/officeDocument/2006/relationships/hyperlink" Target="https://brighthousefinancial-my.sharepoint.com/personal/pamoroso_brighthousefinancial_com/Documents/2020%20Brighthouse%20Financial/Enterprise%20Architecture/design%20reviews/BI%20Report%20Inventory%20Template%20v1.xlsx" TargetMode="External"/><Relationship Id="rId5" Type="http://schemas.openxmlformats.org/officeDocument/2006/relationships/hyperlink" Target="https://brighthousefinancial-my.sharepoint.com/personal/pamoroso_brighthousefinancial_com/Documents/2020%20Brighthouse%20Financial/Enterprise%20Architecture/design%20reviews/BPD_Handoff_Checklist%20v1.0.xls?web=1" TargetMode="External"/><Relationship Id="rId10" Type="http://schemas.openxmlformats.org/officeDocument/2006/relationships/hyperlink" Target="https://brighthousefinancial-my.sharepoint.com/personal/pamoroso_brighthousefinancial_com/Documents/2020%20Brighthouse%20Financial/Enterprise%20Architecture/design%20reviews/data%20and%20analytics%20DEV.pptx" TargetMode="External"/><Relationship Id="rId4" Type="http://schemas.openxmlformats.org/officeDocument/2006/relationships/hyperlink" Target="https://brighthousefinancial-my.sharepoint.com/personal/pamoroso_brighthousefinancial_com/Documents/2020%20Brighthouse%20Financial/Enterprise%20Architecture/design%20reviews/application%20design%20review.doc.docx" TargetMode="External"/><Relationship Id="rId9" Type="http://schemas.openxmlformats.org/officeDocument/2006/relationships/hyperlink" Target="https://brighthousefinancial-my.sharepoint.com/personal/pamoroso_brighthousefinancial_com/Documents/2020%20Brighthouse%20Financial/Enterprise%20Architecture/design%20reviews/data%20and%20analytics%20TDD.pptx" TargetMode="Externa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23.png"/></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package" Target="../embeddings/Microsoft_Excel_Worksheet.xlsx"/><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1632474" y="2081451"/>
            <a:ext cx="6401634" cy="822722"/>
          </a:xfrm>
        </p:spPr>
        <p:txBody>
          <a:bodyPr/>
          <a:lstStyle/>
          <a:p>
            <a:r>
              <a:rPr lang="en-US" sz="4400" dirty="0"/>
              <a:t>BHF DR Process</a:t>
            </a:r>
            <a:endParaRPr lang="en-US" sz="1400" spc="-50" dirty="0"/>
          </a:p>
        </p:txBody>
      </p:sp>
      <p:sp>
        <p:nvSpPr>
          <p:cNvPr id="3" name="Subtitle 2"/>
          <p:cNvSpPr>
            <a:spLocks noGrp="1"/>
          </p:cNvSpPr>
          <p:nvPr>
            <p:ph type="subTitle" idx="1"/>
          </p:nvPr>
        </p:nvSpPr>
        <p:spPr/>
        <p:txBody>
          <a:bodyPr/>
          <a:lstStyle/>
          <a:p>
            <a:r>
              <a:rPr lang="en-US" dirty="0"/>
              <a:t>December 10, 2021</a:t>
            </a:r>
          </a:p>
        </p:txBody>
      </p:sp>
      <p:sp>
        <p:nvSpPr>
          <p:cNvPr id="4" name="TextBox 3">
            <a:extLst>
              <a:ext uri="{FF2B5EF4-FFF2-40B4-BE49-F238E27FC236}">
                <a16:creationId xmlns:a16="http://schemas.microsoft.com/office/drawing/2014/main" id="{6A9AE391-DEB9-4680-A0A0-EB13FBA938C6}"/>
              </a:ext>
            </a:extLst>
          </p:cNvPr>
          <p:cNvSpPr txBox="1"/>
          <p:nvPr/>
        </p:nvSpPr>
        <p:spPr>
          <a:xfrm>
            <a:off x="1632474" y="3840480"/>
            <a:ext cx="2788171" cy="215444"/>
          </a:xfrm>
          <a:prstGeom prst="rect">
            <a:avLst/>
          </a:prstGeom>
          <a:noFill/>
        </p:spPr>
        <p:txBody>
          <a:bodyPr wrap="square" lIns="0" tIns="0" rIns="0" bIns="0" rtlCol="0">
            <a:spAutoFit/>
          </a:bodyPr>
          <a:lstStyle/>
          <a:p>
            <a:r>
              <a:rPr lang="en-US" sz="1400" dirty="0">
                <a:solidFill>
                  <a:schemeClr val="accent6"/>
                </a:solidFill>
              </a:rPr>
              <a:t>Enterprise Architecture</a:t>
            </a:r>
          </a:p>
        </p:txBody>
      </p:sp>
    </p:spTree>
    <p:extLst>
      <p:ext uri="{BB962C8B-B14F-4D97-AF65-F5344CB8AC3E}">
        <p14:creationId xmlns:p14="http://schemas.microsoft.com/office/powerpoint/2010/main" val="41438960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2DB7BBE-6E9A-4EDB-BF1C-920A00320708}"/>
              </a:ext>
            </a:extLst>
          </p:cNvPr>
          <p:cNvSpPr>
            <a:spLocks noGrp="1"/>
          </p:cNvSpPr>
          <p:nvPr>
            <p:ph type="title"/>
          </p:nvPr>
        </p:nvSpPr>
        <p:spPr>
          <a:noFill/>
          <a:ln>
            <a:noFill/>
          </a:ln>
          <a:effectLst/>
        </p:spPr>
        <p:txBody>
          <a:bodyPr vert="horz" wrap="square" lIns="0" tIns="0" rIns="0" bIns="0" numCol="1" rtlCol="0" anchor="ctr" anchorCtr="0" compatLnSpc="1">
            <a:prstTxWarp prst="textNoShape">
              <a:avLst/>
            </a:prstTxWarp>
            <a:noAutofit/>
          </a:bodyPr>
          <a:lstStyle/>
          <a:p>
            <a:r>
              <a:rPr lang="en-US" altLang="ja-JP" sz="2100">
                <a:latin typeface="+mj-lt"/>
              </a:rPr>
              <a:t>5-2.Disaster recovery</a:t>
            </a:r>
            <a:br>
              <a:rPr lang="en-US" altLang="ja-JP" sz="2100">
                <a:latin typeface="+mj-lt"/>
              </a:rPr>
            </a:br>
            <a:r>
              <a:rPr lang="ja-JP" altLang="en-US" sz="2100">
                <a:latin typeface="+mj-lt"/>
              </a:rPr>
              <a:t>① Hot-standby Realization Image-DB server</a:t>
            </a:r>
          </a:p>
        </p:txBody>
      </p:sp>
      <p:sp>
        <p:nvSpPr>
          <p:cNvPr id="3" name="コンテンツ プレースホルダー 2">
            <a:extLst>
              <a:ext uri="{FF2B5EF4-FFF2-40B4-BE49-F238E27FC236}">
                <a16:creationId xmlns:a16="http://schemas.microsoft.com/office/drawing/2014/main" id="{896F76DF-CDB2-4F55-A03B-0DC6D0C1013C}"/>
              </a:ext>
            </a:extLst>
          </p:cNvPr>
          <p:cNvSpPr>
            <a:spLocks noGrp="1"/>
          </p:cNvSpPr>
          <p:nvPr>
            <p:ph idx="1"/>
          </p:nvPr>
        </p:nvSpPr>
        <p:spPr>
          <a:xfrm>
            <a:off x="1277542" y="870348"/>
            <a:ext cx="6588919" cy="432262"/>
          </a:xfrm>
        </p:spPr>
        <p:txBody>
          <a:bodyPr/>
          <a:lstStyle/>
          <a:p>
            <a:r>
              <a:rPr lang="en-US" altLang="ja-JP" sz="900">
                <a:latin typeface="+mj-lt"/>
              </a:rPr>
              <a:t>(1) Hot standby synchronization image in the DR realization method-DB server image is as follows</a:t>
            </a:r>
          </a:p>
        </p:txBody>
      </p:sp>
      <p:sp>
        <p:nvSpPr>
          <p:cNvPr id="6" name="コンテンツ プレースホルダー 2">
            <a:extLst>
              <a:ext uri="{FF2B5EF4-FFF2-40B4-BE49-F238E27FC236}">
                <a16:creationId xmlns:a16="http://schemas.microsoft.com/office/drawing/2014/main" id="{C896674C-9DF2-46B5-A624-EF00381AD13F}"/>
              </a:ext>
            </a:extLst>
          </p:cNvPr>
          <p:cNvSpPr txBox="1">
            <a:spLocks/>
          </p:cNvSpPr>
          <p:nvPr/>
        </p:nvSpPr>
        <p:spPr>
          <a:xfrm>
            <a:off x="1385647" y="1059583"/>
            <a:ext cx="6477751" cy="402304"/>
          </a:xfrm>
          <a:prstGeom prst="rect">
            <a:avLst/>
          </a:prstGeom>
        </p:spPr>
        <p:txBody>
          <a:bodyPr/>
          <a:lstStyle>
            <a:lvl1pPr marL="342900" indent="-342900" algn="l" defTabSz="457200" rtl="0" eaLnBrk="1" latinLnBrk="0" hangingPunct="1">
              <a:spcBef>
                <a:spcPct val="20000"/>
              </a:spcBef>
              <a:buFont typeface="Arial"/>
              <a:buChar char="•"/>
              <a:defRPr kumimoji="1" sz="3200" kern="1200">
                <a:solidFill>
                  <a:schemeClr val="accent5"/>
                </a:solidFill>
              </a:defRPr>
            </a:lvl1pPr>
            <a:lvl2pPr marL="742950" indent="-285750" algn="l" defTabSz="457200" rtl="0" eaLnBrk="1" latinLnBrk="0" hangingPunct="1">
              <a:spcBef>
                <a:spcPct val="20000"/>
              </a:spcBef>
              <a:buFont typeface="Arial"/>
              <a:buChar char="–"/>
              <a:defRPr kumimoji="1" sz="2400" kern="1200">
                <a:solidFill>
                  <a:schemeClr val="accent5"/>
                </a:solidFill>
              </a:defRPr>
            </a:lvl2pPr>
            <a:lvl3pPr marL="1143000" indent="-228600" algn="l" defTabSz="457200" rtl="0" eaLnBrk="1" latinLnBrk="0" hangingPunct="1">
              <a:spcBef>
                <a:spcPct val="20000"/>
              </a:spcBef>
              <a:buFont typeface="Arial"/>
              <a:buChar char="•"/>
              <a:defRPr kumimoji="1" sz="1600" kern="1200">
                <a:solidFill>
                  <a:schemeClr val="accent5"/>
                </a:solidFill>
              </a:defRPr>
            </a:lvl3pPr>
            <a:lvl4pPr marL="1600200" indent="-228600" algn="l" defTabSz="457200" rtl="0" eaLnBrk="1" latinLnBrk="0" hangingPunct="1">
              <a:spcBef>
                <a:spcPct val="20000"/>
              </a:spcBef>
              <a:buFont typeface="Arial"/>
              <a:buChar char="–"/>
              <a:defRPr kumimoji="1" sz="1000" kern="1200">
                <a:solidFill>
                  <a:schemeClr val="accent5"/>
                </a:solidFill>
              </a:defRPr>
            </a:lvl4pPr>
            <a:lvl5pPr marL="2057400" indent="-228600" algn="l" defTabSz="457200" rtl="0" eaLnBrk="1" latinLnBrk="0" hangingPunct="1">
              <a:spcBef>
                <a:spcPct val="20000"/>
              </a:spcBef>
              <a:buFont typeface="Arial"/>
              <a:buChar char="»"/>
              <a:defRPr kumimoji="1" sz="2000" kern="1200">
                <a:solidFill>
                  <a:schemeClr val="tx1"/>
                </a:solidFill>
              </a:defRPr>
            </a:lvl5pPr>
            <a:lvl6pPr marL="2514600" indent="-228600" algn="l" defTabSz="457200" rtl="0" eaLnBrk="1" latinLnBrk="0" hangingPunct="1">
              <a:spcBef>
                <a:spcPct val="20000"/>
              </a:spcBef>
              <a:buFont typeface="Arial"/>
              <a:buChar char="•"/>
              <a:defRPr kumimoji="1" sz="2000" kern="1200">
                <a:solidFill>
                  <a:schemeClr val="tx1"/>
                </a:solidFill>
              </a:defRPr>
            </a:lvl6pPr>
            <a:lvl7pPr marL="2971800" indent="-228600" algn="l" defTabSz="457200" rtl="0" eaLnBrk="1" latinLnBrk="0" hangingPunct="1">
              <a:spcBef>
                <a:spcPct val="20000"/>
              </a:spcBef>
              <a:buFont typeface="Arial"/>
              <a:buChar char="•"/>
              <a:defRPr kumimoji="1" sz="2000" kern="1200">
                <a:solidFill>
                  <a:schemeClr val="tx1"/>
                </a:solidFill>
              </a:defRPr>
            </a:lvl7pPr>
            <a:lvl8pPr marL="3429000" indent="-228600" algn="l" defTabSz="457200" rtl="0" eaLnBrk="1" latinLnBrk="0" hangingPunct="1">
              <a:spcBef>
                <a:spcPct val="20000"/>
              </a:spcBef>
              <a:buFont typeface="Arial"/>
              <a:buChar char="•"/>
              <a:defRPr kumimoji="1" sz="2000" kern="1200">
                <a:solidFill>
                  <a:schemeClr val="tx1"/>
                </a:solidFill>
              </a:defRPr>
            </a:lvl8pPr>
            <a:lvl9pPr marL="3886200" indent="-228600" algn="l" defTabSz="457200" rtl="0" eaLnBrk="1" latinLnBrk="0" hangingPunct="1">
              <a:spcBef>
                <a:spcPct val="20000"/>
              </a:spcBef>
              <a:buFont typeface="Arial"/>
              <a:buChar char="•"/>
              <a:defRPr kumimoji="1" sz="2000" kern="1200">
                <a:solidFill>
                  <a:schemeClr val="tx1"/>
                </a:solidFill>
              </a:defRPr>
            </a:lvl9pPr>
          </a:lstStyle>
          <a:p>
            <a:pPr fontAlgn="base">
              <a:spcAft>
                <a:spcPct val="0"/>
              </a:spcAft>
            </a:pPr>
            <a:r>
              <a:rPr lang="en-US" altLang="ja-JP" sz="900">
                <a:solidFill>
                  <a:srgbClr val="000000"/>
                </a:solidFill>
                <a:latin typeface="Arial"/>
                <a:ea typeface="Meiryo UI" panose="020B0604030504040204" pitchFamily="50" charset="-128"/>
              </a:rPr>
              <a:t>The server on the DR site always starts and replicates data </a:t>
            </a:r>
            <a:r>
              <a:rPr lang="en-US" altLang="ja-JP" sz="900" u="sng">
                <a:solidFill>
                  <a:srgbClr val="000000"/>
                </a:solidFill>
                <a:latin typeface="Arial"/>
                <a:ea typeface="Meiryo UI" panose="020B0604030504040204" pitchFamily="50" charset="-128"/>
              </a:rPr>
              <a:t>from the secondary server</a:t>
            </a:r>
            <a:r>
              <a:rPr lang="en-US" altLang="ja-JP" sz="900">
                <a:solidFill>
                  <a:srgbClr val="000000"/>
                </a:solidFill>
                <a:latin typeface="Arial"/>
                <a:ea typeface="Meiryo UI" panose="020B0604030504040204" pitchFamily="50" charset="-128"/>
              </a:rPr>
              <a:t> at the main site to the DR site in DB applications.</a:t>
            </a:r>
          </a:p>
          <a:p>
            <a:pPr fontAlgn="base">
              <a:spcAft>
                <a:spcPct val="0"/>
              </a:spcAft>
            </a:pPr>
            <a:r>
              <a:rPr lang="en-US" altLang="ja-JP" sz="900">
                <a:solidFill>
                  <a:srgbClr val="000000"/>
                </a:solidFill>
                <a:latin typeface="Arial"/>
                <a:ea typeface="Meiryo UI" panose="020B0604030504040204" pitchFamily="50" charset="-128"/>
              </a:rPr>
              <a:t>On the main site DR site as well as on the image of the hot standby AP server for the system region of the DB server</a:t>
            </a:r>
            <a:br>
              <a:rPr lang="en-US" altLang="ja-JP" sz="900">
                <a:solidFill>
                  <a:srgbClr val="000000"/>
                </a:solidFill>
                <a:latin typeface="Arial"/>
                <a:ea typeface="Meiryo UI" panose="020B0604030504040204" pitchFamily="50" charset="-128"/>
              </a:rPr>
            </a:br>
            <a:r>
              <a:rPr lang="ja-JP" altLang="en-US" sz="900">
                <a:solidFill>
                  <a:srgbClr val="000000"/>
                </a:solidFill>
                <a:latin typeface="Arial"/>
                <a:ea typeface="Meiryo UI" panose="020B0604030504040204" pitchFamily="50" charset="-128"/>
              </a:rPr>
              <a:t>Reflect changes</a:t>
            </a:r>
            <a:endParaRPr lang="en-US" altLang="ja-JP" sz="900">
              <a:solidFill>
                <a:srgbClr val="000000"/>
              </a:solidFill>
              <a:latin typeface="Arial"/>
              <a:ea typeface="Meiryo UI" panose="020B0604030504040204" pitchFamily="50" charset="-128"/>
            </a:endParaRPr>
          </a:p>
          <a:p>
            <a:pPr fontAlgn="base">
              <a:spcAft>
                <a:spcPct val="0"/>
              </a:spcAft>
            </a:pPr>
            <a:r>
              <a:rPr lang="en-US" altLang="ja-JP" sz="900" kern="0">
                <a:solidFill>
                  <a:srgbClr val="000000"/>
                </a:solidFill>
                <a:latin typeface="Arial"/>
                <a:ea typeface="Meiryo UI" panose="020B0604030504040204" pitchFamily="50" charset="-128"/>
              </a:rPr>
              <a:t>When DR is in operation, only network switching is used.</a:t>
            </a:r>
          </a:p>
        </p:txBody>
      </p:sp>
      <p:sp>
        <p:nvSpPr>
          <p:cNvPr id="36" name="正方形/長方形 35">
            <a:extLst>
              <a:ext uri="{FF2B5EF4-FFF2-40B4-BE49-F238E27FC236}">
                <a16:creationId xmlns:a16="http://schemas.microsoft.com/office/drawing/2014/main" id="{5F65EEBC-646E-4739-8B05-CAFE58F65762}"/>
              </a:ext>
            </a:extLst>
          </p:cNvPr>
          <p:cNvSpPr/>
          <p:nvPr/>
        </p:nvSpPr>
        <p:spPr>
          <a:xfrm>
            <a:off x="2816805" y="4595374"/>
            <a:ext cx="4752528" cy="271631"/>
          </a:xfrm>
          <a:prstGeom prst="rect">
            <a:avLst/>
          </a:prstGeom>
          <a:noFill/>
          <a:ln>
            <a:solidFill>
              <a:srgbClr val="B2B2B2"/>
            </a:solidFill>
          </a:ln>
          <a:effectLst/>
        </p:spPr>
        <p:style>
          <a:lnRef idx="1">
            <a:schemeClr val="accent1"/>
          </a:lnRef>
          <a:fillRef idx="3">
            <a:schemeClr val="accent1"/>
          </a:fillRef>
          <a:effectRef idx="2">
            <a:schemeClr val="accent1"/>
          </a:effectRef>
          <a:fontRef idx="minor">
            <a:schemeClr val="lt1"/>
          </a:fontRef>
        </p:style>
        <p:txBody>
          <a:bodyPr rtlCol="0" anchor="t" anchorCtr="0"/>
          <a:lstStyle/>
          <a:p>
            <a:pPr fontAlgn="base">
              <a:spcBef>
                <a:spcPct val="0"/>
              </a:spcBef>
              <a:spcAft>
                <a:spcPct val="0"/>
              </a:spcAft>
            </a:pPr>
            <a:r>
              <a:rPr lang="ja-JP" altLang="en-US" sz="750">
                <a:solidFill>
                  <a:srgbClr val="000000">
                    <a:lumMod val="65000"/>
                    <a:lumOff val="35000"/>
                  </a:srgbClr>
                </a:solidFill>
                <a:latin typeface="Arial"/>
                <a:ea typeface="Meiryo UI" panose="020B0604030504040204" pitchFamily="50" charset="-128"/>
              </a:rPr>
              <a:t>Legends</a:t>
            </a:r>
          </a:p>
        </p:txBody>
      </p:sp>
      <p:sp>
        <p:nvSpPr>
          <p:cNvPr id="38" name="テキスト ボックス 26">
            <a:extLst>
              <a:ext uri="{FF2B5EF4-FFF2-40B4-BE49-F238E27FC236}">
                <a16:creationId xmlns:a16="http://schemas.microsoft.com/office/drawing/2014/main" id="{5F6C8865-7E3E-4B6A-8BB9-D61DDF4602B5}"/>
              </a:ext>
            </a:extLst>
          </p:cNvPr>
          <p:cNvSpPr txBox="1"/>
          <p:nvPr/>
        </p:nvSpPr>
        <p:spPr>
          <a:xfrm>
            <a:off x="3535889" y="4584381"/>
            <a:ext cx="1471334" cy="323165"/>
          </a:xfrm>
          <a:prstGeom prst="rect">
            <a:avLst/>
          </a:prstGeom>
          <a:noFill/>
        </p:spPr>
        <p:txBody>
          <a:bodyPr wrap="square" rtlCol="0">
            <a:spAutoFit/>
          </a:bodyPr>
          <a:lstStyle/>
          <a:p>
            <a:pPr defTabSz="557213">
              <a:defRPr/>
            </a:pPr>
            <a:r>
              <a:rPr lang="en-US" altLang="ja-JP" sz="750">
                <a:solidFill>
                  <a:srgbClr val="000000">
                    <a:lumMod val="65000"/>
                    <a:lumOff val="35000"/>
                  </a:srgbClr>
                </a:solidFill>
                <a:latin typeface="Arial"/>
                <a:ea typeface="Meiryo UI" panose="020B0604030504040204" pitchFamily="50" charset="-128"/>
              </a:rPr>
              <a:t>Active-Standby redundant configuration</a:t>
            </a:r>
          </a:p>
        </p:txBody>
      </p:sp>
      <p:pic>
        <p:nvPicPr>
          <p:cNvPr id="39" name="図 38">
            <a:extLst>
              <a:ext uri="{FF2B5EF4-FFF2-40B4-BE49-F238E27FC236}">
                <a16:creationId xmlns:a16="http://schemas.microsoft.com/office/drawing/2014/main" id="{1A76D6AE-159D-4F90-9D0B-0B418CBB4E0D}"/>
              </a:ext>
            </a:extLst>
          </p:cNvPr>
          <p:cNvPicPr>
            <a:picLocks noChangeAspect="1"/>
          </p:cNvPicPr>
          <p:nvPr/>
        </p:nvPicPr>
        <p:blipFill>
          <a:blip r:embed="rId2"/>
          <a:stretch>
            <a:fillRect/>
          </a:stretch>
        </p:blipFill>
        <p:spPr>
          <a:xfrm>
            <a:off x="5873643" y="4602076"/>
            <a:ext cx="217597" cy="217597"/>
          </a:xfrm>
          <a:prstGeom prst="rect">
            <a:avLst/>
          </a:prstGeom>
        </p:spPr>
      </p:pic>
      <p:pic>
        <p:nvPicPr>
          <p:cNvPr id="40" name="図 39">
            <a:extLst>
              <a:ext uri="{FF2B5EF4-FFF2-40B4-BE49-F238E27FC236}">
                <a16:creationId xmlns:a16="http://schemas.microsoft.com/office/drawing/2014/main" id="{FE283FE9-8FFF-4061-BDB9-C07BF3299B7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97989" y="4598954"/>
            <a:ext cx="217597" cy="210383"/>
          </a:xfrm>
          <a:prstGeom prst="rect">
            <a:avLst/>
          </a:prstGeom>
        </p:spPr>
      </p:pic>
      <p:pic>
        <p:nvPicPr>
          <p:cNvPr id="41" name="図 40">
            <a:extLst>
              <a:ext uri="{FF2B5EF4-FFF2-40B4-BE49-F238E27FC236}">
                <a16:creationId xmlns:a16="http://schemas.microsoft.com/office/drawing/2014/main" id="{5A1F71BA-2553-4AB4-9D14-AEF24AF2AA8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017667" y="4616221"/>
            <a:ext cx="208128" cy="211793"/>
          </a:xfrm>
          <a:prstGeom prst="rect">
            <a:avLst/>
          </a:prstGeom>
        </p:spPr>
      </p:pic>
      <p:sp>
        <p:nvSpPr>
          <p:cNvPr id="42" name="テキスト ボックス 26">
            <a:extLst>
              <a:ext uri="{FF2B5EF4-FFF2-40B4-BE49-F238E27FC236}">
                <a16:creationId xmlns:a16="http://schemas.microsoft.com/office/drawing/2014/main" id="{09CDF128-F8A8-4368-AE27-41D33D1F69E3}"/>
              </a:ext>
            </a:extLst>
          </p:cNvPr>
          <p:cNvSpPr txBox="1"/>
          <p:nvPr/>
        </p:nvSpPr>
        <p:spPr>
          <a:xfrm>
            <a:off x="5159981" y="4604264"/>
            <a:ext cx="702436" cy="207749"/>
          </a:xfrm>
          <a:prstGeom prst="rect">
            <a:avLst/>
          </a:prstGeom>
          <a:noFill/>
        </p:spPr>
        <p:txBody>
          <a:bodyPr wrap="none" rtlCol="0">
            <a:spAutoFit/>
          </a:bodyPr>
          <a:lstStyle/>
          <a:p>
            <a:pPr defTabSz="557213">
              <a:defRPr/>
            </a:pPr>
            <a:r>
              <a:rPr lang="ja-JP" altLang="en-US" sz="750">
                <a:solidFill>
                  <a:srgbClr val="000000">
                    <a:lumMod val="65000"/>
                    <a:lumOff val="35000"/>
                  </a:srgbClr>
                </a:solidFill>
                <a:latin typeface="Arial"/>
                <a:ea typeface="Meiryo UI" panose="020B0604030504040204" pitchFamily="50" charset="-128"/>
              </a:rPr>
              <a:t>Server (VM)</a:t>
            </a:r>
          </a:p>
        </p:txBody>
      </p:sp>
      <p:sp>
        <p:nvSpPr>
          <p:cNvPr id="43" name="テキスト ボックス 42">
            <a:extLst>
              <a:ext uri="{FF2B5EF4-FFF2-40B4-BE49-F238E27FC236}">
                <a16:creationId xmlns:a16="http://schemas.microsoft.com/office/drawing/2014/main" id="{1BA37545-4288-46D4-9EA5-2BBED322FE49}"/>
              </a:ext>
            </a:extLst>
          </p:cNvPr>
          <p:cNvSpPr txBox="1"/>
          <p:nvPr/>
        </p:nvSpPr>
        <p:spPr>
          <a:xfrm>
            <a:off x="6051576" y="4608753"/>
            <a:ext cx="546945" cy="207749"/>
          </a:xfrm>
          <a:prstGeom prst="rect">
            <a:avLst/>
          </a:prstGeom>
          <a:noFill/>
        </p:spPr>
        <p:txBody>
          <a:bodyPr wrap="none" rtlCol="0">
            <a:spAutoFit/>
          </a:bodyPr>
          <a:lstStyle/>
          <a:p>
            <a:pPr defTabSz="557213">
              <a:defRPr/>
            </a:pPr>
            <a:r>
              <a:rPr lang="ja-JP" altLang="en-US" sz="750">
                <a:solidFill>
                  <a:srgbClr val="000000">
                    <a:lumMod val="65000"/>
                    <a:lumOff val="35000"/>
                  </a:srgbClr>
                </a:solidFill>
                <a:latin typeface="Arial"/>
                <a:ea typeface="Meiryo UI" panose="020B0604030504040204" pitchFamily="50" charset="-128"/>
              </a:rPr>
              <a:t>Instance</a:t>
            </a:r>
          </a:p>
        </p:txBody>
      </p:sp>
      <p:sp>
        <p:nvSpPr>
          <p:cNvPr id="44" name="テキスト ボックス 26">
            <a:extLst>
              <a:ext uri="{FF2B5EF4-FFF2-40B4-BE49-F238E27FC236}">
                <a16:creationId xmlns:a16="http://schemas.microsoft.com/office/drawing/2014/main" id="{861D4784-25B1-4277-9EEE-7A7F401511BF}"/>
              </a:ext>
            </a:extLst>
          </p:cNvPr>
          <p:cNvSpPr txBox="1"/>
          <p:nvPr/>
        </p:nvSpPr>
        <p:spPr>
          <a:xfrm>
            <a:off x="6861149" y="4606944"/>
            <a:ext cx="370614" cy="207749"/>
          </a:xfrm>
          <a:prstGeom prst="rect">
            <a:avLst/>
          </a:prstGeom>
          <a:noFill/>
        </p:spPr>
        <p:txBody>
          <a:bodyPr wrap="none" rtlCol="0">
            <a:spAutoFit/>
          </a:bodyPr>
          <a:lstStyle/>
          <a:p>
            <a:pPr defTabSz="557213">
              <a:defRPr/>
            </a:pPr>
            <a:r>
              <a:rPr lang="ja-JP" altLang="en-US" sz="750">
                <a:solidFill>
                  <a:srgbClr val="000000">
                    <a:lumMod val="65000"/>
                    <a:lumOff val="35000"/>
                  </a:srgbClr>
                </a:solidFill>
                <a:latin typeface="Arial"/>
                <a:ea typeface="Meiryo UI" panose="020B0604030504040204" pitchFamily="50" charset="-128"/>
              </a:rPr>
              <a:t>Disk</a:t>
            </a:r>
          </a:p>
        </p:txBody>
      </p:sp>
      <p:sp>
        <p:nvSpPr>
          <p:cNvPr id="45" name="四角形: 角を丸くする 20">
            <a:extLst>
              <a:ext uri="{FF2B5EF4-FFF2-40B4-BE49-F238E27FC236}">
                <a16:creationId xmlns:a16="http://schemas.microsoft.com/office/drawing/2014/main" id="{A1BEC9A5-EBDE-4DCC-93A2-4F17DF274F75}"/>
              </a:ext>
            </a:extLst>
          </p:cNvPr>
          <p:cNvSpPr/>
          <p:nvPr/>
        </p:nvSpPr>
        <p:spPr>
          <a:xfrm>
            <a:off x="3339098" y="4628497"/>
            <a:ext cx="197443" cy="124869"/>
          </a:xfrm>
          <a:prstGeom prst="roundRect">
            <a:avLst>
              <a:gd name="adj" fmla="val 25809"/>
            </a:avLst>
          </a:prstGeom>
          <a:solidFill>
            <a:srgbClr val="CCECFF"/>
          </a:solidFill>
          <a:ln>
            <a:solidFill>
              <a:srgbClr val="002060"/>
            </a:solidFill>
            <a:prstDash val="dash"/>
          </a:ln>
        </p:spPr>
        <p:txBody>
          <a:bodyPr rot="0" spcFirstLastPara="0" vertOverflow="overflow" horzOverflow="overflow" vert="horz" wrap="square" lIns="57038" tIns="27861" rIns="57038" bIns="27861" numCol="1" spcCol="0" rtlCol="0" fromWordArt="0" anchor="t" anchorCtr="0" forceAA="0" compatLnSpc="1">
            <a:prstTxWarp prst="textNoShape">
              <a:avLst/>
            </a:prstTxWarp>
            <a:noAutofit/>
          </a:bodyPr>
          <a:lstStyle/>
          <a:p>
            <a:pPr algn="ctr" defTabSz="557213">
              <a:defRPr/>
            </a:pPr>
            <a:endParaRPr lang="ja-JP" altLang="en-US" sz="750" kern="0">
              <a:solidFill>
                <a:srgbClr val="000000">
                  <a:lumMod val="65000"/>
                  <a:lumOff val="35000"/>
                </a:srgbClr>
              </a:solidFill>
              <a:latin typeface="Arial"/>
              <a:ea typeface="Meiryo UI" panose="020B0604030504040204" pitchFamily="50" charset="-128"/>
            </a:endParaRPr>
          </a:p>
        </p:txBody>
      </p:sp>
      <p:sp>
        <p:nvSpPr>
          <p:cNvPr id="46" name="四角形: 角を丸くする 7">
            <a:extLst>
              <a:ext uri="{FF2B5EF4-FFF2-40B4-BE49-F238E27FC236}">
                <a16:creationId xmlns:a16="http://schemas.microsoft.com/office/drawing/2014/main" id="{29E4CDF5-FAA8-47C8-A595-42F07A335800}"/>
              </a:ext>
            </a:extLst>
          </p:cNvPr>
          <p:cNvSpPr/>
          <p:nvPr/>
        </p:nvSpPr>
        <p:spPr>
          <a:xfrm>
            <a:off x="1520661" y="2302992"/>
            <a:ext cx="2483007" cy="2165104"/>
          </a:xfrm>
          <a:prstGeom prst="roundRect">
            <a:avLst>
              <a:gd name="adj" fmla="val 3390"/>
            </a:avLst>
          </a:prstGeom>
          <a:noFill/>
          <a:ln>
            <a:solidFill>
              <a:srgbClr val="002060"/>
            </a:solidFill>
          </a:ln>
        </p:spPr>
        <p:txBody>
          <a:bodyPr rot="0" spcFirstLastPara="0" vertOverflow="overflow" horzOverflow="overflow" vert="horz" wrap="square" lIns="57038" tIns="27861" rIns="57038" bIns="27861" numCol="1" spcCol="0" rtlCol="0" fromWordArt="0" anchor="t" anchorCtr="0" forceAA="0" compatLnSpc="1">
            <a:prstTxWarp prst="textNoShape">
              <a:avLst/>
            </a:prstTxWarp>
            <a:noAutofit/>
          </a:bodyPr>
          <a:lstStyle/>
          <a:p>
            <a:pPr algn="ctr" defTabSz="557213">
              <a:defRPr/>
            </a:pPr>
            <a:endParaRPr lang="ja-JP" altLang="en-US" sz="750" kern="0">
              <a:solidFill>
                <a:srgbClr val="000000">
                  <a:lumMod val="65000"/>
                  <a:lumOff val="35000"/>
                </a:srgbClr>
              </a:solidFill>
              <a:latin typeface="Arial"/>
              <a:ea typeface="Meiryo UI" panose="020B0604030504040204" pitchFamily="50" charset="-128"/>
            </a:endParaRPr>
          </a:p>
        </p:txBody>
      </p:sp>
      <p:sp>
        <p:nvSpPr>
          <p:cNvPr id="47" name="テキスト ボックス 46">
            <a:extLst>
              <a:ext uri="{FF2B5EF4-FFF2-40B4-BE49-F238E27FC236}">
                <a16:creationId xmlns:a16="http://schemas.microsoft.com/office/drawing/2014/main" id="{C06DA2D3-8D7E-4F2E-9B26-FF9917393606}"/>
              </a:ext>
            </a:extLst>
          </p:cNvPr>
          <p:cNvSpPr txBox="1"/>
          <p:nvPr/>
        </p:nvSpPr>
        <p:spPr>
          <a:xfrm>
            <a:off x="1555662" y="2085697"/>
            <a:ext cx="1448826" cy="253916"/>
          </a:xfrm>
          <a:prstGeom prst="rect">
            <a:avLst/>
          </a:prstGeom>
          <a:noFill/>
        </p:spPr>
        <p:txBody>
          <a:bodyPr wrap="square" rtlCol="0">
            <a:spAutoFit/>
          </a:bodyPr>
          <a:lstStyle/>
          <a:p>
            <a:pPr defTabSz="557213">
              <a:defRPr/>
            </a:pPr>
            <a:r>
              <a:rPr lang="ja-JP" altLang="en-US" sz="1050" u="sng">
                <a:solidFill>
                  <a:srgbClr val="000000"/>
                </a:solidFill>
                <a:latin typeface="Arial"/>
                <a:ea typeface="Meiryo UI" panose="020B0604030504040204" pitchFamily="50" charset="-128"/>
              </a:rPr>
              <a:t>East Japan</a:t>
            </a:r>
          </a:p>
        </p:txBody>
      </p:sp>
      <p:sp>
        <p:nvSpPr>
          <p:cNvPr id="48" name="矢印: 右 47">
            <a:extLst>
              <a:ext uri="{FF2B5EF4-FFF2-40B4-BE49-F238E27FC236}">
                <a16:creationId xmlns:a16="http://schemas.microsoft.com/office/drawing/2014/main" id="{3F885C81-9622-4472-85A0-DF668DBCA6A3}"/>
              </a:ext>
            </a:extLst>
          </p:cNvPr>
          <p:cNvSpPr/>
          <p:nvPr/>
        </p:nvSpPr>
        <p:spPr>
          <a:xfrm>
            <a:off x="3535889" y="3543858"/>
            <a:ext cx="2259479" cy="158865"/>
          </a:xfrm>
          <a:prstGeom prst="rightArrow">
            <a:avLst>
              <a:gd name="adj1" fmla="val 50000"/>
              <a:gd name="adj2" fmla="val 95333"/>
            </a:avLst>
          </a:prstGeom>
          <a:gradFill>
            <a:gsLst>
              <a:gs pos="0">
                <a:srgbClr val="FF0000"/>
              </a:gs>
              <a:gs pos="100000">
                <a:srgbClr val="FF7C80"/>
              </a:gs>
            </a:gsLst>
          </a:gra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fontAlgn="base">
              <a:spcBef>
                <a:spcPct val="0"/>
              </a:spcBef>
              <a:spcAft>
                <a:spcPct val="0"/>
              </a:spcAft>
            </a:pPr>
            <a:endParaRPr lang="ja-JP" altLang="en-US" sz="750">
              <a:solidFill>
                <a:srgbClr val="BDD262"/>
              </a:solidFill>
              <a:latin typeface="Arial"/>
              <a:ea typeface="Meiryo UI" panose="020B0604030504040204" pitchFamily="50" charset="-128"/>
            </a:endParaRPr>
          </a:p>
        </p:txBody>
      </p:sp>
      <p:sp>
        <p:nvSpPr>
          <p:cNvPr id="49" name="四角形: 角を丸くする 7">
            <a:extLst>
              <a:ext uri="{FF2B5EF4-FFF2-40B4-BE49-F238E27FC236}">
                <a16:creationId xmlns:a16="http://schemas.microsoft.com/office/drawing/2014/main" id="{7DE30EBA-7C73-43D0-A667-50BC24CCFBDF}"/>
              </a:ext>
            </a:extLst>
          </p:cNvPr>
          <p:cNvSpPr/>
          <p:nvPr/>
        </p:nvSpPr>
        <p:spPr>
          <a:xfrm>
            <a:off x="5093136" y="2302992"/>
            <a:ext cx="2071153" cy="2165104"/>
          </a:xfrm>
          <a:prstGeom prst="roundRect">
            <a:avLst>
              <a:gd name="adj" fmla="val 3390"/>
            </a:avLst>
          </a:prstGeom>
          <a:noFill/>
          <a:ln>
            <a:solidFill>
              <a:srgbClr val="002060"/>
            </a:solidFill>
          </a:ln>
        </p:spPr>
        <p:txBody>
          <a:bodyPr rot="0" spcFirstLastPara="0" vertOverflow="overflow" horzOverflow="overflow" vert="horz" wrap="square" lIns="57038" tIns="27861" rIns="57038" bIns="27861" numCol="1" spcCol="0" rtlCol="0" fromWordArt="0" anchor="t" anchorCtr="0" forceAA="0" compatLnSpc="1">
            <a:prstTxWarp prst="textNoShape">
              <a:avLst/>
            </a:prstTxWarp>
            <a:noAutofit/>
          </a:bodyPr>
          <a:lstStyle/>
          <a:p>
            <a:pPr algn="ctr" defTabSz="557213">
              <a:defRPr/>
            </a:pPr>
            <a:endParaRPr lang="ja-JP" altLang="en-US" sz="750" kern="0">
              <a:solidFill>
                <a:srgbClr val="000000">
                  <a:lumMod val="65000"/>
                  <a:lumOff val="35000"/>
                </a:srgbClr>
              </a:solidFill>
              <a:latin typeface="Arial"/>
              <a:ea typeface="Meiryo UI" panose="020B0604030504040204" pitchFamily="50" charset="-128"/>
            </a:endParaRPr>
          </a:p>
        </p:txBody>
      </p:sp>
      <p:sp>
        <p:nvSpPr>
          <p:cNvPr id="50" name="テキスト ボックス 49">
            <a:extLst>
              <a:ext uri="{FF2B5EF4-FFF2-40B4-BE49-F238E27FC236}">
                <a16:creationId xmlns:a16="http://schemas.microsoft.com/office/drawing/2014/main" id="{ED39C19C-5389-47AD-A0D2-FBB3DEFA0EC2}"/>
              </a:ext>
            </a:extLst>
          </p:cNvPr>
          <p:cNvSpPr txBox="1"/>
          <p:nvPr/>
        </p:nvSpPr>
        <p:spPr>
          <a:xfrm>
            <a:off x="5114330" y="2085697"/>
            <a:ext cx="1448826" cy="253916"/>
          </a:xfrm>
          <a:prstGeom prst="rect">
            <a:avLst/>
          </a:prstGeom>
          <a:noFill/>
        </p:spPr>
        <p:txBody>
          <a:bodyPr wrap="square" rtlCol="0">
            <a:spAutoFit/>
          </a:bodyPr>
          <a:lstStyle/>
          <a:p>
            <a:pPr defTabSz="557213">
              <a:defRPr/>
            </a:pPr>
            <a:r>
              <a:rPr lang="ja-JP" altLang="en-US" sz="1050" u="sng">
                <a:solidFill>
                  <a:srgbClr val="000000"/>
                </a:solidFill>
                <a:latin typeface="Arial"/>
                <a:ea typeface="Meiryo UI" panose="020B0604030504040204" pitchFamily="50" charset="-128"/>
              </a:rPr>
              <a:t>West Japan</a:t>
            </a:r>
          </a:p>
        </p:txBody>
      </p:sp>
      <p:sp>
        <p:nvSpPr>
          <p:cNvPr id="51" name="四角形: 角を丸くする 20">
            <a:extLst>
              <a:ext uri="{FF2B5EF4-FFF2-40B4-BE49-F238E27FC236}">
                <a16:creationId xmlns:a16="http://schemas.microsoft.com/office/drawing/2014/main" id="{2E5CE627-71DE-4209-A74D-25709479A0EB}"/>
              </a:ext>
            </a:extLst>
          </p:cNvPr>
          <p:cNvSpPr/>
          <p:nvPr/>
        </p:nvSpPr>
        <p:spPr>
          <a:xfrm>
            <a:off x="1978591" y="3136038"/>
            <a:ext cx="1560059" cy="458702"/>
          </a:xfrm>
          <a:prstGeom prst="roundRect">
            <a:avLst/>
          </a:prstGeom>
          <a:solidFill>
            <a:srgbClr val="CCECFF"/>
          </a:solidFill>
          <a:ln>
            <a:solidFill>
              <a:srgbClr val="002060"/>
            </a:solidFill>
            <a:prstDash val="dash"/>
          </a:ln>
        </p:spPr>
        <p:txBody>
          <a:bodyPr rot="0" spcFirstLastPara="0" vertOverflow="overflow" horzOverflow="overflow" vert="horz" wrap="square" lIns="57038" tIns="27861" rIns="57038" bIns="27861" numCol="1" spcCol="0" rtlCol="0" fromWordArt="0" anchor="t" anchorCtr="0" forceAA="0" compatLnSpc="1">
            <a:prstTxWarp prst="textNoShape">
              <a:avLst/>
            </a:prstTxWarp>
            <a:noAutofit/>
          </a:bodyPr>
          <a:lstStyle/>
          <a:p>
            <a:pPr algn="ctr" defTabSz="557213">
              <a:defRPr/>
            </a:pPr>
            <a:endParaRPr lang="ja-JP" altLang="en-US" sz="750" kern="0">
              <a:solidFill>
                <a:srgbClr val="000000">
                  <a:lumMod val="65000"/>
                  <a:lumOff val="35000"/>
                </a:srgbClr>
              </a:solidFill>
              <a:latin typeface="Arial"/>
              <a:ea typeface="Meiryo UI" panose="020B0604030504040204" pitchFamily="50" charset="-128"/>
            </a:endParaRPr>
          </a:p>
        </p:txBody>
      </p:sp>
      <p:pic>
        <p:nvPicPr>
          <p:cNvPr id="52" name="図 51">
            <a:extLst>
              <a:ext uri="{FF2B5EF4-FFF2-40B4-BE49-F238E27FC236}">
                <a16:creationId xmlns:a16="http://schemas.microsoft.com/office/drawing/2014/main" id="{BAF4647D-5E8C-4015-8C35-4D94B348DA6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48591" y="3784108"/>
            <a:ext cx="297098" cy="210383"/>
          </a:xfrm>
          <a:prstGeom prst="rect">
            <a:avLst/>
          </a:prstGeom>
        </p:spPr>
      </p:pic>
      <p:sp>
        <p:nvSpPr>
          <p:cNvPr id="53" name="四角形: 角を丸くする 20">
            <a:extLst>
              <a:ext uri="{FF2B5EF4-FFF2-40B4-BE49-F238E27FC236}">
                <a16:creationId xmlns:a16="http://schemas.microsoft.com/office/drawing/2014/main" id="{0FEABAD0-47A2-45CE-A66B-E5E54982CF12}"/>
              </a:ext>
            </a:extLst>
          </p:cNvPr>
          <p:cNvSpPr/>
          <p:nvPr/>
        </p:nvSpPr>
        <p:spPr>
          <a:xfrm>
            <a:off x="1768224" y="2706766"/>
            <a:ext cx="2046936" cy="1524880"/>
          </a:xfrm>
          <a:prstGeom prst="roundRect">
            <a:avLst/>
          </a:prstGeom>
          <a:noFill/>
          <a:ln>
            <a:solidFill>
              <a:srgbClr val="002060"/>
            </a:solidFill>
            <a:prstDash val="dash"/>
          </a:ln>
        </p:spPr>
        <p:txBody>
          <a:bodyPr rot="0" spcFirstLastPara="0" vertOverflow="overflow" horzOverflow="overflow" vert="horz" wrap="square" lIns="57038" tIns="27861" rIns="57038" bIns="27861" numCol="1" spcCol="0" rtlCol="0" fromWordArt="0" anchor="t" anchorCtr="0" forceAA="0" compatLnSpc="1">
            <a:prstTxWarp prst="textNoShape">
              <a:avLst/>
            </a:prstTxWarp>
            <a:noAutofit/>
          </a:bodyPr>
          <a:lstStyle/>
          <a:p>
            <a:pPr algn="ctr" defTabSz="557213">
              <a:defRPr/>
            </a:pPr>
            <a:endParaRPr lang="ja-JP" altLang="en-US" sz="750" kern="0">
              <a:solidFill>
                <a:srgbClr val="000000">
                  <a:lumMod val="65000"/>
                  <a:lumOff val="35000"/>
                </a:srgbClr>
              </a:solidFill>
              <a:latin typeface="Arial"/>
              <a:ea typeface="Meiryo UI" panose="020B0604030504040204" pitchFamily="50" charset="-128"/>
            </a:endParaRPr>
          </a:p>
        </p:txBody>
      </p:sp>
      <p:sp>
        <p:nvSpPr>
          <p:cNvPr id="54" name="テキスト ボックス 53">
            <a:extLst>
              <a:ext uri="{FF2B5EF4-FFF2-40B4-BE49-F238E27FC236}">
                <a16:creationId xmlns:a16="http://schemas.microsoft.com/office/drawing/2014/main" id="{B4318F75-D8A6-4FAC-8515-0331C7B2221F}"/>
              </a:ext>
            </a:extLst>
          </p:cNvPr>
          <p:cNvSpPr txBox="1"/>
          <p:nvPr/>
        </p:nvSpPr>
        <p:spPr>
          <a:xfrm>
            <a:off x="1607300" y="2436736"/>
            <a:ext cx="1101494" cy="207749"/>
          </a:xfrm>
          <a:prstGeom prst="rect">
            <a:avLst/>
          </a:prstGeom>
          <a:noFill/>
        </p:spPr>
        <p:txBody>
          <a:bodyPr wrap="square" rtlCol="0">
            <a:spAutoFit/>
          </a:bodyPr>
          <a:lstStyle/>
          <a:p>
            <a:pPr defTabSz="557213">
              <a:defRPr/>
            </a:pPr>
            <a:r>
              <a:rPr lang="en-US" altLang="ja-JP" sz="750">
                <a:solidFill>
                  <a:srgbClr val="808080"/>
                </a:solidFill>
                <a:latin typeface="Arial"/>
                <a:ea typeface="Meiryo UI" panose="020B0604030504040204" pitchFamily="50" charset="-128"/>
              </a:rPr>
              <a:t>DB server</a:t>
            </a:r>
            <a:endParaRPr lang="ja-JP" altLang="en-US" sz="750">
              <a:solidFill>
                <a:srgbClr val="808080"/>
              </a:solidFill>
              <a:latin typeface="Arial"/>
              <a:ea typeface="Meiryo UI" panose="020B0604030504040204" pitchFamily="50" charset="-128"/>
            </a:endParaRPr>
          </a:p>
        </p:txBody>
      </p:sp>
      <p:sp>
        <p:nvSpPr>
          <p:cNvPr id="55" name="テキスト ボックス 26">
            <a:extLst>
              <a:ext uri="{FF2B5EF4-FFF2-40B4-BE49-F238E27FC236}">
                <a16:creationId xmlns:a16="http://schemas.microsoft.com/office/drawing/2014/main" id="{84BA0177-A416-452F-A444-99912CB6D2AD}"/>
              </a:ext>
            </a:extLst>
          </p:cNvPr>
          <p:cNvSpPr txBox="1"/>
          <p:nvPr/>
        </p:nvSpPr>
        <p:spPr>
          <a:xfrm>
            <a:off x="2019211" y="3435096"/>
            <a:ext cx="576497" cy="207749"/>
          </a:xfrm>
          <a:prstGeom prst="rect">
            <a:avLst/>
          </a:prstGeom>
          <a:noFill/>
        </p:spPr>
        <p:txBody>
          <a:bodyPr wrap="square" rtlCol="0">
            <a:spAutoFit/>
          </a:bodyPr>
          <a:lstStyle/>
          <a:p>
            <a:pPr algn="ctr" defTabSz="557213">
              <a:defRPr/>
            </a:pPr>
            <a:r>
              <a:rPr lang="en-US" altLang="ja-JP" sz="750">
                <a:solidFill>
                  <a:srgbClr val="000000">
                    <a:lumMod val="65000"/>
                    <a:lumOff val="35000"/>
                  </a:srgbClr>
                </a:solidFill>
                <a:latin typeface="Arial"/>
                <a:ea typeface="Meiryo UI" panose="020B0604030504040204" pitchFamily="50" charset="-128"/>
              </a:rPr>
              <a:t>Active</a:t>
            </a:r>
            <a:endParaRPr lang="ja-JP" altLang="en-US" sz="750">
              <a:solidFill>
                <a:srgbClr val="000000">
                  <a:lumMod val="65000"/>
                  <a:lumOff val="35000"/>
                </a:srgbClr>
              </a:solidFill>
              <a:latin typeface="Arial"/>
              <a:ea typeface="Meiryo UI" panose="020B0604030504040204" pitchFamily="50" charset="-128"/>
            </a:endParaRPr>
          </a:p>
        </p:txBody>
      </p:sp>
      <p:pic>
        <p:nvPicPr>
          <p:cNvPr id="56" name="図 55">
            <a:extLst>
              <a:ext uri="{FF2B5EF4-FFF2-40B4-BE49-F238E27FC236}">
                <a16:creationId xmlns:a16="http://schemas.microsoft.com/office/drawing/2014/main" id="{AADF8A27-FBE3-4D84-81F1-7BABC7EB306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196864" y="3784108"/>
            <a:ext cx="297098" cy="210383"/>
          </a:xfrm>
          <a:prstGeom prst="rect">
            <a:avLst/>
          </a:prstGeom>
        </p:spPr>
      </p:pic>
      <p:pic>
        <p:nvPicPr>
          <p:cNvPr id="57" name="図 56">
            <a:extLst>
              <a:ext uri="{FF2B5EF4-FFF2-40B4-BE49-F238E27FC236}">
                <a16:creationId xmlns:a16="http://schemas.microsoft.com/office/drawing/2014/main" id="{5077B630-6751-4B18-BADB-36A278FD5CF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12014" y="3784108"/>
            <a:ext cx="297098" cy="210383"/>
          </a:xfrm>
          <a:prstGeom prst="rect">
            <a:avLst/>
          </a:prstGeom>
        </p:spPr>
      </p:pic>
      <p:pic>
        <p:nvPicPr>
          <p:cNvPr id="58" name="図 57">
            <a:extLst>
              <a:ext uri="{FF2B5EF4-FFF2-40B4-BE49-F238E27FC236}">
                <a16:creationId xmlns:a16="http://schemas.microsoft.com/office/drawing/2014/main" id="{CCDF142E-733D-4C82-9935-D69D0FEB246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28730" y="3784108"/>
            <a:ext cx="297098" cy="210383"/>
          </a:xfrm>
          <a:prstGeom prst="rect">
            <a:avLst/>
          </a:prstGeom>
        </p:spPr>
      </p:pic>
      <p:sp>
        <p:nvSpPr>
          <p:cNvPr id="59" name="テキスト ボックス 26">
            <a:extLst>
              <a:ext uri="{FF2B5EF4-FFF2-40B4-BE49-F238E27FC236}">
                <a16:creationId xmlns:a16="http://schemas.microsoft.com/office/drawing/2014/main" id="{6041FA94-141D-4E18-ACCE-F7970E10C179}"/>
              </a:ext>
            </a:extLst>
          </p:cNvPr>
          <p:cNvSpPr txBox="1"/>
          <p:nvPr/>
        </p:nvSpPr>
        <p:spPr>
          <a:xfrm>
            <a:off x="2942556" y="3435096"/>
            <a:ext cx="711339" cy="207749"/>
          </a:xfrm>
          <a:prstGeom prst="rect">
            <a:avLst/>
          </a:prstGeom>
          <a:noFill/>
        </p:spPr>
        <p:txBody>
          <a:bodyPr wrap="square" rtlCol="0">
            <a:spAutoFit/>
          </a:bodyPr>
          <a:lstStyle/>
          <a:p>
            <a:pPr defTabSz="557213">
              <a:defRPr/>
            </a:pPr>
            <a:r>
              <a:rPr lang="en-US" altLang="ja-JP" sz="750">
                <a:solidFill>
                  <a:srgbClr val="000000">
                    <a:lumMod val="65000"/>
                    <a:lumOff val="35000"/>
                  </a:srgbClr>
                </a:solidFill>
                <a:latin typeface="Arial"/>
                <a:ea typeface="Meiryo UI" panose="020B0604030504040204" pitchFamily="50" charset="-128"/>
              </a:rPr>
              <a:t>Standby</a:t>
            </a:r>
          </a:p>
        </p:txBody>
      </p:sp>
      <p:sp>
        <p:nvSpPr>
          <p:cNvPr id="60" name="テキスト ボックス 26">
            <a:extLst>
              <a:ext uri="{FF2B5EF4-FFF2-40B4-BE49-F238E27FC236}">
                <a16:creationId xmlns:a16="http://schemas.microsoft.com/office/drawing/2014/main" id="{6A42120D-6662-4A69-94A9-2428E591AB19}"/>
              </a:ext>
            </a:extLst>
          </p:cNvPr>
          <p:cNvSpPr txBox="1"/>
          <p:nvPr/>
        </p:nvSpPr>
        <p:spPr>
          <a:xfrm>
            <a:off x="2198743" y="2870362"/>
            <a:ext cx="684162" cy="207749"/>
          </a:xfrm>
          <a:prstGeom prst="rect">
            <a:avLst/>
          </a:prstGeom>
          <a:noFill/>
        </p:spPr>
        <p:txBody>
          <a:bodyPr wrap="square" rtlCol="0">
            <a:spAutoFit/>
          </a:bodyPr>
          <a:lstStyle/>
          <a:p>
            <a:pPr defTabSz="557213">
              <a:defRPr/>
            </a:pPr>
            <a:r>
              <a:rPr lang="ja-JP" altLang="en-US" sz="750">
                <a:solidFill>
                  <a:srgbClr val="000000">
                    <a:lumMod val="65000"/>
                    <a:lumOff val="35000"/>
                  </a:srgbClr>
                </a:solidFill>
                <a:latin typeface="Arial"/>
                <a:ea typeface="Meiryo UI" panose="020B0604030504040204" pitchFamily="50" charset="-128"/>
              </a:rPr>
              <a:t>Primary</a:t>
            </a:r>
            <a:endParaRPr lang="en-US" altLang="ja-JP" sz="750">
              <a:solidFill>
                <a:srgbClr val="000000">
                  <a:lumMod val="65000"/>
                  <a:lumOff val="35000"/>
                </a:srgbClr>
              </a:solidFill>
              <a:latin typeface="Arial"/>
              <a:ea typeface="Meiryo UI" panose="020B0604030504040204" pitchFamily="50" charset="-128"/>
            </a:endParaRPr>
          </a:p>
        </p:txBody>
      </p:sp>
      <p:sp>
        <p:nvSpPr>
          <p:cNvPr id="61" name="テキスト ボックス 26">
            <a:extLst>
              <a:ext uri="{FF2B5EF4-FFF2-40B4-BE49-F238E27FC236}">
                <a16:creationId xmlns:a16="http://schemas.microsoft.com/office/drawing/2014/main" id="{70679E84-8D9E-48A5-AA69-32A6305C8B79}"/>
              </a:ext>
            </a:extLst>
          </p:cNvPr>
          <p:cNvSpPr txBox="1"/>
          <p:nvPr/>
        </p:nvSpPr>
        <p:spPr>
          <a:xfrm>
            <a:off x="3158756" y="2870362"/>
            <a:ext cx="684162" cy="207749"/>
          </a:xfrm>
          <a:prstGeom prst="rect">
            <a:avLst/>
          </a:prstGeom>
          <a:noFill/>
        </p:spPr>
        <p:txBody>
          <a:bodyPr wrap="square" rtlCol="0">
            <a:spAutoFit/>
          </a:bodyPr>
          <a:lstStyle/>
          <a:p>
            <a:pPr defTabSz="557213">
              <a:defRPr/>
            </a:pPr>
            <a:r>
              <a:rPr lang="ja-JP" altLang="en-US" sz="750">
                <a:solidFill>
                  <a:srgbClr val="000000">
                    <a:lumMod val="65000"/>
                    <a:lumOff val="35000"/>
                  </a:srgbClr>
                </a:solidFill>
                <a:latin typeface="Arial"/>
                <a:ea typeface="Meiryo UI" panose="020B0604030504040204" pitchFamily="50" charset="-128"/>
              </a:rPr>
              <a:t>Secondary</a:t>
            </a:r>
            <a:endParaRPr lang="en-US" altLang="ja-JP" sz="750">
              <a:solidFill>
                <a:srgbClr val="000000">
                  <a:lumMod val="65000"/>
                  <a:lumOff val="35000"/>
                </a:srgbClr>
              </a:solidFill>
              <a:latin typeface="Arial"/>
              <a:ea typeface="Meiryo UI" panose="020B0604030504040204" pitchFamily="50" charset="-128"/>
            </a:endParaRPr>
          </a:p>
        </p:txBody>
      </p:sp>
      <p:pic>
        <p:nvPicPr>
          <p:cNvPr id="62" name="図 61">
            <a:extLst>
              <a:ext uri="{FF2B5EF4-FFF2-40B4-BE49-F238E27FC236}">
                <a16:creationId xmlns:a16="http://schemas.microsoft.com/office/drawing/2014/main" id="{0BA1BD29-09A0-44A5-8BBB-9948E8A39D71}"/>
              </a:ext>
            </a:extLst>
          </p:cNvPr>
          <p:cNvPicPr>
            <a:picLocks noChangeAspect="1"/>
          </p:cNvPicPr>
          <p:nvPr/>
        </p:nvPicPr>
        <p:blipFill>
          <a:blip r:embed="rId2"/>
          <a:stretch>
            <a:fillRect/>
          </a:stretch>
        </p:blipFill>
        <p:spPr>
          <a:xfrm>
            <a:off x="3051536" y="3240147"/>
            <a:ext cx="297098" cy="217597"/>
          </a:xfrm>
          <a:prstGeom prst="rect">
            <a:avLst/>
          </a:prstGeom>
        </p:spPr>
      </p:pic>
      <p:pic>
        <p:nvPicPr>
          <p:cNvPr id="63" name="図 62">
            <a:extLst>
              <a:ext uri="{FF2B5EF4-FFF2-40B4-BE49-F238E27FC236}">
                <a16:creationId xmlns:a16="http://schemas.microsoft.com/office/drawing/2014/main" id="{3CA5F1EE-9573-4A1D-BF60-9473D237322A}"/>
              </a:ext>
            </a:extLst>
          </p:cNvPr>
          <p:cNvPicPr>
            <a:picLocks noChangeAspect="1"/>
          </p:cNvPicPr>
          <p:nvPr/>
        </p:nvPicPr>
        <p:blipFill>
          <a:blip r:embed="rId2"/>
          <a:stretch>
            <a:fillRect/>
          </a:stretch>
        </p:blipFill>
        <p:spPr>
          <a:xfrm>
            <a:off x="2166686" y="3244335"/>
            <a:ext cx="297098" cy="217597"/>
          </a:xfrm>
          <a:prstGeom prst="rect">
            <a:avLst/>
          </a:prstGeom>
        </p:spPr>
      </p:pic>
      <p:pic>
        <p:nvPicPr>
          <p:cNvPr id="64" name="図 63">
            <a:extLst>
              <a:ext uri="{FF2B5EF4-FFF2-40B4-BE49-F238E27FC236}">
                <a16:creationId xmlns:a16="http://schemas.microsoft.com/office/drawing/2014/main" id="{BE24407D-A8BE-4E16-B27F-0C325470BF9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904060" y="2847981"/>
            <a:ext cx="284169" cy="211793"/>
          </a:xfrm>
          <a:prstGeom prst="rect">
            <a:avLst/>
          </a:prstGeom>
        </p:spPr>
      </p:pic>
      <p:pic>
        <p:nvPicPr>
          <p:cNvPr id="65" name="図 64">
            <a:extLst>
              <a:ext uri="{FF2B5EF4-FFF2-40B4-BE49-F238E27FC236}">
                <a16:creationId xmlns:a16="http://schemas.microsoft.com/office/drawing/2014/main" id="{F3C24512-B6F1-44E4-8149-F258F13BB1E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945473" y="2843235"/>
            <a:ext cx="284169" cy="211793"/>
          </a:xfrm>
          <a:prstGeom prst="rect">
            <a:avLst/>
          </a:prstGeom>
        </p:spPr>
      </p:pic>
      <p:sp>
        <p:nvSpPr>
          <p:cNvPr id="67" name="正方形/長方形 66">
            <a:extLst>
              <a:ext uri="{FF2B5EF4-FFF2-40B4-BE49-F238E27FC236}">
                <a16:creationId xmlns:a16="http://schemas.microsoft.com/office/drawing/2014/main" id="{04C96F18-EF6F-4BA5-ACDD-136153D65564}"/>
              </a:ext>
            </a:extLst>
          </p:cNvPr>
          <p:cNvSpPr/>
          <p:nvPr/>
        </p:nvSpPr>
        <p:spPr>
          <a:xfrm>
            <a:off x="1952294" y="3042372"/>
            <a:ext cx="639704" cy="687454"/>
          </a:xfrm>
          <a:prstGeom prst="rect">
            <a:avLst/>
          </a:prstGeom>
          <a:noFill/>
          <a:ln>
            <a:solidFill>
              <a:srgbClr val="0070C0"/>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fontAlgn="base">
              <a:spcBef>
                <a:spcPct val="0"/>
              </a:spcBef>
              <a:spcAft>
                <a:spcPct val="0"/>
              </a:spcAft>
            </a:pPr>
            <a:endParaRPr lang="ja-JP" altLang="en-US" sz="750">
              <a:solidFill>
                <a:srgbClr val="BDD262"/>
              </a:solidFill>
              <a:latin typeface="Arial"/>
              <a:ea typeface="Meiryo UI" panose="020B0604030504040204" pitchFamily="50" charset="-128"/>
            </a:endParaRPr>
          </a:p>
        </p:txBody>
      </p:sp>
      <p:sp>
        <p:nvSpPr>
          <p:cNvPr id="68" name="正方形/長方形 67">
            <a:extLst>
              <a:ext uri="{FF2B5EF4-FFF2-40B4-BE49-F238E27FC236}">
                <a16:creationId xmlns:a16="http://schemas.microsoft.com/office/drawing/2014/main" id="{21A09997-D3D1-4C80-AFE2-5EB97AC7C596}"/>
              </a:ext>
            </a:extLst>
          </p:cNvPr>
          <p:cNvSpPr/>
          <p:nvPr/>
        </p:nvSpPr>
        <p:spPr>
          <a:xfrm>
            <a:off x="2920393" y="3046150"/>
            <a:ext cx="633355" cy="685177"/>
          </a:xfrm>
          <a:prstGeom prst="rect">
            <a:avLst/>
          </a:prstGeom>
          <a:noFill/>
          <a:ln>
            <a:solidFill>
              <a:srgbClr val="0070C0"/>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fontAlgn="base">
              <a:spcBef>
                <a:spcPct val="0"/>
              </a:spcBef>
              <a:spcAft>
                <a:spcPct val="0"/>
              </a:spcAft>
            </a:pPr>
            <a:endParaRPr lang="ja-JP" altLang="en-US" sz="750">
              <a:solidFill>
                <a:srgbClr val="BDD262"/>
              </a:solidFill>
              <a:latin typeface="Arial"/>
              <a:ea typeface="Meiryo UI" panose="020B0604030504040204" pitchFamily="50" charset="-128"/>
            </a:endParaRPr>
          </a:p>
        </p:txBody>
      </p:sp>
      <p:sp>
        <p:nvSpPr>
          <p:cNvPr id="70" name="四角形: 角を丸くする 20">
            <a:extLst>
              <a:ext uri="{FF2B5EF4-FFF2-40B4-BE49-F238E27FC236}">
                <a16:creationId xmlns:a16="http://schemas.microsoft.com/office/drawing/2014/main" id="{DDC184D3-0028-4E2A-9CA0-290C3193069C}"/>
              </a:ext>
            </a:extLst>
          </p:cNvPr>
          <p:cNvSpPr/>
          <p:nvPr/>
        </p:nvSpPr>
        <p:spPr>
          <a:xfrm>
            <a:off x="5343548" y="2706766"/>
            <a:ext cx="1531333" cy="1524880"/>
          </a:xfrm>
          <a:prstGeom prst="roundRect">
            <a:avLst/>
          </a:prstGeom>
          <a:noFill/>
          <a:ln>
            <a:solidFill>
              <a:srgbClr val="002060"/>
            </a:solidFill>
            <a:prstDash val="dash"/>
          </a:ln>
        </p:spPr>
        <p:txBody>
          <a:bodyPr rot="0" spcFirstLastPara="0" vertOverflow="overflow" horzOverflow="overflow" vert="horz" wrap="square" lIns="57038" tIns="27861" rIns="57038" bIns="27861" numCol="1" spcCol="0" rtlCol="0" fromWordArt="0" anchor="t" anchorCtr="0" forceAA="0" compatLnSpc="1">
            <a:prstTxWarp prst="textNoShape">
              <a:avLst/>
            </a:prstTxWarp>
            <a:noAutofit/>
          </a:bodyPr>
          <a:lstStyle/>
          <a:p>
            <a:pPr algn="ctr" defTabSz="557213">
              <a:defRPr/>
            </a:pPr>
            <a:endParaRPr lang="ja-JP" altLang="en-US" sz="750" kern="0">
              <a:solidFill>
                <a:srgbClr val="000000">
                  <a:lumMod val="65000"/>
                  <a:lumOff val="35000"/>
                </a:srgbClr>
              </a:solidFill>
              <a:latin typeface="Arial"/>
              <a:ea typeface="Meiryo UI" panose="020B0604030504040204" pitchFamily="50" charset="-128"/>
            </a:endParaRPr>
          </a:p>
        </p:txBody>
      </p:sp>
      <p:pic>
        <p:nvPicPr>
          <p:cNvPr id="71" name="図 70">
            <a:extLst>
              <a:ext uri="{FF2B5EF4-FFF2-40B4-BE49-F238E27FC236}">
                <a16:creationId xmlns:a16="http://schemas.microsoft.com/office/drawing/2014/main" id="{288F1E04-BA08-4B8C-93DF-FA10436F18F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62964" y="3784108"/>
            <a:ext cx="305624" cy="210383"/>
          </a:xfrm>
          <a:prstGeom prst="rect">
            <a:avLst/>
          </a:prstGeom>
        </p:spPr>
      </p:pic>
      <p:pic>
        <p:nvPicPr>
          <p:cNvPr id="72" name="図 71">
            <a:extLst>
              <a:ext uri="{FF2B5EF4-FFF2-40B4-BE49-F238E27FC236}">
                <a16:creationId xmlns:a16="http://schemas.microsoft.com/office/drawing/2014/main" id="{1A8B12E9-800B-4DED-8A32-5E501F586C5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87135" y="3784108"/>
            <a:ext cx="305624" cy="210383"/>
          </a:xfrm>
          <a:prstGeom prst="rect">
            <a:avLst/>
          </a:prstGeom>
        </p:spPr>
      </p:pic>
      <p:sp>
        <p:nvSpPr>
          <p:cNvPr id="73" name="テキスト ボックス 26">
            <a:extLst>
              <a:ext uri="{FF2B5EF4-FFF2-40B4-BE49-F238E27FC236}">
                <a16:creationId xmlns:a16="http://schemas.microsoft.com/office/drawing/2014/main" id="{938FC66F-DEE5-41B8-A711-BC558F0B52F9}"/>
              </a:ext>
            </a:extLst>
          </p:cNvPr>
          <p:cNvSpPr txBox="1"/>
          <p:nvPr/>
        </p:nvSpPr>
        <p:spPr>
          <a:xfrm>
            <a:off x="5687416" y="3435096"/>
            <a:ext cx="731754" cy="207749"/>
          </a:xfrm>
          <a:prstGeom prst="rect">
            <a:avLst/>
          </a:prstGeom>
          <a:noFill/>
        </p:spPr>
        <p:txBody>
          <a:bodyPr wrap="square" rtlCol="0">
            <a:spAutoFit/>
          </a:bodyPr>
          <a:lstStyle/>
          <a:p>
            <a:pPr algn="ctr" defTabSz="557213">
              <a:defRPr/>
            </a:pPr>
            <a:r>
              <a:rPr lang="en-US" altLang="ja-JP" sz="750">
                <a:solidFill>
                  <a:srgbClr val="000000">
                    <a:lumMod val="65000"/>
                    <a:lumOff val="35000"/>
                  </a:srgbClr>
                </a:solidFill>
                <a:latin typeface="Arial"/>
                <a:ea typeface="Meiryo UI" panose="020B0604030504040204" pitchFamily="50" charset="-128"/>
              </a:rPr>
              <a:t>Active</a:t>
            </a:r>
          </a:p>
        </p:txBody>
      </p:sp>
      <p:pic>
        <p:nvPicPr>
          <p:cNvPr id="76" name="図 75">
            <a:extLst>
              <a:ext uri="{FF2B5EF4-FFF2-40B4-BE49-F238E27FC236}">
                <a16:creationId xmlns:a16="http://schemas.microsoft.com/office/drawing/2014/main" id="{FFDC21B3-07AA-4F54-92F6-989651236CBA}"/>
              </a:ext>
            </a:extLst>
          </p:cNvPr>
          <p:cNvPicPr>
            <a:picLocks noChangeAspect="1"/>
          </p:cNvPicPr>
          <p:nvPr/>
        </p:nvPicPr>
        <p:blipFill>
          <a:blip r:embed="rId2"/>
          <a:stretch>
            <a:fillRect/>
          </a:stretch>
        </p:blipFill>
        <p:spPr>
          <a:xfrm>
            <a:off x="5892102" y="3240147"/>
            <a:ext cx="305624" cy="217597"/>
          </a:xfrm>
          <a:prstGeom prst="rect">
            <a:avLst/>
          </a:prstGeom>
        </p:spPr>
      </p:pic>
      <p:pic>
        <p:nvPicPr>
          <p:cNvPr id="78" name="図 77">
            <a:extLst>
              <a:ext uri="{FF2B5EF4-FFF2-40B4-BE49-F238E27FC236}">
                <a16:creationId xmlns:a16="http://schemas.microsoft.com/office/drawing/2014/main" id="{744378F6-FD6E-4BBB-A69E-F62943FC731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740393" y="2847981"/>
            <a:ext cx="292325" cy="211793"/>
          </a:xfrm>
          <a:prstGeom prst="rect">
            <a:avLst/>
          </a:prstGeom>
        </p:spPr>
      </p:pic>
      <p:sp>
        <p:nvSpPr>
          <p:cNvPr id="80" name="正方形/長方形 79">
            <a:extLst>
              <a:ext uri="{FF2B5EF4-FFF2-40B4-BE49-F238E27FC236}">
                <a16:creationId xmlns:a16="http://schemas.microsoft.com/office/drawing/2014/main" id="{BC7B25C5-6223-4155-940F-15D4A5403D33}"/>
              </a:ext>
            </a:extLst>
          </p:cNvPr>
          <p:cNvSpPr/>
          <p:nvPr/>
        </p:nvSpPr>
        <p:spPr>
          <a:xfrm>
            <a:off x="5757195" y="3046150"/>
            <a:ext cx="651533" cy="685177"/>
          </a:xfrm>
          <a:prstGeom prst="rect">
            <a:avLst/>
          </a:prstGeom>
          <a:noFill/>
          <a:ln>
            <a:solidFill>
              <a:srgbClr val="0070C0"/>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fontAlgn="base">
              <a:spcBef>
                <a:spcPct val="0"/>
              </a:spcBef>
              <a:spcAft>
                <a:spcPct val="0"/>
              </a:spcAft>
            </a:pPr>
            <a:endParaRPr lang="ja-JP" altLang="en-US" sz="750">
              <a:solidFill>
                <a:srgbClr val="BDD262"/>
              </a:solidFill>
              <a:latin typeface="Arial"/>
              <a:ea typeface="Meiryo UI" panose="020B0604030504040204" pitchFamily="50" charset="-128"/>
            </a:endParaRPr>
          </a:p>
        </p:txBody>
      </p:sp>
      <p:sp>
        <p:nvSpPr>
          <p:cNvPr id="81" name="テキスト ボックス 80">
            <a:extLst>
              <a:ext uri="{FF2B5EF4-FFF2-40B4-BE49-F238E27FC236}">
                <a16:creationId xmlns:a16="http://schemas.microsoft.com/office/drawing/2014/main" id="{7C0881D6-404A-4D35-B295-B8A21112CCCA}"/>
              </a:ext>
            </a:extLst>
          </p:cNvPr>
          <p:cNvSpPr txBox="1"/>
          <p:nvPr/>
        </p:nvSpPr>
        <p:spPr>
          <a:xfrm>
            <a:off x="5208963" y="2436736"/>
            <a:ext cx="1133107" cy="207749"/>
          </a:xfrm>
          <a:prstGeom prst="rect">
            <a:avLst/>
          </a:prstGeom>
          <a:noFill/>
        </p:spPr>
        <p:txBody>
          <a:bodyPr wrap="square" rtlCol="0">
            <a:spAutoFit/>
          </a:bodyPr>
          <a:lstStyle/>
          <a:p>
            <a:pPr defTabSz="557213">
              <a:defRPr/>
            </a:pPr>
            <a:r>
              <a:rPr lang="en-US" altLang="ja-JP" sz="750">
                <a:solidFill>
                  <a:srgbClr val="808080"/>
                </a:solidFill>
                <a:latin typeface="Arial"/>
                <a:ea typeface="Meiryo UI" panose="020B0604030504040204" pitchFamily="50" charset="-128"/>
              </a:rPr>
              <a:t>DB server</a:t>
            </a:r>
            <a:endParaRPr lang="ja-JP" altLang="en-US" sz="750">
              <a:solidFill>
                <a:srgbClr val="808080"/>
              </a:solidFill>
              <a:latin typeface="Arial"/>
              <a:ea typeface="Meiryo UI" panose="020B0604030504040204" pitchFamily="50" charset="-128"/>
            </a:endParaRPr>
          </a:p>
        </p:txBody>
      </p:sp>
      <p:pic>
        <p:nvPicPr>
          <p:cNvPr id="86" name="図 85">
            <a:extLst>
              <a:ext uri="{FF2B5EF4-FFF2-40B4-BE49-F238E27FC236}">
                <a16:creationId xmlns:a16="http://schemas.microsoft.com/office/drawing/2014/main" id="{08FAAF53-4F1B-497B-9CA4-620FB2112BE0}"/>
              </a:ext>
            </a:extLst>
          </p:cNvPr>
          <p:cNvPicPr>
            <a:picLocks noChangeAspect="1"/>
          </p:cNvPicPr>
          <p:nvPr/>
        </p:nvPicPr>
        <p:blipFill>
          <a:blip r:embed="rId5"/>
          <a:stretch>
            <a:fillRect/>
          </a:stretch>
        </p:blipFill>
        <p:spPr>
          <a:xfrm>
            <a:off x="2580846" y="2302992"/>
            <a:ext cx="346616" cy="346616"/>
          </a:xfrm>
          <a:prstGeom prst="rect">
            <a:avLst/>
          </a:prstGeom>
        </p:spPr>
      </p:pic>
      <p:cxnSp>
        <p:nvCxnSpPr>
          <p:cNvPr id="87" name="直線矢印コネクタ 86">
            <a:extLst>
              <a:ext uri="{FF2B5EF4-FFF2-40B4-BE49-F238E27FC236}">
                <a16:creationId xmlns:a16="http://schemas.microsoft.com/office/drawing/2014/main" id="{54AF0437-1BEC-43AB-9FB9-0D49EC86EF54}"/>
              </a:ext>
            </a:extLst>
          </p:cNvPr>
          <p:cNvCxnSpPr>
            <a:cxnSpLocks/>
          </p:cNvCxnSpPr>
          <p:nvPr/>
        </p:nvCxnSpPr>
        <p:spPr>
          <a:xfrm flipV="1">
            <a:off x="2316260" y="2544748"/>
            <a:ext cx="437894" cy="188158"/>
          </a:xfrm>
          <a:prstGeom prst="straightConnector1">
            <a:avLst/>
          </a:prstGeom>
          <a:ln w="50800" cap="rnd">
            <a:solidFill>
              <a:srgbClr val="0070C0"/>
            </a:solidFill>
            <a:prstDash val="sysDot"/>
            <a:tailEnd type="none"/>
          </a:ln>
        </p:spPr>
        <p:style>
          <a:lnRef idx="1">
            <a:schemeClr val="accent1"/>
          </a:lnRef>
          <a:fillRef idx="0">
            <a:schemeClr val="accent1"/>
          </a:fillRef>
          <a:effectRef idx="0">
            <a:schemeClr val="accent1"/>
          </a:effectRef>
          <a:fontRef idx="minor">
            <a:schemeClr val="tx1"/>
          </a:fontRef>
        </p:style>
      </p:cxnSp>
      <p:cxnSp>
        <p:nvCxnSpPr>
          <p:cNvPr id="88" name="直線矢印コネクタ 87">
            <a:extLst>
              <a:ext uri="{FF2B5EF4-FFF2-40B4-BE49-F238E27FC236}">
                <a16:creationId xmlns:a16="http://schemas.microsoft.com/office/drawing/2014/main" id="{0E3A062D-04E1-43C7-958C-A2DAAB3DC37D}"/>
              </a:ext>
            </a:extLst>
          </p:cNvPr>
          <p:cNvCxnSpPr>
            <a:cxnSpLocks/>
          </p:cNvCxnSpPr>
          <p:nvPr/>
        </p:nvCxnSpPr>
        <p:spPr>
          <a:xfrm flipH="1" flipV="1">
            <a:off x="2754154" y="2544748"/>
            <a:ext cx="435745" cy="188158"/>
          </a:xfrm>
          <a:prstGeom prst="straightConnector1">
            <a:avLst/>
          </a:prstGeom>
          <a:ln w="50800" cap="rnd">
            <a:solidFill>
              <a:srgbClr val="B2B2B2"/>
            </a:solidFill>
            <a:prstDash val="sysDot"/>
            <a:tailEnd type="none"/>
          </a:ln>
        </p:spPr>
        <p:style>
          <a:lnRef idx="1">
            <a:schemeClr val="accent1"/>
          </a:lnRef>
          <a:fillRef idx="0">
            <a:schemeClr val="accent1"/>
          </a:fillRef>
          <a:effectRef idx="0">
            <a:schemeClr val="accent1"/>
          </a:effectRef>
          <a:fontRef idx="minor">
            <a:schemeClr val="tx1"/>
          </a:fontRef>
        </p:style>
      </p:cxnSp>
      <p:sp>
        <p:nvSpPr>
          <p:cNvPr id="92" name="テキスト ボックス 26">
            <a:extLst>
              <a:ext uri="{FF2B5EF4-FFF2-40B4-BE49-F238E27FC236}">
                <a16:creationId xmlns:a16="http://schemas.microsoft.com/office/drawing/2014/main" id="{284FAA68-E6F9-4FB7-A77D-E852A0935074}"/>
              </a:ext>
            </a:extLst>
          </p:cNvPr>
          <p:cNvSpPr txBox="1"/>
          <p:nvPr/>
        </p:nvSpPr>
        <p:spPr>
          <a:xfrm>
            <a:off x="3653898" y="3934530"/>
            <a:ext cx="1856448" cy="438582"/>
          </a:xfrm>
          <a:prstGeom prst="rect">
            <a:avLst/>
          </a:prstGeom>
          <a:noFill/>
        </p:spPr>
        <p:txBody>
          <a:bodyPr wrap="square" rtlCol="0">
            <a:spAutoFit/>
          </a:bodyPr>
          <a:lstStyle/>
          <a:p>
            <a:pPr algn="ctr" defTabSz="557213">
              <a:defRPr/>
            </a:pPr>
            <a:r>
              <a:rPr lang="en-US" altLang="ja-JP" sz="750">
                <a:solidFill>
                  <a:srgbClr val="000000">
                    <a:lumMod val="65000"/>
                    <a:lumOff val="35000"/>
                  </a:srgbClr>
                </a:solidFill>
                <a:latin typeface="Arial"/>
                <a:ea typeface="Meiryo UI" panose="020B0604030504040204" pitchFamily="50" charset="-128"/>
              </a:rPr>
              <a:t>DB replication</a:t>
            </a:r>
          </a:p>
          <a:p>
            <a:pPr algn="ctr" defTabSz="557213">
              <a:defRPr/>
            </a:pPr>
            <a:r>
              <a:rPr lang="en-US" altLang="ja-JP" sz="750">
                <a:solidFill>
                  <a:srgbClr val="000000">
                    <a:lumMod val="65000"/>
                    <a:lumOff val="35000"/>
                  </a:srgbClr>
                </a:solidFill>
                <a:latin typeface="Arial"/>
                <a:ea typeface="Meiryo UI" panose="020B0604030504040204" pitchFamily="50" charset="-128"/>
              </a:rPr>
              <a:t>(synchronized at several minute intervals)</a:t>
            </a:r>
          </a:p>
        </p:txBody>
      </p:sp>
      <p:cxnSp>
        <p:nvCxnSpPr>
          <p:cNvPr id="93" name="直線矢印コネクタ 92">
            <a:extLst>
              <a:ext uri="{FF2B5EF4-FFF2-40B4-BE49-F238E27FC236}">
                <a16:creationId xmlns:a16="http://schemas.microsoft.com/office/drawing/2014/main" id="{AD849B04-3CC8-4F80-8F07-D7EFDCDC2A51}"/>
              </a:ext>
            </a:extLst>
          </p:cNvPr>
          <p:cNvCxnSpPr>
            <a:cxnSpLocks/>
          </p:cNvCxnSpPr>
          <p:nvPr/>
        </p:nvCxnSpPr>
        <p:spPr>
          <a:xfrm>
            <a:off x="2573778" y="3904315"/>
            <a:ext cx="401480" cy="0"/>
          </a:xfrm>
          <a:prstGeom prst="straightConnector1">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107" name="テキスト ボックス 26">
            <a:extLst>
              <a:ext uri="{FF2B5EF4-FFF2-40B4-BE49-F238E27FC236}">
                <a16:creationId xmlns:a16="http://schemas.microsoft.com/office/drawing/2014/main" id="{2CC7F082-5D81-4E20-8757-D2518C682C50}"/>
              </a:ext>
            </a:extLst>
          </p:cNvPr>
          <p:cNvSpPr txBox="1"/>
          <p:nvPr/>
        </p:nvSpPr>
        <p:spPr>
          <a:xfrm>
            <a:off x="3660657" y="3151878"/>
            <a:ext cx="1856448" cy="438582"/>
          </a:xfrm>
          <a:prstGeom prst="rect">
            <a:avLst/>
          </a:prstGeom>
          <a:noFill/>
        </p:spPr>
        <p:txBody>
          <a:bodyPr wrap="square" rtlCol="0">
            <a:spAutoFit/>
          </a:bodyPr>
          <a:lstStyle/>
          <a:p>
            <a:pPr algn="ctr" defTabSz="557213">
              <a:defRPr/>
            </a:pPr>
            <a:r>
              <a:rPr lang="ja-JP" altLang="en-US" sz="750">
                <a:solidFill>
                  <a:srgbClr val="000000">
                    <a:lumMod val="65000"/>
                    <a:lumOff val="35000"/>
                  </a:srgbClr>
                </a:solidFill>
                <a:latin typeface="Arial"/>
                <a:ea typeface="Meiryo UI" panose="020B0604030504040204" pitchFamily="50" charset="-128"/>
              </a:rPr>
              <a:t>Configuration Change </a:t>
            </a:r>
            <a:endParaRPr lang="en-US" altLang="ja-JP" sz="750">
              <a:solidFill>
                <a:srgbClr val="000000">
                  <a:lumMod val="65000"/>
                  <a:lumOff val="35000"/>
                </a:srgbClr>
              </a:solidFill>
              <a:latin typeface="Arial"/>
              <a:ea typeface="Meiryo UI" panose="020B0604030504040204" pitchFamily="50" charset="-128"/>
            </a:endParaRPr>
          </a:p>
          <a:p>
            <a:pPr algn="ctr" defTabSz="557213">
              <a:defRPr/>
            </a:pPr>
            <a:r>
              <a:rPr lang="en-US" altLang="ja-JP" sz="750">
                <a:solidFill>
                  <a:srgbClr val="000000">
                    <a:lumMod val="65000"/>
                    <a:lumOff val="35000"/>
                  </a:srgbClr>
                </a:solidFill>
                <a:latin typeface="Arial"/>
                <a:ea typeface="Meiryo UI" panose="020B0604030504040204" pitchFamily="50" charset="-128"/>
              </a:rPr>
              <a:t>copied</a:t>
            </a:r>
          </a:p>
          <a:p>
            <a:pPr algn="ctr" defTabSz="557213">
              <a:defRPr/>
            </a:pPr>
            <a:r>
              <a:rPr lang="ja-JP" altLang="en-US" sz="750">
                <a:solidFill>
                  <a:srgbClr val="000000">
                    <a:lumMod val="65000"/>
                    <a:lumOff val="35000"/>
                  </a:srgbClr>
                </a:solidFill>
                <a:latin typeface="Arial"/>
                <a:ea typeface="Meiryo UI" panose="020B0604030504040204" pitchFamily="50" charset="-128"/>
              </a:rPr>
              <a:t>(Manual Synchronization)</a:t>
            </a:r>
          </a:p>
        </p:txBody>
      </p:sp>
      <p:sp>
        <p:nvSpPr>
          <p:cNvPr id="4" name="フローチャート: 磁気ディスク 3">
            <a:extLst>
              <a:ext uri="{FF2B5EF4-FFF2-40B4-BE49-F238E27FC236}">
                <a16:creationId xmlns:a16="http://schemas.microsoft.com/office/drawing/2014/main" id="{65AA9834-2BE7-4976-BA0F-8D237CB6B387}"/>
              </a:ext>
            </a:extLst>
          </p:cNvPr>
          <p:cNvSpPr/>
          <p:nvPr/>
        </p:nvSpPr>
        <p:spPr>
          <a:xfrm>
            <a:off x="2087152" y="3957815"/>
            <a:ext cx="468263" cy="233609"/>
          </a:xfrm>
          <a:prstGeom prst="flowChartMagneticDisk">
            <a:avLst/>
          </a:prstGeom>
          <a:solidFill>
            <a:schemeClr val="accent1"/>
          </a:solidFill>
          <a:ln>
            <a:solidFill>
              <a:schemeClr val="tx1">
                <a:lumMod val="50000"/>
                <a:lumOff val="50000"/>
              </a:schemeClr>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54000" tIns="34290" rIns="54000" bIns="34290" numCol="1" spcCol="0" rtlCol="0" fromWordArt="0" anchor="ctr" anchorCtr="0" forceAA="0" compatLnSpc="1">
            <a:prstTxWarp prst="textNoShape">
              <a:avLst/>
            </a:prstTxWarp>
            <a:noAutofit/>
          </a:bodyPr>
          <a:lstStyle/>
          <a:p>
            <a:pPr algn="ctr" fontAlgn="base">
              <a:spcBef>
                <a:spcPct val="0"/>
              </a:spcBef>
              <a:spcAft>
                <a:spcPct val="0"/>
              </a:spcAft>
            </a:pPr>
            <a:endParaRPr lang="ja-JP" altLang="en-US" sz="750">
              <a:solidFill>
                <a:sysClr val="windowText" lastClr="000000"/>
              </a:solidFill>
              <a:latin typeface="Arial"/>
              <a:ea typeface="Meiryo UI" panose="020B0604030504040204" pitchFamily="50" charset="-128"/>
            </a:endParaRPr>
          </a:p>
        </p:txBody>
      </p:sp>
      <p:sp>
        <p:nvSpPr>
          <p:cNvPr id="66" name="フローチャート: 磁気ディスク 65">
            <a:extLst>
              <a:ext uri="{FF2B5EF4-FFF2-40B4-BE49-F238E27FC236}">
                <a16:creationId xmlns:a16="http://schemas.microsoft.com/office/drawing/2014/main" id="{2A4D9903-BA54-4C1A-92D4-17A15350F119}"/>
              </a:ext>
            </a:extLst>
          </p:cNvPr>
          <p:cNvSpPr/>
          <p:nvPr/>
        </p:nvSpPr>
        <p:spPr>
          <a:xfrm>
            <a:off x="2969612" y="3965101"/>
            <a:ext cx="468263" cy="233609"/>
          </a:xfrm>
          <a:prstGeom prst="flowChartMagneticDisk">
            <a:avLst/>
          </a:prstGeom>
          <a:solidFill>
            <a:schemeClr val="accent1"/>
          </a:solidFill>
          <a:ln>
            <a:solidFill>
              <a:schemeClr val="tx1">
                <a:lumMod val="50000"/>
                <a:lumOff val="50000"/>
              </a:schemeClr>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54000" tIns="34290" rIns="54000" bIns="34290" numCol="1" spcCol="0" rtlCol="0" fromWordArt="0" anchor="ctr" anchorCtr="0" forceAA="0" compatLnSpc="1">
            <a:prstTxWarp prst="textNoShape">
              <a:avLst/>
            </a:prstTxWarp>
            <a:noAutofit/>
          </a:bodyPr>
          <a:lstStyle/>
          <a:p>
            <a:pPr algn="ctr" fontAlgn="base">
              <a:spcBef>
                <a:spcPct val="0"/>
              </a:spcBef>
              <a:spcAft>
                <a:spcPct val="0"/>
              </a:spcAft>
            </a:pPr>
            <a:endParaRPr lang="ja-JP" altLang="en-US" sz="750">
              <a:solidFill>
                <a:sysClr val="windowText" lastClr="000000"/>
              </a:solidFill>
              <a:latin typeface="Arial"/>
              <a:ea typeface="Meiryo UI" panose="020B0604030504040204" pitchFamily="50" charset="-128"/>
            </a:endParaRPr>
          </a:p>
        </p:txBody>
      </p:sp>
      <p:sp>
        <p:nvSpPr>
          <p:cNvPr id="69" name="フローチャート: 磁気ディスク 68">
            <a:extLst>
              <a:ext uri="{FF2B5EF4-FFF2-40B4-BE49-F238E27FC236}">
                <a16:creationId xmlns:a16="http://schemas.microsoft.com/office/drawing/2014/main" id="{916232BA-E974-412D-A583-BF310527B9B9}"/>
              </a:ext>
            </a:extLst>
          </p:cNvPr>
          <p:cNvSpPr/>
          <p:nvPr/>
        </p:nvSpPr>
        <p:spPr>
          <a:xfrm>
            <a:off x="5848831" y="3957815"/>
            <a:ext cx="468263" cy="233609"/>
          </a:xfrm>
          <a:prstGeom prst="flowChartMagneticDisk">
            <a:avLst/>
          </a:prstGeom>
          <a:solidFill>
            <a:schemeClr val="accent1"/>
          </a:solidFill>
          <a:ln>
            <a:solidFill>
              <a:schemeClr val="tx1">
                <a:lumMod val="50000"/>
                <a:lumOff val="50000"/>
              </a:schemeClr>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54000" tIns="34290" rIns="54000" bIns="34290" numCol="1" spcCol="0" rtlCol="0" fromWordArt="0" anchor="ctr" anchorCtr="0" forceAA="0" compatLnSpc="1">
            <a:prstTxWarp prst="textNoShape">
              <a:avLst/>
            </a:prstTxWarp>
            <a:noAutofit/>
          </a:bodyPr>
          <a:lstStyle/>
          <a:p>
            <a:pPr algn="ctr" fontAlgn="base">
              <a:spcBef>
                <a:spcPct val="0"/>
              </a:spcBef>
              <a:spcAft>
                <a:spcPct val="0"/>
              </a:spcAft>
            </a:pPr>
            <a:endParaRPr lang="ja-JP" altLang="en-US" sz="750">
              <a:solidFill>
                <a:sysClr val="windowText" lastClr="000000"/>
              </a:solidFill>
              <a:latin typeface="Arial"/>
              <a:ea typeface="Meiryo UI" panose="020B0604030504040204" pitchFamily="50" charset="-128"/>
            </a:endParaRPr>
          </a:p>
        </p:txBody>
      </p:sp>
      <p:grpSp>
        <p:nvGrpSpPr>
          <p:cNvPr id="106" name="グループ化 105">
            <a:extLst>
              <a:ext uri="{FF2B5EF4-FFF2-40B4-BE49-F238E27FC236}">
                <a16:creationId xmlns:a16="http://schemas.microsoft.com/office/drawing/2014/main" id="{668C7120-AD03-41D1-A86A-8A91409648C5}"/>
              </a:ext>
            </a:extLst>
          </p:cNvPr>
          <p:cNvGrpSpPr/>
          <p:nvPr/>
        </p:nvGrpSpPr>
        <p:grpSpPr>
          <a:xfrm>
            <a:off x="3086836" y="4083919"/>
            <a:ext cx="2883133" cy="295781"/>
            <a:chOff x="-2160748" y="3827148"/>
            <a:chExt cx="1584176" cy="512627"/>
          </a:xfrm>
        </p:grpSpPr>
        <p:cxnSp>
          <p:nvCxnSpPr>
            <p:cNvPr id="102" name="直線コネクタ 101">
              <a:extLst>
                <a:ext uri="{FF2B5EF4-FFF2-40B4-BE49-F238E27FC236}">
                  <a16:creationId xmlns:a16="http://schemas.microsoft.com/office/drawing/2014/main" id="{A4C6FACA-65D0-4895-9AC5-AA708C0EE0DC}"/>
                </a:ext>
              </a:extLst>
            </p:cNvPr>
            <p:cNvCxnSpPr/>
            <p:nvPr/>
          </p:nvCxnSpPr>
          <p:spPr>
            <a:xfrm>
              <a:off x="-2160748" y="3827148"/>
              <a:ext cx="0" cy="493046"/>
            </a:xfrm>
            <a:prstGeom prst="line">
              <a:avLst/>
            </a:prstGeom>
            <a:ln w="63500">
              <a:solidFill>
                <a:srgbClr val="FF0000"/>
              </a:solidFill>
              <a:headEnd w="lg" len="med"/>
            </a:ln>
          </p:spPr>
          <p:style>
            <a:lnRef idx="2">
              <a:schemeClr val="accent1"/>
            </a:lnRef>
            <a:fillRef idx="0">
              <a:schemeClr val="accent1"/>
            </a:fillRef>
            <a:effectRef idx="1">
              <a:schemeClr val="accent1"/>
            </a:effectRef>
            <a:fontRef idx="minor">
              <a:schemeClr val="tx1"/>
            </a:fontRef>
          </p:style>
        </p:cxnSp>
        <p:cxnSp>
          <p:nvCxnSpPr>
            <p:cNvPr id="103" name="直線コネクタ 102">
              <a:extLst>
                <a:ext uri="{FF2B5EF4-FFF2-40B4-BE49-F238E27FC236}">
                  <a16:creationId xmlns:a16="http://schemas.microsoft.com/office/drawing/2014/main" id="{632677A0-88FD-44AF-93A5-70F75FD5C061}"/>
                </a:ext>
              </a:extLst>
            </p:cNvPr>
            <p:cNvCxnSpPr/>
            <p:nvPr/>
          </p:nvCxnSpPr>
          <p:spPr>
            <a:xfrm>
              <a:off x="-576572" y="3846729"/>
              <a:ext cx="0" cy="493046"/>
            </a:xfrm>
            <a:prstGeom prst="line">
              <a:avLst/>
            </a:prstGeom>
            <a:ln w="63500">
              <a:solidFill>
                <a:srgbClr val="FF0000"/>
              </a:solidFill>
              <a:headEnd type="triangle" w="lg" len="med"/>
              <a:tailEnd w="lg" len="lg"/>
            </a:ln>
          </p:spPr>
          <p:style>
            <a:lnRef idx="2">
              <a:schemeClr val="accent1"/>
            </a:lnRef>
            <a:fillRef idx="0">
              <a:schemeClr val="accent1"/>
            </a:fillRef>
            <a:effectRef idx="1">
              <a:schemeClr val="accent1"/>
            </a:effectRef>
            <a:fontRef idx="minor">
              <a:schemeClr val="tx1"/>
            </a:fontRef>
          </p:style>
        </p:cxnSp>
        <p:cxnSp>
          <p:nvCxnSpPr>
            <p:cNvPr id="105" name="直線コネクタ 104">
              <a:extLst>
                <a:ext uri="{FF2B5EF4-FFF2-40B4-BE49-F238E27FC236}">
                  <a16:creationId xmlns:a16="http://schemas.microsoft.com/office/drawing/2014/main" id="{13AF44F5-EF42-45A0-8296-11C616901B71}"/>
                </a:ext>
              </a:extLst>
            </p:cNvPr>
            <p:cNvCxnSpPr/>
            <p:nvPr/>
          </p:nvCxnSpPr>
          <p:spPr>
            <a:xfrm>
              <a:off x="-2160748" y="4320194"/>
              <a:ext cx="1584176" cy="0"/>
            </a:xfrm>
            <a:prstGeom prst="line">
              <a:avLst/>
            </a:prstGeom>
            <a:ln w="63500">
              <a:solidFill>
                <a:srgbClr val="FF0000"/>
              </a:solidFill>
              <a:headEnd w="lg" len="med"/>
            </a:ln>
          </p:spPr>
          <p:style>
            <a:lnRef idx="2">
              <a:schemeClr val="accent1"/>
            </a:lnRef>
            <a:fillRef idx="0">
              <a:schemeClr val="accent1"/>
            </a:fillRef>
            <a:effectRef idx="1">
              <a:schemeClr val="accent1"/>
            </a:effectRef>
            <a:fontRef idx="minor">
              <a:schemeClr val="tx1"/>
            </a:fontRef>
          </p:style>
        </p:cxnSp>
      </p:grpSp>
      <p:sp>
        <p:nvSpPr>
          <p:cNvPr id="7" name="スライド番号プレースホルダー 6">
            <a:extLst>
              <a:ext uri="{FF2B5EF4-FFF2-40B4-BE49-F238E27FC236}">
                <a16:creationId xmlns:a16="http://schemas.microsoft.com/office/drawing/2014/main" id="{A1880293-B164-4630-A5EB-BA51E88D2488}"/>
              </a:ext>
            </a:extLst>
          </p:cNvPr>
          <p:cNvSpPr>
            <a:spLocks noGrp="1"/>
          </p:cNvSpPr>
          <p:nvPr>
            <p:ph type="sldNum" sz="quarter" idx="12"/>
          </p:nvPr>
        </p:nvSpPr>
        <p:spPr/>
        <p:txBody>
          <a:bodyPr/>
          <a:lstStyle/>
          <a:p>
            <a:pPr fontAlgn="base">
              <a:spcBef>
                <a:spcPct val="0"/>
              </a:spcBef>
              <a:spcAft>
                <a:spcPct val="0"/>
              </a:spcAft>
            </a:pPr>
            <a:r>
              <a:rPr lang="en-US" altLang="ja-JP">
                <a:solidFill>
                  <a:srgbClr val="000000">
                    <a:tint val="75000"/>
                  </a:srgbClr>
                </a:solidFill>
                <a:latin typeface="Arial"/>
                <a:ea typeface="HGP創英角ｺﾞｼｯｸUB" charset="0"/>
              </a:rPr>
              <a:t>Page </a:t>
            </a:r>
            <a:fld id="{D3198D03-3FD0-425F-878A-9233AE0DEAA3}" type="slidenum">
              <a:rPr lang="ja-JP" altLang="en-US">
                <a:solidFill>
                  <a:srgbClr val="000000">
                    <a:tint val="75000"/>
                  </a:srgbClr>
                </a:solidFill>
                <a:latin typeface="Arial"/>
                <a:ea typeface="HGP創英角ｺﾞｼｯｸUB" charset="0"/>
              </a:rPr>
              <a:pPr fontAlgn="base">
                <a:spcBef>
                  <a:spcPct val="0"/>
                </a:spcBef>
                <a:spcAft>
                  <a:spcPct val="0"/>
                </a:spcAft>
              </a:pPr>
              <a:t>10</a:t>
            </a:fld>
            <a:r>
              <a:rPr lang="ja-JP" altLang="en-US">
                <a:solidFill>
                  <a:srgbClr val="000000">
                    <a:tint val="75000"/>
                  </a:srgbClr>
                </a:solidFill>
                <a:latin typeface="Arial"/>
                <a:ea typeface="HGP創英角ｺﾞｼｯｸUB" charset="0"/>
              </a:rPr>
              <a:t> </a:t>
            </a:r>
          </a:p>
        </p:txBody>
      </p:sp>
      <p:sp>
        <p:nvSpPr>
          <p:cNvPr id="74" name="フッター プレースホルダー 3">
            <a:extLst>
              <a:ext uri="{FF2B5EF4-FFF2-40B4-BE49-F238E27FC236}">
                <a16:creationId xmlns:a16="http://schemas.microsoft.com/office/drawing/2014/main" id="{F84F593B-1DA4-44A4-9E5F-486C5EE83FA7}"/>
              </a:ext>
            </a:extLst>
          </p:cNvPr>
          <p:cNvSpPr>
            <a:spLocks noGrp="1"/>
          </p:cNvSpPr>
          <p:nvPr>
            <p:ph type="ftr" sz="quarter" idx="11"/>
          </p:nvPr>
        </p:nvSpPr>
        <p:spPr>
          <a:xfrm>
            <a:off x="3412490" y="4842035"/>
            <a:ext cx="2314575" cy="273844"/>
          </a:xfrm>
        </p:spPr>
        <p:txBody>
          <a:bodyPr/>
          <a:lstStyle/>
          <a:p>
            <a:pPr fontAlgn="base">
              <a:spcBef>
                <a:spcPct val="0"/>
              </a:spcBef>
              <a:spcAft>
                <a:spcPct val="0"/>
              </a:spcAft>
            </a:pPr>
            <a:r>
              <a:rPr lang="en-US" altLang="ja-JP" b="1">
                <a:solidFill>
                  <a:srgbClr val="595959"/>
                </a:solidFill>
                <a:latin typeface="Arial"/>
                <a:ea typeface="ＭＳ Ｐゴシック" charset="0"/>
                <a:cs typeface="Arial" charset="0"/>
              </a:rPr>
              <a:t>GERPBSS002-001  </a:t>
            </a:r>
          </a:p>
          <a:p>
            <a:pPr fontAlgn="base">
              <a:spcBef>
                <a:spcPct val="0"/>
              </a:spcBef>
              <a:spcAft>
                <a:spcPct val="0"/>
              </a:spcAft>
            </a:pPr>
            <a:r>
              <a:rPr lang="en-US" altLang="ja-JP" b="1">
                <a:solidFill>
                  <a:srgbClr val="595959"/>
                </a:solidFill>
                <a:latin typeface="Arial"/>
                <a:ea typeface="ＭＳ Ｐゴシック" charset="0"/>
                <a:cs typeface="Arial" charset="0"/>
              </a:rPr>
              <a:t>INTERNAL ONLY</a:t>
            </a:r>
            <a:endParaRPr lang="ja-JP" altLang="ja-JP">
              <a:solidFill>
                <a:srgbClr val="595959"/>
              </a:solidFill>
              <a:latin typeface="Arial"/>
              <a:ea typeface="ＭＳ Ｐゴシック" charset="0"/>
              <a:cs typeface="Arial" charset="0"/>
            </a:endParaRPr>
          </a:p>
        </p:txBody>
      </p:sp>
    </p:spTree>
    <p:extLst>
      <p:ext uri="{BB962C8B-B14F-4D97-AF65-F5344CB8AC3E}">
        <p14:creationId xmlns:p14="http://schemas.microsoft.com/office/powerpoint/2010/main" val="1447784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 name="正方形/長方形 170">
            <a:extLst>
              <a:ext uri="{FF2B5EF4-FFF2-40B4-BE49-F238E27FC236}">
                <a16:creationId xmlns:a16="http://schemas.microsoft.com/office/drawing/2014/main" id="{FE46C29E-0E3C-4A86-ABBB-50B3B1C67FAA}"/>
              </a:ext>
            </a:extLst>
          </p:cNvPr>
          <p:cNvSpPr/>
          <p:nvPr/>
        </p:nvSpPr>
        <p:spPr>
          <a:xfrm>
            <a:off x="5757195" y="2722114"/>
            <a:ext cx="651533" cy="685177"/>
          </a:xfrm>
          <a:prstGeom prst="rect">
            <a:avLst/>
          </a:prstGeom>
          <a:solidFill>
            <a:srgbClr val="EAEAEA"/>
          </a:solidFill>
          <a:ln>
            <a:solidFill>
              <a:srgbClr val="0070C0"/>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fontAlgn="base">
              <a:spcBef>
                <a:spcPct val="0"/>
              </a:spcBef>
              <a:spcAft>
                <a:spcPct val="0"/>
              </a:spcAft>
            </a:pPr>
            <a:endParaRPr lang="ja-JP" altLang="en-US" sz="600">
              <a:solidFill>
                <a:srgbClr val="BDD262"/>
              </a:solidFill>
              <a:latin typeface="Arial"/>
              <a:ea typeface="Meiryo UI" panose="020B0604030504040204" pitchFamily="50" charset="-128"/>
            </a:endParaRPr>
          </a:p>
        </p:txBody>
      </p:sp>
      <p:sp>
        <p:nvSpPr>
          <p:cNvPr id="2" name="タイトル 1">
            <a:extLst>
              <a:ext uri="{FF2B5EF4-FFF2-40B4-BE49-F238E27FC236}">
                <a16:creationId xmlns:a16="http://schemas.microsoft.com/office/drawing/2014/main" id="{C2DB7BBE-6E9A-4EDB-BF1C-920A00320708}"/>
              </a:ext>
            </a:extLst>
          </p:cNvPr>
          <p:cNvSpPr>
            <a:spLocks noGrp="1"/>
          </p:cNvSpPr>
          <p:nvPr>
            <p:ph type="title"/>
          </p:nvPr>
        </p:nvSpPr>
        <p:spPr>
          <a:noFill/>
          <a:ln>
            <a:noFill/>
          </a:ln>
          <a:effectLst/>
        </p:spPr>
        <p:txBody>
          <a:bodyPr vert="horz" wrap="square" lIns="0" tIns="0" rIns="0" bIns="0" numCol="1" rtlCol="0" anchor="ctr" anchorCtr="0" compatLnSpc="1">
            <a:prstTxWarp prst="textNoShape">
              <a:avLst/>
            </a:prstTxWarp>
            <a:noAutofit/>
          </a:bodyPr>
          <a:lstStyle/>
          <a:p>
            <a:r>
              <a:rPr lang="en-US" altLang="ja-JP" sz="1800">
                <a:latin typeface="+mj-lt"/>
              </a:rPr>
              <a:t>5-2.Disaster recovery</a:t>
            </a:r>
            <a:br>
              <a:rPr lang="en-US" altLang="ja-JP" sz="1800">
                <a:latin typeface="+mj-lt"/>
              </a:rPr>
            </a:br>
            <a:r>
              <a:rPr lang="ja-JP" altLang="en-US" sz="1800">
                <a:latin typeface="+mj-lt"/>
              </a:rPr>
              <a:t>② Cold Stand-by Realization Image-AP Server</a:t>
            </a:r>
          </a:p>
        </p:txBody>
      </p:sp>
      <p:sp>
        <p:nvSpPr>
          <p:cNvPr id="3" name="コンテンツ プレースホルダー 2">
            <a:extLst>
              <a:ext uri="{FF2B5EF4-FFF2-40B4-BE49-F238E27FC236}">
                <a16:creationId xmlns:a16="http://schemas.microsoft.com/office/drawing/2014/main" id="{896F76DF-CDB2-4F55-A03B-0DC6D0C1013C}"/>
              </a:ext>
            </a:extLst>
          </p:cNvPr>
          <p:cNvSpPr>
            <a:spLocks noGrp="1"/>
          </p:cNvSpPr>
          <p:nvPr>
            <p:ph idx="1"/>
          </p:nvPr>
        </p:nvSpPr>
        <p:spPr>
          <a:xfrm>
            <a:off x="1277542" y="870348"/>
            <a:ext cx="6588919" cy="432262"/>
          </a:xfrm>
        </p:spPr>
        <p:txBody>
          <a:bodyPr/>
          <a:lstStyle/>
          <a:p>
            <a:r>
              <a:rPr lang="en-US" altLang="ja-JP" sz="1200">
                <a:latin typeface="+mj-lt"/>
              </a:rPr>
              <a:t>(2) Cold Standby Synchronization in DR Realization Method-AP Survival Image is as follows</a:t>
            </a:r>
          </a:p>
        </p:txBody>
      </p:sp>
      <p:sp>
        <p:nvSpPr>
          <p:cNvPr id="6" name="コンテンツ プレースホルダー 2">
            <a:extLst>
              <a:ext uri="{FF2B5EF4-FFF2-40B4-BE49-F238E27FC236}">
                <a16:creationId xmlns:a16="http://schemas.microsoft.com/office/drawing/2014/main" id="{C896674C-9DF2-46B5-A624-EF00381AD13F}"/>
              </a:ext>
            </a:extLst>
          </p:cNvPr>
          <p:cNvSpPr txBox="1">
            <a:spLocks/>
          </p:cNvSpPr>
          <p:nvPr/>
        </p:nvSpPr>
        <p:spPr>
          <a:xfrm>
            <a:off x="1385647" y="1275607"/>
            <a:ext cx="6477751" cy="402304"/>
          </a:xfrm>
          <a:prstGeom prst="rect">
            <a:avLst/>
          </a:prstGeom>
        </p:spPr>
        <p:txBody>
          <a:bodyPr/>
          <a:lstStyle>
            <a:lvl1pPr marL="342900" indent="-342900" algn="l" defTabSz="457200" rtl="0" eaLnBrk="1" latinLnBrk="0" hangingPunct="1">
              <a:spcBef>
                <a:spcPct val="20000"/>
              </a:spcBef>
              <a:buFont typeface="Arial"/>
              <a:buChar char="•"/>
              <a:defRPr kumimoji="1" sz="3200" kern="1200">
                <a:solidFill>
                  <a:schemeClr val="accent5"/>
                </a:solidFill>
              </a:defRPr>
            </a:lvl1pPr>
            <a:lvl2pPr marL="742950" indent="-285750" algn="l" defTabSz="457200" rtl="0" eaLnBrk="1" latinLnBrk="0" hangingPunct="1">
              <a:spcBef>
                <a:spcPct val="20000"/>
              </a:spcBef>
              <a:buFont typeface="Arial"/>
              <a:buChar char="–"/>
              <a:defRPr kumimoji="1" sz="2400" kern="1200">
                <a:solidFill>
                  <a:schemeClr val="accent5"/>
                </a:solidFill>
              </a:defRPr>
            </a:lvl2pPr>
            <a:lvl3pPr marL="1143000" indent="-228600" algn="l" defTabSz="457200" rtl="0" eaLnBrk="1" latinLnBrk="0" hangingPunct="1">
              <a:spcBef>
                <a:spcPct val="20000"/>
              </a:spcBef>
              <a:buFont typeface="Arial"/>
              <a:buChar char="•"/>
              <a:defRPr kumimoji="1" sz="1600" kern="1200">
                <a:solidFill>
                  <a:schemeClr val="accent5"/>
                </a:solidFill>
              </a:defRPr>
            </a:lvl3pPr>
            <a:lvl4pPr marL="1600200" indent="-228600" algn="l" defTabSz="457200" rtl="0" eaLnBrk="1" latinLnBrk="0" hangingPunct="1">
              <a:spcBef>
                <a:spcPct val="20000"/>
              </a:spcBef>
              <a:buFont typeface="Arial"/>
              <a:buChar char="–"/>
              <a:defRPr kumimoji="1" sz="1000" kern="1200">
                <a:solidFill>
                  <a:schemeClr val="accent5"/>
                </a:solidFill>
              </a:defRPr>
            </a:lvl4pPr>
            <a:lvl5pPr marL="2057400" indent="-228600" algn="l" defTabSz="457200" rtl="0" eaLnBrk="1" latinLnBrk="0" hangingPunct="1">
              <a:spcBef>
                <a:spcPct val="20000"/>
              </a:spcBef>
              <a:buFont typeface="Arial"/>
              <a:buChar char="»"/>
              <a:defRPr kumimoji="1" sz="2000" kern="1200">
                <a:solidFill>
                  <a:schemeClr val="tx1"/>
                </a:solidFill>
              </a:defRPr>
            </a:lvl5pPr>
            <a:lvl6pPr marL="2514600" indent="-228600" algn="l" defTabSz="457200" rtl="0" eaLnBrk="1" latinLnBrk="0" hangingPunct="1">
              <a:spcBef>
                <a:spcPct val="20000"/>
              </a:spcBef>
              <a:buFont typeface="Arial"/>
              <a:buChar char="•"/>
              <a:defRPr kumimoji="1" sz="2000" kern="1200">
                <a:solidFill>
                  <a:schemeClr val="tx1"/>
                </a:solidFill>
              </a:defRPr>
            </a:lvl6pPr>
            <a:lvl7pPr marL="2971800" indent="-228600" algn="l" defTabSz="457200" rtl="0" eaLnBrk="1" latinLnBrk="0" hangingPunct="1">
              <a:spcBef>
                <a:spcPct val="20000"/>
              </a:spcBef>
              <a:buFont typeface="Arial"/>
              <a:buChar char="•"/>
              <a:defRPr kumimoji="1" sz="2000" kern="1200">
                <a:solidFill>
                  <a:schemeClr val="tx1"/>
                </a:solidFill>
              </a:defRPr>
            </a:lvl7pPr>
            <a:lvl8pPr marL="3429000" indent="-228600" algn="l" defTabSz="457200" rtl="0" eaLnBrk="1" latinLnBrk="0" hangingPunct="1">
              <a:spcBef>
                <a:spcPct val="20000"/>
              </a:spcBef>
              <a:buFont typeface="Arial"/>
              <a:buChar char="•"/>
              <a:defRPr kumimoji="1" sz="2000" kern="1200">
                <a:solidFill>
                  <a:schemeClr val="tx1"/>
                </a:solidFill>
              </a:defRPr>
            </a:lvl8pPr>
            <a:lvl9pPr marL="3886200" indent="-228600" algn="l" defTabSz="457200" rtl="0" eaLnBrk="1" latinLnBrk="0" hangingPunct="1">
              <a:spcBef>
                <a:spcPct val="20000"/>
              </a:spcBef>
              <a:buFont typeface="Arial"/>
              <a:buChar char="•"/>
              <a:defRPr kumimoji="1" sz="2000" kern="1200">
                <a:solidFill>
                  <a:schemeClr val="tx1"/>
                </a:solidFill>
              </a:defRPr>
            </a:lvl9pPr>
          </a:lstStyle>
          <a:p>
            <a:pPr fontAlgn="base">
              <a:spcAft>
                <a:spcPct val="0"/>
              </a:spcAft>
            </a:pPr>
            <a:r>
              <a:rPr lang="ja-JP" altLang="en-US" sz="1050">
                <a:solidFill>
                  <a:srgbClr val="000000"/>
                </a:solidFill>
                <a:latin typeface="Arial"/>
                <a:ea typeface="Meiryo UI" panose="020B0604030504040204" pitchFamily="50" charset="-128"/>
              </a:rPr>
              <a:t>Usually the DR site server is stopped and synchronized by ASR</a:t>
            </a:r>
          </a:p>
          <a:p>
            <a:pPr fontAlgn="base">
              <a:spcAft>
                <a:spcPct val="0"/>
              </a:spcAft>
            </a:pPr>
            <a:r>
              <a:rPr lang="en-US" altLang="ja-JP" sz="1050">
                <a:solidFill>
                  <a:srgbClr val="000000"/>
                </a:solidFill>
                <a:latin typeface="Arial"/>
                <a:ea typeface="Meiryo UI" panose="020B0604030504040204" pitchFamily="50" charset="-128"/>
              </a:rPr>
              <a:t>At DR, after network switching, the server starts up and starts operation.</a:t>
            </a:r>
            <a:endParaRPr lang="en-US" altLang="ja-JP" sz="1050" kern="0">
              <a:solidFill>
                <a:srgbClr val="000000"/>
              </a:solidFill>
              <a:latin typeface="Arial"/>
              <a:ea typeface="Meiryo UI" panose="020B0604030504040204" pitchFamily="50" charset="-128"/>
            </a:endParaRPr>
          </a:p>
        </p:txBody>
      </p:sp>
      <p:sp>
        <p:nvSpPr>
          <p:cNvPr id="36" name="正方形/長方形 35">
            <a:extLst>
              <a:ext uri="{FF2B5EF4-FFF2-40B4-BE49-F238E27FC236}">
                <a16:creationId xmlns:a16="http://schemas.microsoft.com/office/drawing/2014/main" id="{5F65EEBC-646E-4739-8B05-CAFE58F65762}"/>
              </a:ext>
            </a:extLst>
          </p:cNvPr>
          <p:cNvSpPr/>
          <p:nvPr/>
        </p:nvSpPr>
        <p:spPr>
          <a:xfrm>
            <a:off x="2816805" y="4272939"/>
            <a:ext cx="4752528" cy="271631"/>
          </a:xfrm>
          <a:prstGeom prst="rect">
            <a:avLst/>
          </a:prstGeom>
          <a:noFill/>
          <a:ln>
            <a:solidFill>
              <a:srgbClr val="B2B2B2"/>
            </a:solidFill>
          </a:ln>
          <a:effectLst/>
        </p:spPr>
        <p:style>
          <a:lnRef idx="1">
            <a:schemeClr val="accent1"/>
          </a:lnRef>
          <a:fillRef idx="3">
            <a:schemeClr val="accent1"/>
          </a:fillRef>
          <a:effectRef idx="2">
            <a:schemeClr val="accent1"/>
          </a:effectRef>
          <a:fontRef idx="minor">
            <a:schemeClr val="lt1"/>
          </a:fontRef>
        </p:style>
        <p:txBody>
          <a:bodyPr rtlCol="0" anchor="t" anchorCtr="0"/>
          <a:lstStyle/>
          <a:p>
            <a:pPr fontAlgn="base">
              <a:spcBef>
                <a:spcPct val="0"/>
              </a:spcBef>
              <a:spcAft>
                <a:spcPct val="0"/>
              </a:spcAft>
            </a:pPr>
            <a:r>
              <a:rPr lang="ja-JP" altLang="en-US" sz="900">
                <a:solidFill>
                  <a:srgbClr val="000000">
                    <a:lumMod val="65000"/>
                    <a:lumOff val="35000"/>
                  </a:srgbClr>
                </a:solidFill>
                <a:latin typeface="Arial"/>
              </a:rPr>
              <a:t>Legends</a:t>
            </a:r>
          </a:p>
        </p:txBody>
      </p:sp>
      <p:sp>
        <p:nvSpPr>
          <p:cNvPr id="38" name="テキスト ボックス 26">
            <a:extLst>
              <a:ext uri="{FF2B5EF4-FFF2-40B4-BE49-F238E27FC236}">
                <a16:creationId xmlns:a16="http://schemas.microsoft.com/office/drawing/2014/main" id="{5F6C8865-7E3E-4B6A-8BB9-D61DDF4602B5}"/>
              </a:ext>
            </a:extLst>
          </p:cNvPr>
          <p:cNvSpPr txBox="1"/>
          <p:nvPr/>
        </p:nvSpPr>
        <p:spPr>
          <a:xfrm>
            <a:off x="3621802" y="4272940"/>
            <a:ext cx="1471334" cy="369332"/>
          </a:xfrm>
          <a:prstGeom prst="rect">
            <a:avLst/>
          </a:prstGeom>
          <a:noFill/>
        </p:spPr>
        <p:txBody>
          <a:bodyPr wrap="square" rtlCol="0">
            <a:spAutoFit/>
          </a:bodyPr>
          <a:lstStyle/>
          <a:p>
            <a:pPr defTabSz="557213">
              <a:defRPr/>
            </a:pPr>
            <a:r>
              <a:rPr lang="en-US" altLang="ja-JP" sz="900">
                <a:solidFill>
                  <a:srgbClr val="000000">
                    <a:lumMod val="65000"/>
                    <a:lumOff val="35000"/>
                  </a:srgbClr>
                </a:solidFill>
                <a:latin typeface="Arial"/>
                <a:ea typeface="Meiryo UI" panose="020B0604030504040204" pitchFamily="50" charset="-128"/>
              </a:rPr>
              <a:t>Active-Standby redundant configuration</a:t>
            </a:r>
          </a:p>
        </p:txBody>
      </p:sp>
      <p:pic>
        <p:nvPicPr>
          <p:cNvPr id="39" name="図 38">
            <a:extLst>
              <a:ext uri="{FF2B5EF4-FFF2-40B4-BE49-F238E27FC236}">
                <a16:creationId xmlns:a16="http://schemas.microsoft.com/office/drawing/2014/main" id="{1A76D6AE-159D-4F90-9D0B-0B418CBB4E0D}"/>
              </a:ext>
            </a:extLst>
          </p:cNvPr>
          <p:cNvPicPr>
            <a:picLocks noChangeAspect="1"/>
          </p:cNvPicPr>
          <p:nvPr/>
        </p:nvPicPr>
        <p:blipFill>
          <a:blip r:embed="rId2"/>
          <a:stretch>
            <a:fillRect/>
          </a:stretch>
        </p:blipFill>
        <p:spPr>
          <a:xfrm>
            <a:off x="5873643" y="4279641"/>
            <a:ext cx="217597" cy="217597"/>
          </a:xfrm>
          <a:prstGeom prst="rect">
            <a:avLst/>
          </a:prstGeom>
        </p:spPr>
      </p:pic>
      <p:pic>
        <p:nvPicPr>
          <p:cNvPr id="40" name="図 39">
            <a:extLst>
              <a:ext uri="{FF2B5EF4-FFF2-40B4-BE49-F238E27FC236}">
                <a16:creationId xmlns:a16="http://schemas.microsoft.com/office/drawing/2014/main" id="{FE283FE9-8FFF-4061-BDB9-C07BF3299B7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97989" y="4276519"/>
            <a:ext cx="217597" cy="210383"/>
          </a:xfrm>
          <a:prstGeom prst="rect">
            <a:avLst/>
          </a:prstGeom>
        </p:spPr>
      </p:pic>
      <p:pic>
        <p:nvPicPr>
          <p:cNvPr id="41" name="図 40">
            <a:extLst>
              <a:ext uri="{FF2B5EF4-FFF2-40B4-BE49-F238E27FC236}">
                <a16:creationId xmlns:a16="http://schemas.microsoft.com/office/drawing/2014/main" id="{5A1F71BA-2553-4AB4-9D14-AEF24AF2AA8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017667" y="4293786"/>
            <a:ext cx="208128" cy="211793"/>
          </a:xfrm>
          <a:prstGeom prst="rect">
            <a:avLst/>
          </a:prstGeom>
        </p:spPr>
      </p:pic>
      <p:sp>
        <p:nvSpPr>
          <p:cNvPr id="42" name="テキスト ボックス 26">
            <a:extLst>
              <a:ext uri="{FF2B5EF4-FFF2-40B4-BE49-F238E27FC236}">
                <a16:creationId xmlns:a16="http://schemas.microsoft.com/office/drawing/2014/main" id="{09CDF128-F8A8-4368-AE27-41D33D1F69E3}"/>
              </a:ext>
            </a:extLst>
          </p:cNvPr>
          <p:cNvSpPr txBox="1"/>
          <p:nvPr/>
        </p:nvSpPr>
        <p:spPr>
          <a:xfrm>
            <a:off x="5159982" y="4281828"/>
            <a:ext cx="806631" cy="230832"/>
          </a:xfrm>
          <a:prstGeom prst="rect">
            <a:avLst/>
          </a:prstGeom>
          <a:noFill/>
        </p:spPr>
        <p:txBody>
          <a:bodyPr wrap="none" rtlCol="0">
            <a:spAutoFit/>
          </a:bodyPr>
          <a:lstStyle/>
          <a:p>
            <a:pPr defTabSz="557213">
              <a:defRPr/>
            </a:pPr>
            <a:r>
              <a:rPr lang="ja-JP" altLang="en-US" sz="900">
                <a:solidFill>
                  <a:srgbClr val="000000">
                    <a:lumMod val="65000"/>
                    <a:lumOff val="35000"/>
                  </a:srgbClr>
                </a:solidFill>
                <a:latin typeface="Arial"/>
                <a:ea typeface="Meiryo UI" panose="020B0604030504040204" pitchFamily="50" charset="-128"/>
              </a:rPr>
              <a:t>Server (VM)</a:t>
            </a:r>
          </a:p>
        </p:txBody>
      </p:sp>
      <p:sp>
        <p:nvSpPr>
          <p:cNvPr id="43" name="テキスト ボックス 42">
            <a:extLst>
              <a:ext uri="{FF2B5EF4-FFF2-40B4-BE49-F238E27FC236}">
                <a16:creationId xmlns:a16="http://schemas.microsoft.com/office/drawing/2014/main" id="{1BA37545-4288-46D4-9EA5-2BBED322FE49}"/>
              </a:ext>
            </a:extLst>
          </p:cNvPr>
          <p:cNvSpPr txBox="1"/>
          <p:nvPr/>
        </p:nvSpPr>
        <p:spPr>
          <a:xfrm>
            <a:off x="6051577" y="4286317"/>
            <a:ext cx="620683" cy="230832"/>
          </a:xfrm>
          <a:prstGeom prst="rect">
            <a:avLst/>
          </a:prstGeom>
          <a:noFill/>
        </p:spPr>
        <p:txBody>
          <a:bodyPr wrap="none" rtlCol="0">
            <a:spAutoFit/>
          </a:bodyPr>
          <a:lstStyle/>
          <a:p>
            <a:pPr defTabSz="557213">
              <a:defRPr/>
            </a:pPr>
            <a:r>
              <a:rPr lang="ja-JP" altLang="en-US" sz="900">
                <a:solidFill>
                  <a:srgbClr val="000000">
                    <a:lumMod val="65000"/>
                    <a:lumOff val="35000"/>
                  </a:srgbClr>
                </a:solidFill>
                <a:latin typeface="Arial"/>
                <a:ea typeface="Meiryo UI" panose="020B0604030504040204" pitchFamily="50" charset="-128"/>
              </a:rPr>
              <a:t>Instance</a:t>
            </a:r>
          </a:p>
        </p:txBody>
      </p:sp>
      <p:sp>
        <p:nvSpPr>
          <p:cNvPr id="44" name="テキスト ボックス 26">
            <a:extLst>
              <a:ext uri="{FF2B5EF4-FFF2-40B4-BE49-F238E27FC236}">
                <a16:creationId xmlns:a16="http://schemas.microsoft.com/office/drawing/2014/main" id="{861D4784-25B1-4277-9EEE-7A7F401511BF}"/>
              </a:ext>
            </a:extLst>
          </p:cNvPr>
          <p:cNvSpPr txBox="1"/>
          <p:nvPr/>
        </p:nvSpPr>
        <p:spPr>
          <a:xfrm>
            <a:off x="6861149" y="4284509"/>
            <a:ext cx="409086" cy="230832"/>
          </a:xfrm>
          <a:prstGeom prst="rect">
            <a:avLst/>
          </a:prstGeom>
          <a:noFill/>
        </p:spPr>
        <p:txBody>
          <a:bodyPr wrap="none" rtlCol="0">
            <a:spAutoFit/>
          </a:bodyPr>
          <a:lstStyle/>
          <a:p>
            <a:pPr defTabSz="557213">
              <a:defRPr/>
            </a:pPr>
            <a:r>
              <a:rPr lang="ja-JP" altLang="en-US" sz="900">
                <a:solidFill>
                  <a:srgbClr val="000000">
                    <a:lumMod val="65000"/>
                    <a:lumOff val="35000"/>
                  </a:srgbClr>
                </a:solidFill>
                <a:latin typeface="Arial"/>
                <a:ea typeface="Meiryo UI" panose="020B0604030504040204" pitchFamily="50" charset="-128"/>
              </a:rPr>
              <a:t>Disk</a:t>
            </a:r>
          </a:p>
        </p:txBody>
      </p:sp>
      <p:sp>
        <p:nvSpPr>
          <p:cNvPr id="45" name="四角形: 角を丸くする 20">
            <a:extLst>
              <a:ext uri="{FF2B5EF4-FFF2-40B4-BE49-F238E27FC236}">
                <a16:creationId xmlns:a16="http://schemas.microsoft.com/office/drawing/2014/main" id="{A1BEC9A5-EBDE-4DCC-93A2-4F17DF274F75}"/>
              </a:ext>
            </a:extLst>
          </p:cNvPr>
          <p:cNvSpPr/>
          <p:nvPr/>
        </p:nvSpPr>
        <p:spPr>
          <a:xfrm>
            <a:off x="3410872" y="4337091"/>
            <a:ext cx="197443" cy="124869"/>
          </a:xfrm>
          <a:prstGeom prst="roundRect">
            <a:avLst>
              <a:gd name="adj" fmla="val 25809"/>
            </a:avLst>
          </a:prstGeom>
          <a:solidFill>
            <a:srgbClr val="CCECFF"/>
          </a:solidFill>
          <a:ln>
            <a:solidFill>
              <a:srgbClr val="002060"/>
            </a:solidFill>
            <a:prstDash val="dash"/>
          </a:ln>
        </p:spPr>
        <p:txBody>
          <a:bodyPr rot="0" spcFirstLastPara="0" vertOverflow="overflow" horzOverflow="overflow" vert="horz" wrap="square" lIns="57038" tIns="27861" rIns="57038" bIns="27861" numCol="1" spcCol="0" rtlCol="0" fromWordArt="0" anchor="t" anchorCtr="0" forceAA="0" compatLnSpc="1">
            <a:prstTxWarp prst="textNoShape">
              <a:avLst/>
            </a:prstTxWarp>
            <a:noAutofit/>
          </a:bodyPr>
          <a:lstStyle/>
          <a:p>
            <a:pPr algn="ctr" defTabSz="557213">
              <a:defRPr/>
            </a:pPr>
            <a:endParaRPr lang="ja-JP" altLang="en-US" sz="900" kern="0">
              <a:solidFill>
                <a:srgbClr val="000000">
                  <a:lumMod val="65000"/>
                  <a:lumOff val="35000"/>
                </a:srgbClr>
              </a:solidFill>
              <a:latin typeface="Arial"/>
              <a:ea typeface="Meiryo UI" panose="020B0604030504040204" pitchFamily="50" charset="-128"/>
            </a:endParaRPr>
          </a:p>
        </p:txBody>
      </p:sp>
      <p:sp>
        <p:nvSpPr>
          <p:cNvPr id="143" name="四角形: 角を丸くする 7">
            <a:extLst>
              <a:ext uri="{FF2B5EF4-FFF2-40B4-BE49-F238E27FC236}">
                <a16:creationId xmlns:a16="http://schemas.microsoft.com/office/drawing/2014/main" id="{BBEFA745-A393-4BF3-AB73-2E513F6F2031}"/>
              </a:ext>
            </a:extLst>
          </p:cNvPr>
          <p:cNvSpPr/>
          <p:nvPr/>
        </p:nvSpPr>
        <p:spPr>
          <a:xfrm>
            <a:off x="1520661" y="1978956"/>
            <a:ext cx="2483007" cy="2165104"/>
          </a:xfrm>
          <a:prstGeom prst="roundRect">
            <a:avLst>
              <a:gd name="adj" fmla="val 3390"/>
            </a:avLst>
          </a:prstGeom>
          <a:noFill/>
          <a:ln>
            <a:solidFill>
              <a:srgbClr val="002060"/>
            </a:solidFill>
          </a:ln>
        </p:spPr>
        <p:txBody>
          <a:bodyPr rot="0" spcFirstLastPara="0" vertOverflow="overflow" horzOverflow="overflow" vert="horz" wrap="square" lIns="57038" tIns="27861" rIns="57038" bIns="27861" numCol="1" spcCol="0" rtlCol="0" fromWordArt="0" anchor="t" anchorCtr="0" forceAA="0" compatLnSpc="1">
            <a:prstTxWarp prst="textNoShape">
              <a:avLst/>
            </a:prstTxWarp>
            <a:noAutofit/>
          </a:bodyPr>
          <a:lstStyle/>
          <a:p>
            <a:pPr algn="ctr" defTabSz="557213">
              <a:defRPr/>
            </a:pPr>
            <a:endParaRPr lang="ja-JP" altLang="en-US" sz="900" kern="0">
              <a:solidFill>
                <a:srgbClr val="000000">
                  <a:lumMod val="65000"/>
                  <a:lumOff val="35000"/>
                </a:srgbClr>
              </a:solidFill>
              <a:latin typeface="Arial"/>
              <a:ea typeface="Meiryo UI" panose="020B0604030504040204" pitchFamily="50" charset="-128"/>
            </a:endParaRPr>
          </a:p>
        </p:txBody>
      </p:sp>
      <p:sp>
        <p:nvSpPr>
          <p:cNvPr id="144" name="テキスト ボックス 143">
            <a:extLst>
              <a:ext uri="{FF2B5EF4-FFF2-40B4-BE49-F238E27FC236}">
                <a16:creationId xmlns:a16="http://schemas.microsoft.com/office/drawing/2014/main" id="{806F3525-BBE4-4A20-85EC-22D407E11B20}"/>
              </a:ext>
            </a:extLst>
          </p:cNvPr>
          <p:cNvSpPr txBox="1"/>
          <p:nvPr/>
        </p:nvSpPr>
        <p:spPr>
          <a:xfrm>
            <a:off x="1555663" y="1761661"/>
            <a:ext cx="1157840" cy="253916"/>
          </a:xfrm>
          <a:prstGeom prst="rect">
            <a:avLst/>
          </a:prstGeom>
          <a:noFill/>
        </p:spPr>
        <p:txBody>
          <a:bodyPr wrap="square" rtlCol="0">
            <a:spAutoFit/>
          </a:bodyPr>
          <a:lstStyle/>
          <a:p>
            <a:pPr defTabSz="557213">
              <a:defRPr/>
            </a:pPr>
            <a:r>
              <a:rPr lang="ja-JP" altLang="en-US" sz="1050" u="sng">
                <a:solidFill>
                  <a:srgbClr val="000000"/>
                </a:solidFill>
                <a:latin typeface="Arial"/>
                <a:ea typeface="Meiryo UI" panose="020B0604030504040204" pitchFamily="50" charset="-128"/>
              </a:rPr>
              <a:t>Eastern Japan</a:t>
            </a:r>
          </a:p>
        </p:txBody>
      </p:sp>
      <p:sp>
        <p:nvSpPr>
          <p:cNvPr id="145" name="矢印: 右 144">
            <a:extLst>
              <a:ext uri="{FF2B5EF4-FFF2-40B4-BE49-F238E27FC236}">
                <a16:creationId xmlns:a16="http://schemas.microsoft.com/office/drawing/2014/main" id="{A580CF26-6BC6-4970-8602-F9EA97980B28}"/>
              </a:ext>
            </a:extLst>
          </p:cNvPr>
          <p:cNvSpPr/>
          <p:nvPr/>
        </p:nvSpPr>
        <p:spPr>
          <a:xfrm>
            <a:off x="3535889" y="3354837"/>
            <a:ext cx="2259479" cy="158865"/>
          </a:xfrm>
          <a:prstGeom prst="rightArrow">
            <a:avLst>
              <a:gd name="adj1" fmla="val 50000"/>
              <a:gd name="adj2" fmla="val 95333"/>
            </a:avLst>
          </a:prstGeom>
          <a:gradFill>
            <a:gsLst>
              <a:gs pos="0">
                <a:srgbClr val="FF0000"/>
              </a:gs>
              <a:gs pos="100000">
                <a:srgbClr val="FF7C80"/>
              </a:gs>
            </a:gsLst>
          </a:gra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fontAlgn="base">
              <a:spcBef>
                <a:spcPct val="0"/>
              </a:spcBef>
              <a:spcAft>
                <a:spcPct val="0"/>
              </a:spcAft>
            </a:pPr>
            <a:endParaRPr lang="ja-JP" altLang="en-US" sz="600">
              <a:solidFill>
                <a:srgbClr val="BDD262"/>
              </a:solidFill>
              <a:latin typeface="Arial"/>
              <a:ea typeface="Meiryo UI" panose="020B0604030504040204" pitchFamily="50" charset="-128"/>
            </a:endParaRPr>
          </a:p>
        </p:txBody>
      </p:sp>
      <p:sp>
        <p:nvSpPr>
          <p:cNvPr id="146" name="四角形: 角を丸くする 7">
            <a:extLst>
              <a:ext uri="{FF2B5EF4-FFF2-40B4-BE49-F238E27FC236}">
                <a16:creationId xmlns:a16="http://schemas.microsoft.com/office/drawing/2014/main" id="{555B13C8-56F2-4388-83B5-448838107167}"/>
              </a:ext>
            </a:extLst>
          </p:cNvPr>
          <p:cNvSpPr/>
          <p:nvPr/>
        </p:nvSpPr>
        <p:spPr>
          <a:xfrm>
            <a:off x="5093136" y="1978956"/>
            <a:ext cx="2071153" cy="2165104"/>
          </a:xfrm>
          <a:prstGeom prst="roundRect">
            <a:avLst>
              <a:gd name="adj" fmla="val 3390"/>
            </a:avLst>
          </a:prstGeom>
          <a:noFill/>
          <a:ln>
            <a:solidFill>
              <a:srgbClr val="002060"/>
            </a:solidFill>
          </a:ln>
        </p:spPr>
        <p:txBody>
          <a:bodyPr rot="0" spcFirstLastPara="0" vertOverflow="overflow" horzOverflow="overflow" vert="horz" wrap="square" lIns="57038" tIns="27861" rIns="57038" bIns="27861" numCol="1" spcCol="0" rtlCol="0" fromWordArt="0" anchor="t" anchorCtr="0" forceAA="0" compatLnSpc="1">
            <a:prstTxWarp prst="textNoShape">
              <a:avLst/>
            </a:prstTxWarp>
            <a:noAutofit/>
          </a:bodyPr>
          <a:lstStyle/>
          <a:p>
            <a:pPr algn="ctr" defTabSz="557213">
              <a:defRPr/>
            </a:pPr>
            <a:endParaRPr lang="ja-JP" altLang="en-US" sz="900" kern="0">
              <a:solidFill>
                <a:srgbClr val="000000">
                  <a:lumMod val="65000"/>
                  <a:lumOff val="35000"/>
                </a:srgbClr>
              </a:solidFill>
              <a:latin typeface="Arial"/>
              <a:ea typeface="Meiryo UI" panose="020B0604030504040204" pitchFamily="50" charset="-128"/>
            </a:endParaRPr>
          </a:p>
        </p:txBody>
      </p:sp>
      <p:sp>
        <p:nvSpPr>
          <p:cNvPr id="147" name="テキスト ボックス 146">
            <a:extLst>
              <a:ext uri="{FF2B5EF4-FFF2-40B4-BE49-F238E27FC236}">
                <a16:creationId xmlns:a16="http://schemas.microsoft.com/office/drawing/2014/main" id="{EDFB2CAA-D258-4CC2-8DA2-AA684908D01E}"/>
              </a:ext>
            </a:extLst>
          </p:cNvPr>
          <p:cNvSpPr txBox="1"/>
          <p:nvPr/>
        </p:nvSpPr>
        <p:spPr>
          <a:xfrm>
            <a:off x="5114330" y="1761661"/>
            <a:ext cx="1157840" cy="253916"/>
          </a:xfrm>
          <a:prstGeom prst="rect">
            <a:avLst/>
          </a:prstGeom>
          <a:noFill/>
        </p:spPr>
        <p:txBody>
          <a:bodyPr wrap="square" rtlCol="0">
            <a:spAutoFit/>
          </a:bodyPr>
          <a:lstStyle/>
          <a:p>
            <a:pPr defTabSz="557213">
              <a:defRPr/>
            </a:pPr>
            <a:r>
              <a:rPr lang="ja-JP" altLang="en-US" sz="1050" u="sng">
                <a:solidFill>
                  <a:srgbClr val="000000"/>
                </a:solidFill>
                <a:latin typeface="Arial"/>
                <a:ea typeface="Meiryo UI" panose="020B0604030504040204" pitchFamily="50" charset="-128"/>
              </a:rPr>
              <a:t>Western Japan</a:t>
            </a:r>
          </a:p>
        </p:txBody>
      </p:sp>
      <p:pic>
        <p:nvPicPr>
          <p:cNvPr id="149" name="図 148">
            <a:extLst>
              <a:ext uri="{FF2B5EF4-FFF2-40B4-BE49-F238E27FC236}">
                <a16:creationId xmlns:a16="http://schemas.microsoft.com/office/drawing/2014/main" id="{8EEE4A83-61DB-41DE-AE8A-947E32337B5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41436" y="3460072"/>
            <a:ext cx="297098" cy="210383"/>
          </a:xfrm>
          <a:prstGeom prst="rect">
            <a:avLst/>
          </a:prstGeom>
        </p:spPr>
      </p:pic>
      <p:sp>
        <p:nvSpPr>
          <p:cNvPr id="150" name="四角形: 角を丸くする 20">
            <a:extLst>
              <a:ext uri="{FF2B5EF4-FFF2-40B4-BE49-F238E27FC236}">
                <a16:creationId xmlns:a16="http://schemas.microsoft.com/office/drawing/2014/main" id="{52B42442-2804-4D3B-BBBE-CA2A1EB2AF4E}"/>
              </a:ext>
            </a:extLst>
          </p:cNvPr>
          <p:cNvSpPr/>
          <p:nvPr/>
        </p:nvSpPr>
        <p:spPr>
          <a:xfrm>
            <a:off x="1768224" y="2382730"/>
            <a:ext cx="2046936" cy="1524880"/>
          </a:xfrm>
          <a:prstGeom prst="roundRect">
            <a:avLst/>
          </a:prstGeom>
          <a:noFill/>
          <a:ln>
            <a:solidFill>
              <a:srgbClr val="002060"/>
            </a:solidFill>
            <a:prstDash val="dash"/>
          </a:ln>
        </p:spPr>
        <p:txBody>
          <a:bodyPr rot="0" spcFirstLastPara="0" vertOverflow="overflow" horzOverflow="overflow" vert="horz" wrap="square" lIns="57038" tIns="27861" rIns="57038" bIns="27861" numCol="1" spcCol="0" rtlCol="0" fromWordArt="0" anchor="t" anchorCtr="0" forceAA="0" compatLnSpc="1">
            <a:prstTxWarp prst="textNoShape">
              <a:avLst/>
            </a:prstTxWarp>
            <a:noAutofit/>
          </a:bodyPr>
          <a:lstStyle/>
          <a:p>
            <a:pPr algn="ctr" defTabSz="557213">
              <a:defRPr/>
            </a:pPr>
            <a:endParaRPr lang="ja-JP" altLang="en-US" sz="900" kern="0">
              <a:solidFill>
                <a:srgbClr val="000000">
                  <a:lumMod val="65000"/>
                  <a:lumOff val="35000"/>
                </a:srgbClr>
              </a:solidFill>
              <a:latin typeface="Arial"/>
              <a:ea typeface="Meiryo UI" panose="020B0604030504040204" pitchFamily="50" charset="-128"/>
            </a:endParaRPr>
          </a:p>
        </p:txBody>
      </p:sp>
      <p:sp>
        <p:nvSpPr>
          <p:cNvPr id="151" name="テキスト ボックス 150">
            <a:extLst>
              <a:ext uri="{FF2B5EF4-FFF2-40B4-BE49-F238E27FC236}">
                <a16:creationId xmlns:a16="http://schemas.microsoft.com/office/drawing/2014/main" id="{E3171628-708B-4EFD-BEDA-C3F5875C3D1C}"/>
              </a:ext>
            </a:extLst>
          </p:cNvPr>
          <p:cNvSpPr txBox="1"/>
          <p:nvPr/>
        </p:nvSpPr>
        <p:spPr>
          <a:xfrm>
            <a:off x="1547665" y="2058694"/>
            <a:ext cx="1101494" cy="253916"/>
          </a:xfrm>
          <a:prstGeom prst="rect">
            <a:avLst/>
          </a:prstGeom>
          <a:noFill/>
        </p:spPr>
        <p:txBody>
          <a:bodyPr wrap="square" rtlCol="0">
            <a:spAutoFit/>
          </a:bodyPr>
          <a:lstStyle/>
          <a:p>
            <a:pPr defTabSz="557213">
              <a:defRPr/>
            </a:pPr>
            <a:r>
              <a:rPr lang="en-US" altLang="ja-JP" sz="1050">
                <a:solidFill>
                  <a:srgbClr val="808080"/>
                </a:solidFill>
                <a:latin typeface="Arial"/>
                <a:ea typeface="Meiryo UI" panose="020B0604030504040204" pitchFamily="50" charset="-128"/>
              </a:rPr>
              <a:t>S4HANA AP</a:t>
            </a:r>
            <a:endParaRPr lang="ja-JP" altLang="en-US" sz="1050">
              <a:solidFill>
                <a:srgbClr val="808080"/>
              </a:solidFill>
              <a:latin typeface="Arial"/>
              <a:ea typeface="Meiryo UI" panose="020B0604030504040204" pitchFamily="50" charset="-128"/>
            </a:endParaRPr>
          </a:p>
        </p:txBody>
      </p:sp>
      <p:sp>
        <p:nvSpPr>
          <p:cNvPr id="152" name="テキスト ボックス 26">
            <a:extLst>
              <a:ext uri="{FF2B5EF4-FFF2-40B4-BE49-F238E27FC236}">
                <a16:creationId xmlns:a16="http://schemas.microsoft.com/office/drawing/2014/main" id="{436C3B8C-9247-4E69-8A59-7450A9067227}"/>
              </a:ext>
            </a:extLst>
          </p:cNvPr>
          <p:cNvSpPr txBox="1"/>
          <p:nvPr/>
        </p:nvSpPr>
        <p:spPr>
          <a:xfrm>
            <a:off x="2512056" y="3111060"/>
            <a:ext cx="576497" cy="207749"/>
          </a:xfrm>
          <a:prstGeom prst="rect">
            <a:avLst/>
          </a:prstGeom>
          <a:noFill/>
        </p:spPr>
        <p:txBody>
          <a:bodyPr wrap="square" rtlCol="0">
            <a:spAutoFit/>
          </a:bodyPr>
          <a:lstStyle/>
          <a:p>
            <a:pPr algn="ctr" defTabSz="557213">
              <a:defRPr/>
            </a:pPr>
            <a:r>
              <a:rPr lang="en-US" altLang="ja-JP" sz="750">
                <a:solidFill>
                  <a:srgbClr val="000000">
                    <a:lumMod val="65000"/>
                    <a:lumOff val="35000"/>
                  </a:srgbClr>
                </a:solidFill>
                <a:latin typeface="Arial"/>
                <a:ea typeface="Meiryo UI" panose="020B0604030504040204" pitchFamily="50" charset="-128"/>
              </a:rPr>
              <a:t>Active</a:t>
            </a:r>
            <a:endParaRPr lang="ja-JP" altLang="en-US" sz="750">
              <a:solidFill>
                <a:srgbClr val="000000">
                  <a:lumMod val="65000"/>
                  <a:lumOff val="35000"/>
                </a:srgbClr>
              </a:solidFill>
              <a:latin typeface="Arial"/>
              <a:ea typeface="Meiryo UI" panose="020B0604030504040204" pitchFamily="50" charset="-128"/>
            </a:endParaRPr>
          </a:p>
        </p:txBody>
      </p:sp>
      <p:pic>
        <p:nvPicPr>
          <p:cNvPr id="154" name="図 153">
            <a:extLst>
              <a:ext uri="{FF2B5EF4-FFF2-40B4-BE49-F238E27FC236}">
                <a16:creationId xmlns:a16="http://schemas.microsoft.com/office/drawing/2014/main" id="{C9439F3F-CAC1-4EF1-96F5-B3464F3BDAA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04858" y="3460072"/>
            <a:ext cx="297098" cy="210383"/>
          </a:xfrm>
          <a:prstGeom prst="rect">
            <a:avLst/>
          </a:prstGeom>
        </p:spPr>
      </p:pic>
      <p:pic>
        <p:nvPicPr>
          <p:cNvPr id="160" name="図 159">
            <a:extLst>
              <a:ext uri="{FF2B5EF4-FFF2-40B4-BE49-F238E27FC236}">
                <a16:creationId xmlns:a16="http://schemas.microsoft.com/office/drawing/2014/main" id="{AAE89146-4273-45B2-B425-68430ADACEEF}"/>
              </a:ext>
            </a:extLst>
          </p:cNvPr>
          <p:cNvPicPr>
            <a:picLocks noChangeAspect="1"/>
          </p:cNvPicPr>
          <p:nvPr/>
        </p:nvPicPr>
        <p:blipFill>
          <a:blip r:embed="rId2"/>
          <a:stretch>
            <a:fillRect/>
          </a:stretch>
        </p:blipFill>
        <p:spPr>
          <a:xfrm>
            <a:off x="2659531" y="2920299"/>
            <a:ext cx="297098" cy="217597"/>
          </a:xfrm>
          <a:prstGeom prst="rect">
            <a:avLst/>
          </a:prstGeom>
        </p:spPr>
      </p:pic>
      <p:pic>
        <p:nvPicPr>
          <p:cNvPr id="162" name="図 161">
            <a:extLst>
              <a:ext uri="{FF2B5EF4-FFF2-40B4-BE49-F238E27FC236}">
                <a16:creationId xmlns:a16="http://schemas.microsoft.com/office/drawing/2014/main" id="{64799AF0-5D1D-46A3-8741-06E9CA9DD33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438318" y="2519199"/>
            <a:ext cx="284169" cy="211793"/>
          </a:xfrm>
          <a:prstGeom prst="rect">
            <a:avLst/>
          </a:prstGeom>
        </p:spPr>
      </p:pic>
      <p:sp>
        <p:nvSpPr>
          <p:cNvPr id="163" name="正方形/長方形 162">
            <a:extLst>
              <a:ext uri="{FF2B5EF4-FFF2-40B4-BE49-F238E27FC236}">
                <a16:creationId xmlns:a16="http://schemas.microsoft.com/office/drawing/2014/main" id="{67D3D9E1-1165-4DEE-AC54-BADF4CF70811}"/>
              </a:ext>
            </a:extLst>
          </p:cNvPr>
          <p:cNvSpPr/>
          <p:nvPr/>
        </p:nvSpPr>
        <p:spPr>
          <a:xfrm>
            <a:off x="2445139" y="2718336"/>
            <a:ext cx="639704" cy="687454"/>
          </a:xfrm>
          <a:prstGeom prst="rect">
            <a:avLst/>
          </a:prstGeom>
          <a:noFill/>
          <a:ln>
            <a:solidFill>
              <a:srgbClr val="0070C0"/>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fontAlgn="base">
              <a:spcBef>
                <a:spcPct val="0"/>
              </a:spcBef>
              <a:spcAft>
                <a:spcPct val="0"/>
              </a:spcAft>
            </a:pPr>
            <a:endParaRPr lang="ja-JP" altLang="en-US" sz="600">
              <a:solidFill>
                <a:srgbClr val="BDD262"/>
              </a:solidFill>
              <a:latin typeface="Arial"/>
              <a:ea typeface="Meiryo UI" panose="020B0604030504040204" pitchFamily="50" charset="-128"/>
            </a:endParaRPr>
          </a:p>
        </p:txBody>
      </p:sp>
      <p:sp>
        <p:nvSpPr>
          <p:cNvPr id="165" name="四角形: 角を丸くする 20">
            <a:extLst>
              <a:ext uri="{FF2B5EF4-FFF2-40B4-BE49-F238E27FC236}">
                <a16:creationId xmlns:a16="http://schemas.microsoft.com/office/drawing/2014/main" id="{85B6F7CC-3FB5-481C-BFF0-FFAFE8C6E4D7}"/>
              </a:ext>
            </a:extLst>
          </p:cNvPr>
          <p:cNvSpPr/>
          <p:nvPr/>
        </p:nvSpPr>
        <p:spPr>
          <a:xfrm>
            <a:off x="5343548" y="2382730"/>
            <a:ext cx="1531333" cy="1524880"/>
          </a:xfrm>
          <a:prstGeom prst="roundRect">
            <a:avLst/>
          </a:prstGeom>
          <a:noFill/>
          <a:ln>
            <a:solidFill>
              <a:srgbClr val="002060"/>
            </a:solidFill>
            <a:prstDash val="dash"/>
          </a:ln>
        </p:spPr>
        <p:txBody>
          <a:bodyPr rot="0" spcFirstLastPara="0" vertOverflow="overflow" horzOverflow="overflow" vert="horz" wrap="square" lIns="57038" tIns="27861" rIns="57038" bIns="27861" numCol="1" spcCol="0" rtlCol="0" fromWordArt="0" anchor="t" anchorCtr="0" forceAA="0" compatLnSpc="1">
            <a:prstTxWarp prst="textNoShape">
              <a:avLst/>
            </a:prstTxWarp>
            <a:noAutofit/>
          </a:bodyPr>
          <a:lstStyle/>
          <a:p>
            <a:pPr algn="ctr" defTabSz="557213">
              <a:defRPr/>
            </a:pPr>
            <a:endParaRPr lang="ja-JP" altLang="en-US" sz="900" kern="0">
              <a:solidFill>
                <a:srgbClr val="000000">
                  <a:lumMod val="65000"/>
                  <a:lumOff val="35000"/>
                </a:srgbClr>
              </a:solidFill>
              <a:latin typeface="Arial"/>
              <a:ea typeface="Meiryo UI" panose="020B0604030504040204" pitchFamily="50" charset="-128"/>
            </a:endParaRPr>
          </a:p>
        </p:txBody>
      </p:sp>
      <p:pic>
        <p:nvPicPr>
          <p:cNvPr id="166" name="図 165">
            <a:extLst>
              <a:ext uri="{FF2B5EF4-FFF2-40B4-BE49-F238E27FC236}">
                <a16:creationId xmlns:a16="http://schemas.microsoft.com/office/drawing/2014/main" id="{25998A91-D805-4334-A987-058E9CFDD1D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62964" y="3460072"/>
            <a:ext cx="305624" cy="210383"/>
          </a:xfrm>
          <a:prstGeom prst="rect">
            <a:avLst/>
          </a:prstGeom>
        </p:spPr>
      </p:pic>
      <p:pic>
        <p:nvPicPr>
          <p:cNvPr id="167" name="図 166">
            <a:extLst>
              <a:ext uri="{FF2B5EF4-FFF2-40B4-BE49-F238E27FC236}">
                <a16:creationId xmlns:a16="http://schemas.microsoft.com/office/drawing/2014/main" id="{902B133E-8ABC-436C-B109-A0536771B6B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87135" y="3460072"/>
            <a:ext cx="305624" cy="210383"/>
          </a:xfrm>
          <a:prstGeom prst="rect">
            <a:avLst/>
          </a:prstGeom>
        </p:spPr>
      </p:pic>
      <p:sp>
        <p:nvSpPr>
          <p:cNvPr id="168" name="テキスト ボックス 26">
            <a:extLst>
              <a:ext uri="{FF2B5EF4-FFF2-40B4-BE49-F238E27FC236}">
                <a16:creationId xmlns:a16="http://schemas.microsoft.com/office/drawing/2014/main" id="{DE3C3522-5856-4941-8FF9-6142C2597F6D}"/>
              </a:ext>
            </a:extLst>
          </p:cNvPr>
          <p:cNvSpPr txBox="1"/>
          <p:nvPr/>
        </p:nvSpPr>
        <p:spPr>
          <a:xfrm>
            <a:off x="5706126" y="3138814"/>
            <a:ext cx="731754" cy="207749"/>
          </a:xfrm>
          <a:prstGeom prst="rect">
            <a:avLst/>
          </a:prstGeom>
          <a:noFill/>
        </p:spPr>
        <p:txBody>
          <a:bodyPr wrap="square" rtlCol="0">
            <a:spAutoFit/>
          </a:bodyPr>
          <a:lstStyle/>
          <a:p>
            <a:pPr algn="ctr" defTabSz="557213">
              <a:defRPr/>
            </a:pPr>
            <a:r>
              <a:rPr lang="en-US" altLang="ja-JP" sz="750">
                <a:solidFill>
                  <a:srgbClr val="000000">
                    <a:lumMod val="65000"/>
                    <a:lumOff val="35000"/>
                  </a:srgbClr>
                </a:solidFill>
                <a:latin typeface="Arial"/>
                <a:ea typeface="Meiryo UI" panose="020B0604030504040204" pitchFamily="50" charset="-128"/>
              </a:rPr>
              <a:t>Inactive</a:t>
            </a:r>
          </a:p>
        </p:txBody>
      </p:sp>
      <p:pic>
        <p:nvPicPr>
          <p:cNvPr id="169" name="図 168">
            <a:extLst>
              <a:ext uri="{FF2B5EF4-FFF2-40B4-BE49-F238E27FC236}">
                <a16:creationId xmlns:a16="http://schemas.microsoft.com/office/drawing/2014/main" id="{8C544B51-2EA6-41B8-A46A-B74750BFA540}"/>
              </a:ext>
            </a:extLst>
          </p:cNvPr>
          <p:cNvPicPr>
            <a:picLocks noChangeAspect="1"/>
          </p:cNvPicPr>
          <p:nvPr/>
        </p:nvPicPr>
        <p:blipFill>
          <a:blip r:embed="rId2"/>
          <a:stretch>
            <a:fillRect/>
          </a:stretch>
        </p:blipFill>
        <p:spPr>
          <a:xfrm>
            <a:off x="5892102" y="2916111"/>
            <a:ext cx="305624" cy="217597"/>
          </a:xfrm>
          <a:prstGeom prst="rect">
            <a:avLst/>
          </a:prstGeom>
        </p:spPr>
      </p:pic>
      <p:pic>
        <p:nvPicPr>
          <p:cNvPr id="170" name="図 169">
            <a:extLst>
              <a:ext uri="{FF2B5EF4-FFF2-40B4-BE49-F238E27FC236}">
                <a16:creationId xmlns:a16="http://schemas.microsoft.com/office/drawing/2014/main" id="{79D48BA9-E563-4FE6-A685-F00B1615F5A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740393" y="2523945"/>
            <a:ext cx="292325" cy="211793"/>
          </a:xfrm>
          <a:prstGeom prst="rect">
            <a:avLst/>
          </a:prstGeom>
        </p:spPr>
      </p:pic>
      <p:sp>
        <p:nvSpPr>
          <p:cNvPr id="172" name="テキスト ボックス 171">
            <a:extLst>
              <a:ext uri="{FF2B5EF4-FFF2-40B4-BE49-F238E27FC236}">
                <a16:creationId xmlns:a16="http://schemas.microsoft.com/office/drawing/2014/main" id="{239BDACB-7ECB-4334-80D9-DE37C12166FA}"/>
              </a:ext>
            </a:extLst>
          </p:cNvPr>
          <p:cNvSpPr txBox="1"/>
          <p:nvPr/>
        </p:nvSpPr>
        <p:spPr>
          <a:xfrm>
            <a:off x="5139064" y="2058694"/>
            <a:ext cx="1133107" cy="253916"/>
          </a:xfrm>
          <a:prstGeom prst="rect">
            <a:avLst/>
          </a:prstGeom>
          <a:noFill/>
        </p:spPr>
        <p:txBody>
          <a:bodyPr wrap="square" rtlCol="0">
            <a:spAutoFit/>
          </a:bodyPr>
          <a:lstStyle/>
          <a:p>
            <a:pPr defTabSz="557213">
              <a:defRPr/>
            </a:pPr>
            <a:r>
              <a:rPr lang="en-US" altLang="ja-JP" sz="1050">
                <a:solidFill>
                  <a:srgbClr val="808080"/>
                </a:solidFill>
                <a:latin typeface="Arial"/>
                <a:ea typeface="Meiryo UI" panose="020B0604030504040204" pitchFamily="50" charset="-128"/>
              </a:rPr>
              <a:t>S4HANA AP</a:t>
            </a:r>
            <a:endParaRPr lang="ja-JP" altLang="en-US" sz="1050">
              <a:solidFill>
                <a:srgbClr val="808080"/>
              </a:solidFill>
              <a:latin typeface="Arial"/>
              <a:ea typeface="Meiryo UI" panose="020B0604030504040204" pitchFamily="50" charset="-128"/>
            </a:endParaRPr>
          </a:p>
        </p:txBody>
      </p:sp>
      <p:sp>
        <p:nvSpPr>
          <p:cNvPr id="182" name="テキスト ボックス 26">
            <a:extLst>
              <a:ext uri="{FF2B5EF4-FFF2-40B4-BE49-F238E27FC236}">
                <a16:creationId xmlns:a16="http://schemas.microsoft.com/office/drawing/2014/main" id="{1FAAC6AF-5E84-43BA-ACBF-724DA5D9BCB3}"/>
              </a:ext>
            </a:extLst>
          </p:cNvPr>
          <p:cNvSpPr txBox="1"/>
          <p:nvPr/>
        </p:nvSpPr>
        <p:spPr>
          <a:xfrm>
            <a:off x="3652351" y="3165816"/>
            <a:ext cx="1856448" cy="415498"/>
          </a:xfrm>
          <a:prstGeom prst="rect">
            <a:avLst/>
          </a:prstGeom>
          <a:noFill/>
        </p:spPr>
        <p:txBody>
          <a:bodyPr wrap="square" rtlCol="0">
            <a:spAutoFit/>
          </a:bodyPr>
          <a:lstStyle/>
          <a:p>
            <a:pPr algn="ctr" defTabSz="557213">
              <a:defRPr/>
            </a:pPr>
            <a:r>
              <a:rPr lang="en-US" altLang="ja-JP" sz="1050">
                <a:solidFill>
                  <a:srgbClr val="000000">
                    <a:lumMod val="65000"/>
                    <a:lumOff val="35000"/>
                  </a:srgbClr>
                </a:solidFill>
                <a:latin typeface="Arial"/>
                <a:ea typeface="Meiryo UI" panose="020B0604030504040204" pitchFamily="50" charset="-128"/>
              </a:rPr>
              <a:t>ASR synchronization</a:t>
            </a:r>
          </a:p>
          <a:p>
            <a:pPr algn="ctr" defTabSz="557213">
              <a:defRPr/>
            </a:pPr>
            <a:endParaRPr lang="en-US" altLang="ja-JP" sz="1050">
              <a:solidFill>
                <a:srgbClr val="000000">
                  <a:lumMod val="65000"/>
                  <a:lumOff val="35000"/>
                </a:srgbClr>
              </a:solidFill>
              <a:latin typeface="Arial"/>
              <a:ea typeface="Meiryo UI" panose="020B0604030504040204" pitchFamily="50" charset="-128"/>
            </a:endParaRPr>
          </a:p>
        </p:txBody>
      </p:sp>
      <p:sp>
        <p:nvSpPr>
          <p:cNvPr id="4" name="フッター プレースホルダー 3">
            <a:extLst>
              <a:ext uri="{FF2B5EF4-FFF2-40B4-BE49-F238E27FC236}">
                <a16:creationId xmlns:a16="http://schemas.microsoft.com/office/drawing/2014/main" id="{2BD6E88B-14FE-470E-9B13-774EAB469403}"/>
              </a:ext>
            </a:extLst>
          </p:cNvPr>
          <p:cNvSpPr>
            <a:spLocks noGrp="1"/>
          </p:cNvSpPr>
          <p:nvPr>
            <p:ph type="ftr" sz="quarter" idx="11"/>
          </p:nvPr>
        </p:nvSpPr>
        <p:spPr/>
        <p:txBody>
          <a:bodyPr/>
          <a:lstStyle/>
          <a:p>
            <a:pPr fontAlgn="base">
              <a:spcBef>
                <a:spcPct val="0"/>
              </a:spcBef>
              <a:spcAft>
                <a:spcPct val="0"/>
              </a:spcAft>
            </a:pPr>
            <a:r>
              <a:rPr lang="en-US" altLang="ja-JP" b="1">
                <a:solidFill>
                  <a:srgbClr val="595959"/>
                </a:solidFill>
                <a:latin typeface="Arial"/>
                <a:ea typeface="ＭＳ Ｐゴシック" charset="0"/>
                <a:cs typeface="Arial" charset="0"/>
              </a:rPr>
              <a:t>GERPBSS002-001  </a:t>
            </a:r>
          </a:p>
          <a:p>
            <a:pPr fontAlgn="base">
              <a:spcBef>
                <a:spcPct val="0"/>
              </a:spcBef>
              <a:spcAft>
                <a:spcPct val="0"/>
              </a:spcAft>
            </a:pPr>
            <a:r>
              <a:rPr lang="en-US" altLang="ja-JP" b="1">
                <a:solidFill>
                  <a:srgbClr val="595959"/>
                </a:solidFill>
                <a:latin typeface="Arial"/>
                <a:ea typeface="ＭＳ Ｐゴシック" charset="0"/>
                <a:cs typeface="Arial" charset="0"/>
              </a:rPr>
              <a:t>INTERNAL ONLY</a:t>
            </a:r>
            <a:endParaRPr lang="ja-JP" altLang="ja-JP">
              <a:solidFill>
                <a:srgbClr val="595959"/>
              </a:solidFill>
              <a:latin typeface="Arial"/>
              <a:ea typeface="ＭＳ Ｐゴシック" charset="0"/>
              <a:cs typeface="Arial" charset="0"/>
            </a:endParaRPr>
          </a:p>
        </p:txBody>
      </p:sp>
      <p:sp>
        <p:nvSpPr>
          <p:cNvPr id="5" name="スライド番号プレースホルダー 4">
            <a:extLst>
              <a:ext uri="{FF2B5EF4-FFF2-40B4-BE49-F238E27FC236}">
                <a16:creationId xmlns:a16="http://schemas.microsoft.com/office/drawing/2014/main" id="{CF9A5AF1-6F74-43C9-B6F7-953D9DCC5CE9}"/>
              </a:ext>
            </a:extLst>
          </p:cNvPr>
          <p:cNvSpPr>
            <a:spLocks noGrp="1"/>
          </p:cNvSpPr>
          <p:nvPr>
            <p:ph type="sldNum" sz="quarter" idx="12"/>
          </p:nvPr>
        </p:nvSpPr>
        <p:spPr/>
        <p:txBody>
          <a:bodyPr/>
          <a:lstStyle/>
          <a:p>
            <a:pPr fontAlgn="base">
              <a:spcBef>
                <a:spcPct val="0"/>
              </a:spcBef>
              <a:spcAft>
                <a:spcPct val="0"/>
              </a:spcAft>
            </a:pPr>
            <a:r>
              <a:rPr lang="en-US" altLang="ja-JP">
                <a:solidFill>
                  <a:srgbClr val="000000">
                    <a:tint val="75000"/>
                  </a:srgbClr>
                </a:solidFill>
                <a:latin typeface="Arial"/>
                <a:ea typeface="HGP創英角ｺﾞｼｯｸUB" charset="0"/>
              </a:rPr>
              <a:t>Page </a:t>
            </a:r>
            <a:fld id="{D3198D03-3FD0-425F-878A-9233AE0DEAA3}" type="slidenum">
              <a:rPr lang="ja-JP" altLang="en-US">
                <a:solidFill>
                  <a:srgbClr val="000000">
                    <a:tint val="75000"/>
                  </a:srgbClr>
                </a:solidFill>
                <a:latin typeface="Arial"/>
                <a:ea typeface="HGP創英角ｺﾞｼｯｸUB" charset="0"/>
              </a:rPr>
              <a:pPr fontAlgn="base">
                <a:spcBef>
                  <a:spcPct val="0"/>
                </a:spcBef>
                <a:spcAft>
                  <a:spcPct val="0"/>
                </a:spcAft>
              </a:pPr>
              <a:t>11</a:t>
            </a:fld>
            <a:r>
              <a:rPr lang="ja-JP" altLang="en-US">
                <a:solidFill>
                  <a:srgbClr val="000000">
                    <a:tint val="75000"/>
                  </a:srgbClr>
                </a:solidFill>
                <a:latin typeface="Arial"/>
                <a:ea typeface="HGP創英角ｺﾞｼｯｸUB" charset="0"/>
              </a:rPr>
              <a:t> </a:t>
            </a:r>
          </a:p>
        </p:txBody>
      </p:sp>
    </p:spTree>
    <p:extLst>
      <p:ext uri="{BB962C8B-B14F-4D97-AF65-F5344CB8AC3E}">
        <p14:creationId xmlns:p14="http://schemas.microsoft.com/office/powerpoint/2010/main" val="33954183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F5F77-D03C-437E-A99A-5E804C095F3E}"/>
              </a:ext>
            </a:extLst>
          </p:cNvPr>
          <p:cNvSpPr>
            <a:spLocks noGrp="1"/>
          </p:cNvSpPr>
          <p:nvPr>
            <p:ph type="title"/>
          </p:nvPr>
        </p:nvSpPr>
        <p:spPr/>
        <p:txBody>
          <a:bodyPr/>
          <a:lstStyle/>
          <a:p>
            <a:r>
              <a:rPr lang="en-US"/>
              <a:t>Reuse Secondary Hardware for Non-Productive SAP HANA Systems W/ HSR</a:t>
            </a:r>
          </a:p>
        </p:txBody>
      </p:sp>
      <p:sp>
        <p:nvSpPr>
          <p:cNvPr id="3" name="Content Placeholder 2">
            <a:extLst>
              <a:ext uri="{FF2B5EF4-FFF2-40B4-BE49-F238E27FC236}">
                <a16:creationId xmlns:a16="http://schemas.microsoft.com/office/drawing/2014/main" id="{6E2E4F73-0C5C-4168-B5B7-47335FD82BBE}"/>
              </a:ext>
            </a:extLst>
          </p:cNvPr>
          <p:cNvSpPr>
            <a:spLocks noGrp="1"/>
          </p:cNvSpPr>
          <p:nvPr>
            <p:ph idx="1"/>
          </p:nvPr>
        </p:nvSpPr>
        <p:spPr/>
        <p:txBody>
          <a:bodyPr/>
          <a:lstStyle/>
          <a:p>
            <a:r>
              <a:rPr lang="en-US" sz="1050"/>
              <a:t>Secondary Servers with SAP HANA System Replication can be used for Non-Productive Systems under the following conditions:</a:t>
            </a:r>
          </a:p>
          <a:p>
            <a:r>
              <a:rPr lang="en-US" sz="1050"/>
              <a:t>Running QA/DEV and using the resources of the secondary HW, the secondary shadow HANA instance cannot be prepared for the take-over (preload of table structures) and the take-over times will be considerably longer.</a:t>
            </a:r>
          </a:p>
          <a:p>
            <a:r>
              <a:rPr lang="en-US" sz="1050"/>
              <a:t>Preload must be switched off in secondary (</a:t>
            </a:r>
            <a:r>
              <a:rPr lang="en-US" sz="1050" err="1"/>
              <a:t>preload_column_tables</a:t>
            </a:r>
            <a:r>
              <a:rPr lang="en-US" sz="1050"/>
              <a:t>=false) </a:t>
            </a:r>
          </a:p>
          <a:p>
            <a:r>
              <a:rPr lang="en-US" sz="1050"/>
              <a:t>Possible with single node and scale-out</a:t>
            </a:r>
          </a:p>
          <a:p>
            <a:r>
              <a:rPr lang="en-US" sz="1050"/>
              <a:t>Non-Productive systems must have their own disk infrastructure</a:t>
            </a:r>
          </a:p>
          <a:p>
            <a:r>
              <a:rPr lang="en-US" sz="1050"/>
              <a:t>Non-Productive systems have to be turned off with takeover of the productive system</a:t>
            </a:r>
          </a:p>
          <a:p>
            <a:r>
              <a:rPr lang="en-US" sz="1050"/>
              <a:t>Approx. 10% of system resources are still needed for system replication on the secondary hardware with most restrictive setting.</a:t>
            </a:r>
          </a:p>
          <a:p>
            <a:r>
              <a:rPr lang="en-US" sz="1050"/>
              <a:t>Memory demands of the systems on the target host must be satisfied by setting allocation limits for all systems. System replication requires approximately: minimum value of 64 GB or “row store size + 20 GB” if this value is higher.</a:t>
            </a:r>
          </a:p>
          <a:p>
            <a:endParaRPr lang="en-US"/>
          </a:p>
        </p:txBody>
      </p:sp>
      <p:sp>
        <p:nvSpPr>
          <p:cNvPr id="4" name="Footer Placeholder 3">
            <a:extLst>
              <a:ext uri="{FF2B5EF4-FFF2-40B4-BE49-F238E27FC236}">
                <a16:creationId xmlns:a16="http://schemas.microsoft.com/office/drawing/2014/main" id="{F8CF8347-A1BC-490A-A9EB-3F92C2ED045F}"/>
              </a:ext>
            </a:extLst>
          </p:cNvPr>
          <p:cNvSpPr>
            <a:spLocks noGrp="1"/>
          </p:cNvSpPr>
          <p:nvPr>
            <p:ph type="ftr" sz="quarter" idx="11"/>
          </p:nvPr>
        </p:nvSpPr>
        <p:spPr/>
        <p:txBody>
          <a:bodyPr/>
          <a:lstStyle/>
          <a:p>
            <a:r>
              <a:rPr lang="en-US" altLang="ja-JP" b="1">
                <a:solidFill>
                  <a:srgbClr val="595959"/>
                </a:solidFill>
                <a:ea typeface="ＭＳ Ｐゴシック" charset="0"/>
                <a:cs typeface="Arial" charset="0"/>
              </a:rPr>
              <a:t>GERPBSS002-001  </a:t>
            </a:r>
          </a:p>
          <a:p>
            <a:r>
              <a:rPr lang="en-US" altLang="ja-JP" b="1">
                <a:solidFill>
                  <a:srgbClr val="595959"/>
                </a:solidFill>
                <a:ea typeface="ＭＳ Ｐゴシック" charset="0"/>
                <a:cs typeface="Arial" charset="0"/>
              </a:rPr>
              <a:t>INTERNAL ONLY</a:t>
            </a:r>
            <a:endParaRPr lang="ja-JP" altLang="ja-JP">
              <a:solidFill>
                <a:srgbClr val="595959"/>
              </a:solidFill>
              <a:ea typeface="ＭＳ Ｐゴシック" charset="0"/>
              <a:cs typeface="Arial" charset="0"/>
            </a:endParaRPr>
          </a:p>
        </p:txBody>
      </p:sp>
      <p:sp>
        <p:nvSpPr>
          <p:cNvPr id="5" name="Slide Number Placeholder 4">
            <a:extLst>
              <a:ext uri="{FF2B5EF4-FFF2-40B4-BE49-F238E27FC236}">
                <a16:creationId xmlns:a16="http://schemas.microsoft.com/office/drawing/2014/main" id="{4828EB92-677F-4A17-9806-0A0078CA0ECC}"/>
              </a:ext>
            </a:extLst>
          </p:cNvPr>
          <p:cNvSpPr>
            <a:spLocks noGrp="1"/>
          </p:cNvSpPr>
          <p:nvPr>
            <p:ph type="sldNum" sz="quarter" idx="12"/>
          </p:nvPr>
        </p:nvSpPr>
        <p:spPr/>
        <p:txBody>
          <a:bodyPr/>
          <a:lstStyle/>
          <a:p>
            <a:r>
              <a:rPr lang="en-US" altLang="ja-JP"/>
              <a:t>Page </a:t>
            </a:r>
            <a:fld id="{D3198D03-3FD0-425F-878A-9233AE0DEAA3}" type="slidenum">
              <a:rPr lang="ja-JP" altLang="en-US" smtClean="0"/>
              <a:pPr/>
              <a:t>12</a:t>
            </a:fld>
            <a:r>
              <a:rPr lang="ja-JP" altLang="en-US"/>
              <a:t> </a:t>
            </a:r>
          </a:p>
        </p:txBody>
      </p:sp>
      <p:pic>
        <p:nvPicPr>
          <p:cNvPr id="6" name="Picture 5">
            <a:extLst>
              <a:ext uri="{FF2B5EF4-FFF2-40B4-BE49-F238E27FC236}">
                <a16:creationId xmlns:a16="http://schemas.microsoft.com/office/drawing/2014/main" id="{AD57AAA3-A925-4105-8BA9-461DC05414F5}"/>
              </a:ext>
            </a:extLst>
          </p:cNvPr>
          <p:cNvPicPr>
            <a:picLocks noChangeAspect="1"/>
          </p:cNvPicPr>
          <p:nvPr/>
        </p:nvPicPr>
        <p:blipFill>
          <a:blip r:embed="rId2"/>
          <a:stretch>
            <a:fillRect/>
          </a:stretch>
        </p:blipFill>
        <p:spPr>
          <a:xfrm>
            <a:off x="1525642" y="2977328"/>
            <a:ext cx="4198019" cy="1543873"/>
          </a:xfrm>
          <a:prstGeom prst="rect">
            <a:avLst/>
          </a:prstGeom>
        </p:spPr>
      </p:pic>
    </p:spTree>
    <p:extLst>
      <p:ext uri="{BB962C8B-B14F-4D97-AF65-F5344CB8AC3E}">
        <p14:creationId xmlns:p14="http://schemas.microsoft.com/office/powerpoint/2010/main" val="38088159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6E3CB-4A5C-4498-A39E-ED6B7A7C53B6}"/>
              </a:ext>
            </a:extLst>
          </p:cNvPr>
          <p:cNvSpPr>
            <a:spLocks noGrp="1"/>
          </p:cNvSpPr>
          <p:nvPr>
            <p:ph type="title"/>
          </p:nvPr>
        </p:nvSpPr>
        <p:spPr/>
        <p:txBody>
          <a:bodyPr/>
          <a:lstStyle/>
          <a:p>
            <a:r>
              <a:rPr lang="en-US"/>
              <a:t>Hostname strategy and DR connection</a:t>
            </a:r>
          </a:p>
        </p:txBody>
      </p:sp>
      <p:sp>
        <p:nvSpPr>
          <p:cNvPr id="3" name="Content Placeholder 2">
            <a:extLst>
              <a:ext uri="{FF2B5EF4-FFF2-40B4-BE49-F238E27FC236}">
                <a16:creationId xmlns:a16="http://schemas.microsoft.com/office/drawing/2014/main" id="{95E7E123-F061-4F51-B136-2C30BE8002C7}"/>
              </a:ext>
            </a:extLst>
          </p:cNvPr>
          <p:cNvSpPr>
            <a:spLocks noGrp="1"/>
          </p:cNvSpPr>
          <p:nvPr>
            <p:ph idx="1"/>
          </p:nvPr>
        </p:nvSpPr>
        <p:spPr>
          <a:xfrm>
            <a:off x="179390" y="876261"/>
            <a:ext cx="8785224" cy="4245530"/>
          </a:xfrm>
        </p:spPr>
        <p:txBody>
          <a:bodyPr/>
          <a:lstStyle/>
          <a:p>
            <a:r>
              <a:rPr lang="en-US" sz="1050"/>
              <a:t>HA/DR Architecture based on replication (With DNS Redirection)</a:t>
            </a:r>
          </a:p>
          <a:p>
            <a:r>
              <a:rPr lang="en-US" sz="1050" b="1"/>
              <a:t>Hostnames:</a:t>
            </a:r>
          </a:p>
          <a:p>
            <a:r>
              <a:rPr lang="en-US" sz="1050"/>
              <a:t>–</a:t>
            </a:r>
            <a:r>
              <a:rPr lang="en-US" sz="1050" b="1"/>
              <a:t>HANA HNs</a:t>
            </a:r>
            <a:r>
              <a:rPr lang="en-US" sz="1050"/>
              <a:t>: </a:t>
            </a:r>
          </a:p>
          <a:p>
            <a:r>
              <a:rPr lang="en-US" sz="1050"/>
              <a:t>	1.OS-HN&lt;xx&gt;; (physical), –Used for HANA installation, HANA internal communication, client communication (e.g. AS, Studio, Cockpit, BI Tools), HSR Communication.</a:t>
            </a:r>
          </a:p>
          <a:p>
            <a:r>
              <a:rPr lang="en-US" sz="1050" b="1"/>
              <a:t>Structure:</a:t>
            </a:r>
          </a:p>
          <a:p>
            <a:r>
              <a:rPr lang="en-US" sz="1050"/>
              <a:t>–HN resolution entirely done via DNS</a:t>
            </a:r>
          </a:p>
          <a:p>
            <a:r>
              <a:rPr lang="en-US" sz="1050"/>
              <a:t>–HANA replicated via HSR</a:t>
            </a:r>
          </a:p>
          <a:p>
            <a:r>
              <a:rPr lang="en-US" sz="1050"/>
              <a:t>–HANA access after failover via new OS-HN&lt;xx&gt;</a:t>
            </a:r>
          </a:p>
          <a:p>
            <a:r>
              <a:rPr lang="en-US" sz="1050"/>
              <a:t>–Client redirection requires manual adaption of client connection strings to new hostnames (Application Servers, BI Tools, HANA Studio, HANA Cockpit)</a:t>
            </a:r>
          </a:p>
          <a:p>
            <a:r>
              <a:rPr lang="en-US" sz="1050"/>
              <a:t>–SAP AS (PAS/AAS) access to DB after failover to DC2 via different hostnames from primary site or secondary site</a:t>
            </a:r>
          </a:p>
          <a:p>
            <a:r>
              <a:rPr lang="en-US" sz="1050"/>
              <a:t>–Adjust Domain link after starting Apps on secondary ( This needs to be tested)</a:t>
            </a:r>
          </a:p>
          <a:p>
            <a:endParaRPr lang="en-US" sz="1050"/>
          </a:p>
          <a:p>
            <a:endParaRPr lang="en-US" sz="1050"/>
          </a:p>
          <a:p>
            <a:endParaRPr lang="en-US" sz="1050"/>
          </a:p>
          <a:p>
            <a:endParaRPr lang="en-US" sz="1050"/>
          </a:p>
          <a:p>
            <a:endParaRPr lang="en-US" sz="1050"/>
          </a:p>
          <a:p>
            <a:endParaRPr lang="en-US" sz="1050"/>
          </a:p>
          <a:p>
            <a:endParaRPr lang="en-US"/>
          </a:p>
        </p:txBody>
      </p:sp>
      <p:sp>
        <p:nvSpPr>
          <p:cNvPr id="4" name="Footer Placeholder 3">
            <a:extLst>
              <a:ext uri="{FF2B5EF4-FFF2-40B4-BE49-F238E27FC236}">
                <a16:creationId xmlns:a16="http://schemas.microsoft.com/office/drawing/2014/main" id="{9E71B1C1-1A7D-4595-88E7-1D23B425121D}"/>
              </a:ext>
            </a:extLst>
          </p:cNvPr>
          <p:cNvSpPr>
            <a:spLocks noGrp="1"/>
          </p:cNvSpPr>
          <p:nvPr>
            <p:ph type="ftr" sz="quarter" idx="11"/>
          </p:nvPr>
        </p:nvSpPr>
        <p:spPr/>
        <p:txBody>
          <a:bodyPr/>
          <a:lstStyle/>
          <a:p>
            <a:r>
              <a:rPr lang="en-US" altLang="ja-JP" b="1">
                <a:solidFill>
                  <a:srgbClr val="595959"/>
                </a:solidFill>
                <a:ea typeface="ＭＳ Ｐゴシック" charset="0"/>
                <a:cs typeface="Arial" charset="0"/>
              </a:rPr>
              <a:t>GERPBSS002-001  </a:t>
            </a:r>
          </a:p>
          <a:p>
            <a:r>
              <a:rPr lang="en-US" altLang="ja-JP" b="1">
                <a:solidFill>
                  <a:srgbClr val="595959"/>
                </a:solidFill>
                <a:ea typeface="ＭＳ Ｐゴシック" charset="0"/>
                <a:cs typeface="Arial" charset="0"/>
              </a:rPr>
              <a:t>INTERNAL ONLY</a:t>
            </a:r>
            <a:endParaRPr lang="ja-JP" altLang="ja-JP">
              <a:solidFill>
                <a:srgbClr val="595959"/>
              </a:solidFill>
              <a:ea typeface="ＭＳ Ｐゴシック" charset="0"/>
              <a:cs typeface="Arial" charset="0"/>
            </a:endParaRPr>
          </a:p>
        </p:txBody>
      </p:sp>
      <p:sp>
        <p:nvSpPr>
          <p:cNvPr id="5" name="Slide Number Placeholder 4">
            <a:extLst>
              <a:ext uri="{FF2B5EF4-FFF2-40B4-BE49-F238E27FC236}">
                <a16:creationId xmlns:a16="http://schemas.microsoft.com/office/drawing/2014/main" id="{E298A7B3-8685-4BFE-992D-43CB22486D8E}"/>
              </a:ext>
            </a:extLst>
          </p:cNvPr>
          <p:cNvSpPr>
            <a:spLocks noGrp="1"/>
          </p:cNvSpPr>
          <p:nvPr>
            <p:ph type="sldNum" sz="quarter" idx="12"/>
          </p:nvPr>
        </p:nvSpPr>
        <p:spPr/>
        <p:txBody>
          <a:bodyPr/>
          <a:lstStyle/>
          <a:p>
            <a:r>
              <a:rPr lang="en-US" altLang="ja-JP"/>
              <a:t>Page </a:t>
            </a:r>
            <a:fld id="{D3198D03-3FD0-425F-878A-9233AE0DEAA3}" type="slidenum">
              <a:rPr lang="ja-JP" altLang="en-US" smtClean="0"/>
              <a:pPr/>
              <a:t>13</a:t>
            </a:fld>
            <a:r>
              <a:rPr lang="ja-JP" altLang="en-US"/>
              <a:t> </a:t>
            </a:r>
          </a:p>
        </p:txBody>
      </p:sp>
      <p:pic>
        <p:nvPicPr>
          <p:cNvPr id="6" name="Picture 5">
            <a:extLst>
              <a:ext uri="{FF2B5EF4-FFF2-40B4-BE49-F238E27FC236}">
                <a16:creationId xmlns:a16="http://schemas.microsoft.com/office/drawing/2014/main" id="{A898DB06-ABEB-4CC4-AAA6-C98C040AFD1D}"/>
              </a:ext>
            </a:extLst>
          </p:cNvPr>
          <p:cNvPicPr>
            <a:picLocks noChangeAspect="1"/>
          </p:cNvPicPr>
          <p:nvPr/>
        </p:nvPicPr>
        <p:blipFill>
          <a:blip r:embed="rId2"/>
          <a:stretch>
            <a:fillRect/>
          </a:stretch>
        </p:blipFill>
        <p:spPr>
          <a:xfrm>
            <a:off x="1274620" y="3346450"/>
            <a:ext cx="4737350" cy="1641114"/>
          </a:xfrm>
          <a:prstGeom prst="rect">
            <a:avLst/>
          </a:prstGeom>
        </p:spPr>
      </p:pic>
    </p:spTree>
    <p:extLst>
      <p:ext uri="{BB962C8B-B14F-4D97-AF65-F5344CB8AC3E}">
        <p14:creationId xmlns:p14="http://schemas.microsoft.com/office/powerpoint/2010/main" val="19627073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474D0-59C0-47E9-86E5-87E9D0156CAD}"/>
              </a:ext>
            </a:extLst>
          </p:cNvPr>
          <p:cNvSpPr>
            <a:spLocks noGrp="1"/>
          </p:cNvSpPr>
          <p:nvPr>
            <p:ph type="title"/>
          </p:nvPr>
        </p:nvSpPr>
        <p:spPr/>
        <p:txBody>
          <a:bodyPr/>
          <a:lstStyle/>
          <a:p>
            <a:r>
              <a:rPr lang="en-US"/>
              <a:t>Hardware Re-Use on Secondary / Multi-purpose hardware</a:t>
            </a:r>
          </a:p>
        </p:txBody>
      </p:sp>
      <p:sp>
        <p:nvSpPr>
          <p:cNvPr id="3" name="Content Placeholder 2">
            <a:extLst>
              <a:ext uri="{FF2B5EF4-FFF2-40B4-BE49-F238E27FC236}">
                <a16:creationId xmlns:a16="http://schemas.microsoft.com/office/drawing/2014/main" id="{8338492D-84A3-44BA-A402-5280CF2AE873}"/>
              </a:ext>
            </a:extLst>
          </p:cNvPr>
          <p:cNvSpPr>
            <a:spLocks noGrp="1"/>
          </p:cNvSpPr>
          <p:nvPr>
            <p:ph idx="1"/>
          </p:nvPr>
        </p:nvSpPr>
        <p:spPr/>
        <p:txBody>
          <a:bodyPr/>
          <a:lstStyle/>
          <a:p>
            <a:r>
              <a:rPr lang="en-US" sz="1050"/>
              <a:t>In specific situations, it may be possible to re-use the secondary hardware to run a non-production system, for example if the secondary only serves for DR and is operated with data pre-load off. </a:t>
            </a:r>
          </a:p>
          <a:p>
            <a:r>
              <a:rPr lang="en-US" sz="1050"/>
              <a:t>In this case, the memory demand of the HANA secondary might limit the re-use options for production-size systems on the secondary hardware.</a:t>
            </a:r>
          </a:p>
          <a:p>
            <a:r>
              <a:rPr lang="en-US" sz="1050"/>
              <a:t>The memory demand of the secondary depends on the log transfer mode and data load option and is given on the following slide. </a:t>
            </a:r>
          </a:p>
          <a:p>
            <a:endParaRPr lang="en-US" sz="1050"/>
          </a:p>
          <a:p>
            <a:r>
              <a:rPr lang="en-US" sz="1050"/>
              <a:t>	</a:t>
            </a:r>
            <a:r>
              <a:rPr lang="en-US" sz="1050" b="1"/>
              <a:t>–Log Replay requires approx. 50% of RAM on the secondary according to the following sizing formula: </a:t>
            </a:r>
          </a:p>
          <a:p>
            <a:r>
              <a:rPr lang="en-US" sz="1050" b="1"/>
              <a:t>	  RAM of secondary ≈Size of loaded column tables (in-memory) + </a:t>
            </a:r>
            <a:r>
              <a:rPr lang="en-US" sz="1050" b="1" err="1"/>
              <a:t>RowStore</a:t>
            </a:r>
            <a:r>
              <a:rPr lang="en-US" sz="1050" b="1"/>
              <a:t> size + 50 GB (for log replay operation)</a:t>
            </a:r>
          </a:p>
          <a:p>
            <a:r>
              <a:rPr lang="en-US" sz="1050"/>
              <a:t>Additional deployments (non-production systems) on HA/DR server requires additional storage space for log and data volumes for these systems.</a:t>
            </a:r>
          </a:p>
          <a:p>
            <a:endParaRPr lang="en-US"/>
          </a:p>
        </p:txBody>
      </p:sp>
      <p:sp>
        <p:nvSpPr>
          <p:cNvPr id="4" name="Footer Placeholder 3">
            <a:extLst>
              <a:ext uri="{FF2B5EF4-FFF2-40B4-BE49-F238E27FC236}">
                <a16:creationId xmlns:a16="http://schemas.microsoft.com/office/drawing/2014/main" id="{1F51F832-3223-4294-BD8D-46853B1424FA}"/>
              </a:ext>
            </a:extLst>
          </p:cNvPr>
          <p:cNvSpPr>
            <a:spLocks noGrp="1"/>
          </p:cNvSpPr>
          <p:nvPr>
            <p:ph type="ftr" sz="quarter" idx="11"/>
          </p:nvPr>
        </p:nvSpPr>
        <p:spPr/>
        <p:txBody>
          <a:bodyPr/>
          <a:lstStyle/>
          <a:p>
            <a:r>
              <a:rPr lang="en-US" altLang="ja-JP" b="1">
                <a:solidFill>
                  <a:srgbClr val="595959"/>
                </a:solidFill>
                <a:ea typeface="ＭＳ Ｐゴシック" charset="0"/>
                <a:cs typeface="Arial" charset="0"/>
              </a:rPr>
              <a:t>GERPBSS002-001  </a:t>
            </a:r>
          </a:p>
          <a:p>
            <a:r>
              <a:rPr lang="en-US" altLang="ja-JP" b="1">
                <a:solidFill>
                  <a:srgbClr val="595959"/>
                </a:solidFill>
                <a:ea typeface="ＭＳ Ｐゴシック" charset="0"/>
                <a:cs typeface="Arial" charset="0"/>
              </a:rPr>
              <a:t>INTERNAL ONLY</a:t>
            </a:r>
            <a:endParaRPr lang="ja-JP" altLang="ja-JP">
              <a:solidFill>
                <a:srgbClr val="595959"/>
              </a:solidFill>
              <a:ea typeface="ＭＳ Ｐゴシック" charset="0"/>
              <a:cs typeface="Arial" charset="0"/>
            </a:endParaRPr>
          </a:p>
        </p:txBody>
      </p:sp>
      <p:sp>
        <p:nvSpPr>
          <p:cNvPr id="5" name="Slide Number Placeholder 4">
            <a:extLst>
              <a:ext uri="{FF2B5EF4-FFF2-40B4-BE49-F238E27FC236}">
                <a16:creationId xmlns:a16="http://schemas.microsoft.com/office/drawing/2014/main" id="{68598836-E28C-47B4-A040-60CA52C84733}"/>
              </a:ext>
            </a:extLst>
          </p:cNvPr>
          <p:cNvSpPr>
            <a:spLocks noGrp="1"/>
          </p:cNvSpPr>
          <p:nvPr>
            <p:ph type="sldNum" sz="quarter" idx="12"/>
          </p:nvPr>
        </p:nvSpPr>
        <p:spPr/>
        <p:txBody>
          <a:bodyPr/>
          <a:lstStyle/>
          <a:p>
            <a:r>
              <a:rPr lang="en-US" altLang="ja-JP"/>
              <a:t>Page </a:t>
            </a:r>
            <a:fld id="{D3198D03-3FD0-425F-878A-9233AE0DEAA3}" type="slidenum">
              <a:rPr lang="ja-JP" altLang="en-US" smtClean="0"/>
              <a:pPr/>
              <a:t>14</a:t>
            </a:fld>
            <a:r>
              <a:rPr lang="ja-JP" altLang="en-US"/>
              <a:t> </a:t>
            </a:r>
          </a:p>
        </p:txBody>
      </p:sp>
      <p:pic>
        <p:nvPicPr>
          <p:cNvPr id="6" name="Picture 5">
            <a:extLst>
              <a:ext uri="{FF2B5EF4-FFF2-40B4-BE49-F238E27FC236}">
                <a16:creationId xmlns:a16="http://schemas.microsoft.com/office/drawing/2014/main" id="{CFA652BC-86F0-47F8-9CEF-0C474BF060F9}"/>
              </a:ext>
            </a:extLst>
          </p:cNvPr>
          <p:cNvPicPr>
            <a:picLocks noChangeAspect="1"/>
          </p:cNvPicPr>
          <p:nvPr/>
        </p:nvPicPr>
        <p:blipFill>
          <a:blip r:embed="rId2"/>
          <a:stretch>
            <a:fillRect/>
          </a:stretch>
        </p:blipFill>
        <p:spPr>
          <a:xfrm>
            <a:off x="2813426" y="2577662"/>
            <a:ext cx="2631589" cy="2850888"/>
          </a:xfrm>
          <a:prstGeom prst="rect">
            <a:avLst/>
          </a:prstGeom>
        </p:spPr>
      </p:pic>
    </p:spTree>
    <p:extLst>
      <p:ext uri="{BB962C8B-B14F-4D97-AF65-F5344CB8AC3E}">
        <p14:creationId xmlns:p14="http://schemas.microsoft.com/office/powerpoint/2010/main" val="23089477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2ABCE-AB4D-46F2-B4EF-134EA42E3A05}"/>
              </a:ext>
            </a:extLst>
          </p:cNvPr>
          <p:cNvSpPr>
            <a:spLocks noGrp="1"/>
          </p:cNvSpPr>
          <p:nvPr>
            <p:ph type="title"/>
          </p:nvPr>
        </p:nvSpPr>
        <p:spPr>
          <a:xfrm>
            <a:off x="361950" y="287203"/>
            <a:ext cx="7886700" cy="994172"/>
          </a:xfrm>
        </p:spPr>
        <p:txBody>
          <a:bodyPr>
            <a:normAutofit/>
          </a:bodyPr>
          <a:lstStyle/>
          <a:p>
            <a:r>
              <a:rPr lang="en-US" sz="3000">
                <a:solidFill>
                  <a:schemeClr val="accent1">
                    <a:lumMod val="75000"/>
                  </a:schemeClr>
                </a:solidFill>
                <a:ea typeface="+mn-ea"/>
                <a:cs typeface="+mn-cs"/>
              </a:rPr>
              <a:t>EISAI DR Solution</a:t>
            </a:r>
            <a:br>
              <a:rPr lang="en-US" sz="3000"/>
            </a:br>
            <a:endParaRPr lang="en-US" sz="3000">
              <a:solidFill>
                <a:schemeClr val="accent1">
                  <a:lumMod val="75000"/>
                </a:schemeClr>
              </a:solidFill>
            </a:endParaRPr>
          </a:p>
        </p:txBody>
      </p:sp>
      <p:sp>
        <p:nvSpPr>
          <p:cNvPr id="3" name="Content Placeholder 2">
            <a:extLst>
              <a:ext uri="{FF2B5EF4-FFF2-40B4-BE49-F238E27FC236}">
                <a16:creationId xmlns:a16="http://schemas.microsoft.com/office/drawing/2014/main" id="{46599230-D3AF-4D54-899D-00C7CDD6854A}"/>
              </a:ext>
            </a:extLst>
          </p:cNvPr>
          <p:cNvSpPr>
            <a:spLocks noGrp="1"/>
          </p:cNvSpPr>
          <p:nvPr>
            <p:ph idx="1"/>
          </p:nvPr>
        </p:nvSpPr>
        <p:spPr>
          <a:xfrm>
            <a:off x="57150" y="996322"/>
            <a:ext cx="9055418" cy="3988427"/>
          </a:xfrm>
        </p:spPr>
        <p:txBody>
          <a:bodyPr/>
          <a:lstStyle/>
          <a:p>
            <a:pPr marL="342900" lvl="1" indent="0">
              <a:buNone/>
            </a:pPr>
            <a:r>
              <a:rPr lang="en-US" sz="2250" b="1">
                <a:solidFill>
                  <a:schemeClr val="accent2">
                    <a:lumMod val="75000"/>
                  </a:schemeClr>
                </a:solidFill>
              </a:rPr>
              <a:t>Production Design :</a:t>
            </a:r>
            <a:endParaRPr lang="en-US" sz="2250">
              <a:solidFill>
                <a:schemeClr val="accent2">
                  <a:lumMod val="75000"/>
                </a:schemeClr>
              </a:solidFill>
            </a:endParaRPr>
          </a:p>
          <a:p>
            <a:pPr marL="342900" lvl="1" indent="0">
              <a:buNone/>
            </a:pPr>
            <a:endParaRPr lang="en-US"/>
          </a:p>
        </p:txBody>
      </p:sp>
      <p:sp>
        <p:nvSpPr>
          <p:cNvPr id="4" name="Rectangle 3" descr="asdfasfda&#10;">
            <a:extLst>
              <a:ext uri="{FF2B5EF4-FFF2-40B4-BE49-F238E27FC236}">
                <a16:creationId xmlns:a16="http://schemas.microsoft.com/office/drawing/2014/main" id="{924B268A-6FDD-48DA-B2A0-5692BEEB6C51}"/>
              </a:ext>
            </a:extLst>
          </p:cNvPr>
          <p:cNvSpPr/>
          <p:nvPr/>
        </p:nvSpPr>
        <p:spPr>
          <a:xfrm>
            <a:off x="387668" y="1830117"/>
            <a:ext cx="2895599" cy="231706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defTabSz="685800">
              <a:defRPr/>
            </a:pPr>
            <a:endParaRPr lang="en-US" sz="1350">
              <a:solidFill>
                <a:prstClr val="black"/>
              </a:solidFill>
              <a:latin typeface="Calibri" panose="020F0502020204030204"/>
            </a:endParaRPr>
          </a:p>
        </p:txBody>
      </p:sp>
      <p:sp>
        <p:nvSpPr>
          <p:cNvPr id="5" name="Rectangle 4">
            <a:extLst>
              <a:ext uri="{FF2B5EF4-FFF2-40B4-BE49-F238E27FC236}">
                <a16:creationId xmlns:a16="http://schemas.microsoft.com/office/drawing/2014/main" id="{6B5D2DAB-A685-4A4B-B068-C82DEF2CA4B2}"/>
              </a:ext>
            </a:extLst>
          </p:cNvPr>
          <p:cNvSpPr/>
          <p:nvPr/>
        </p:nvSpPr>
        <p:spPr>
          <a:xfrm>
            <a:off x="5278766" y="1734869"/>
            <a:ext cx="3740457" cy="231706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defTabSz="685800">
              <a:defRPr/>
            </a:pPr>
            <a:endParaRPr lang="en-US" sz="1350">
              <a:solidFill>
                <a:prstClr val="black"/>
              </a:solidFill>
              <a:latin typeface="Calibri" panose="020F0502020204030204"/>
            </a:endParaRPr>
          </a:p>
        </p:txBody>
      </p:sp>
      <p:sp>
        <p:nvSpPr>
          <p:cNvPr id="6" name="Flowchart: Magnetic Disk 5">
            <a:extLst>
              <a:ext uri="{FF2B5EF4-FFF2-40B4-BE49-F238E27FC236}">
                <a16:creationId xmlns:a16="http://schemas.microsoft.com/office/drawing/2014/main" id="{DC29143C-CE5C-46D8-8354-FE718014668B}"/>
              </a:ext>
            </a:extLst>
          </p:cNvPr>
          <p:cNvSpPr/>
          <p:nvPr/>
        </p:nvSpPr>
        <p:spPr>
          <a:xfrm>
            <a:off x="1234441" y="2619490"/>
            <a:ext cx="624837" cy="457200"/>
          </a:xfrm>
          <a:prstGeom prst="flowChartMagneticDisk">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Calibri" panose="020F0502020204030204"/>
            </a:endParaRPr>
          </a:p>
        </p:txBody>
      </p:sp>
      <p:sp>
        <p:nvSpPr>
          <p:cNvPr id="7" name="Flowchart: Magnetic Disk 6">
            <a:extLst>
              <a:ext uri="{FF2B5EF4-FFF2-40B4-BE49-F238E27FC236}">
                <a16:creationId xmlns:a16="http://schemas.microsoft.com/office/drawing/2014/main" id="{5AF0CF16-EA47-493B-B312-2284D3C937CE}"/>
              </a:ext>
            </a:extLst>
          </p:cNvPr>
          <p:cNvSpPr/>
          <p:nvPr/>
        </p:nvSpPr>
        <p:spPr>
          <a:xfrm>
            <a:off x="5547360" y="2619490"/>
            <a:ext cx="624837" cy="457200"/>
          </a:xfrm>
          <a:prstGeom prst="flowChartMagneticDisk">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Calibri" panose="020F0502020204030204"/>
            </a:endParaRPr>
          </a:p>
        </p:txBody>
      </p:sp>
      <p:sp>
        <p:nvSpPr>
          <p:cNvPr id="8" name="TextBox 7">
            <a:extLst>
              <a:ext uri="{FF2B5EF4-FFF2-40B4-BE49-F238E27FC236}">
                <a16:creationId xmlns:a16="http://schemas.microsoft.com/office/drawing/2014/main" id="{398A5EB8-972A-4E30-BFFC-C3BDE765C39B}"/>
              </a:ext>
            </a:extLst>
          </p:cNvPr>
          <p:cNvSpPr txBox="1"/>
          <p:nvPr/>
        </p:nvSpPr>
        <p:spPr>
          <a:xfrm>
            <a:off x="740093" y="2290878"/>
            <a:ext cx="2042160" cy="300082"/>
          </a:xfrm>
          <a:prstGeom prst="rect">
            <a:avLst/>
          </a:prstGeom>
          <a:noFill/>
        </p:spPr>
        <p:txBody>
          <a:bodyPr wrap="square" rtlCol="0">
            <a:spAutoFit/>
          </a:bodyPr>
          <a:lstStyle/>
          <a:p>
            <a:pPr defTabSz="685800">
              <a:defRPr/>
            </a:pPr>
            <a:r>
              <a:rPr lang="en-US" sz="1350">
                <a:solidFill>
                  <a:prstClr val="black"/>
                </a:solidFill>
                <a:latin typeface="Calibri" panose="020F0502020204030204"/>
              </a:rPr>
              <a:t>Production ( Primary Site)</a:t>
            </a:r>
          </a:p>
        </p:txBody>
      </p:sp>
      <p:sp>
        <p:nvSpPr>
          <p:cNvPr id="9" name="TextBox 8">
            <a:extLst>
              <a:ext uri="{FF2B5EF4-FFF2-40B4-BE49-F238E27FC236}">
                <a16:creationId xmlns:a16="http://schemas.microsoft.com/office/drawing/2014/main" id="{BCEFC96F-0F52-435D-B22F-4824D6986D1C}"/>
              </a:ext>
            </a:extLst>
          </p:cNvPr>
          <p:cNvSpPr txBox="1"/>
          <p:nvPr/>
        </p:nvSpPr>
        <p:spPr>
          <a:xfrm>
            <a:off x="5257807" y="2320569"/>
            <a:ext cx="1600193" cy="507831"/>
          </a:xfrm>
          <a:prstGeom prst="rect">
            <a:avLst/>
          </a:prstGeom>
          <a:noFill/>
        </p:spPr>
        <p:txBody>
          <a:bodyPr wrap="square" rtlCol="0">
            <a:spAutoFit/>
          </a:bodyPr>
          <a:lstStyle/>
          <a:p>
            <a:pPr defTabSz="685800">
              <a:defRPr/>
            </a:pPr>
            <a:r>
              <a:rPr lang="en-US" sz="1350">
                <a:solidFill>
                  <a:prstClr val="black"/>
                </a:solidFill>
                <a:latin typeface="Calibri" panose="020F0502020204030204"/>
              </a:rPr>
              <a:t>Production ( DR Site)</a:t>
            </a:r>
          </a:p>
        </p:txBody>
      </p:sp>
      <p:sp>
        <p:nvSpPr>
          <p:cNvPr id="10" name="TextBox 9">
            <a:extLst>
              <a:ext uri="{FF2B5EF4-FFF2-40B4-BE49-F238E27FC236}">
                <a16:creationId xmlns:a16="http://schemas.microsoft.com/office/drawing/2014/main" id="{9AF3630D-6D8D-48D4-ACE4-3B8439442447}"/>
              </a:ext>
            </a:extLst>
          </p:cNvPr>
          <p:cNvSpPr txBox="1"/>
          <p:nvPr/>
        </p:nvSpPr>
        <p:spPr>
          <a:xfrm>
            <a:off x="456247" y="3239748"/>
            <a:ext cx="2609852" cy="715581"/>
          </a:xfrm>
          <a:prstGeom prst="rect">
            <a:avLst/>
          </a:prstGeom>
          <a:noFill/>
        </p:spPr>
        <p:txBody>
          <a:bodyPr wrap="square" rtlCol="0">
            <a:spAutoFit/>
          </a:bodyPr>
          <a:lstStyle/>
          <a:p>
            <a:pPr defTabSz="685800">
              <a:defRPr/>
            </a:pPr>
            <a:r>
              <a:rPr lang="en-US" sz="1350" b="1">
                <a:solidFill>
                  <a:prstClr val="black"/>
                </a:solidFill>
                <a:latin typeface="Calibri" panose="020F0502020204030204"/>
              </a:rPr>
              <a:t>SID</a:t>
            </a:r>
            <a:r>
              <a:rPr lang="en-US" sz="1350">
                <a:solidFill>
                  <a:prstClr val="black"/>
                </a:solidFill>
                <a:latin typeface="Calibri" panose="020F0502020204030204"/>
              </a:rPr>
              <a:t> – PH1</a:t>
            </a:r>
          </a:p>
          <a:p>
            <a:pPr defTabSz="685800">
              <a:defRPr/>
            </a:pPr>
            <a:r>
              <a:rPr lang="en-US" sz="1350" b="1">
                <a:solidFill>
                  <a:prstClr val="black"/>
                </a:solidFill>
                <a:latin typeface="Calibri" panose="020F0502020204030204"/>
              </a:rPr>
              <a:t>Instance Number</a:t>
            </a:r>
            <a:r>
              <a:rPr lang="en-US" sz="1350">
                <a:solidFill>
                  <a:prstClr val="black"/>
                </a:solidFill>
                <a:latin typeface="Calibri" panose="020F0502020204030204"/>
              </a:rPr>
              <a:t> – </a:t>
            </a:r>
            <a:r>
              <a:rPr lang="en-US" sz="1350">
                <a:solidFill>
                  <a:prstClr val="black"/>
                </a:solidFill>
                <a:highlight>
                  <a:srgbClr val="FFFF00"/>
                </a:highlight>
                <a:latin typeface="Calibri" panose="020F0502020204030204"/>
              </a:rPr>
              <a:t>10</a:t>
            </a:r>
          </a:p>
          <a:p>
            <a:pPr defTabSz="685800">
              <a:defRPr/>
            </a:pPr>
            <a:r>
              <a:rPr lang="en-US" sz="1350" b="1">
                <a:solidFill>
                  <a:prstClr val="black"/>
                </a:solidFill>
                <a:latin typeface="Calibri" panose="020F0502020204030204"/>
              </a:rPr>
              <a:t>Hostname</a:t>
            </a:r>
            <a:r>
              <a:rPr lang="en-US" sz="1350">
                <a:solidFill>
                  <a:prstClr val="black"/>
                </a:solidFill>
                <a:latin typeface="Calibri" panose="020F0502020204030204"/>
              </a:rPr>
              <a:t> -  HOST1</a:t>
            </a:r>
          </a:p>
        </p:txBody>
      </p:sp>
      <p:cxnSp>
        <p:nvCxnSpPr>
          <p:cNvPr id="11" name="Straight Arrow Connector 10">
            <a:extLst>
              <a:ext uri="{FF2B5EF4-FFF2-40B4-BE49-F238E27FC236}">
                <a16:creationId xmlns:a16="http://schemas.microsoft.com/office/drawing/2014/main" id="{558BBC6A-67A5-49B4-900D-203E404ECE58}"/>
              </a:ext>
            </a:extLst>
          </p:cNvPr>
          <p:cNvCxnSpPr>
            <a:cxnSpLocks/>
            <a:stCxn id="6" idx="4"/>
          </p:cNvCxnSpPr>
          <p:nvPr/>
        </p:nvCxnSpPr>
        <p:spPr>
          <a:xfrm>
            <a:off x="1859278" y="2848090"/>
            <a:ext cx="368808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EF1B8697-9751-4D45-AF22-58042323CE2B}"/>
              </a:ext>
            </a:extLst>
          </p:cNvPr>
          <p:cNvSpPr txBox="1"/>
          <p:nvPr/>
        </p:nvSpPr>
        <p:spPr>
          <a:xfrm>
            <a:off x="3438041" y="2377116"/>
            <a:ext cx="1264920" cy="507831"/>
          </a:xfrm>
          <a:prstGeom prst="rect">
            <a:avLst/>
          </a:prstGeom>
          <a:noFill/>
        </p:spPr>
        <p:txBody>
          <a:bodyPr wrap="square" rtlCol="0">
            <a:spAutoFit/>
          </a:bodyPr>
          <a:lstStyle/>
          <a:p>
            <a:pPr defTabSz="685800">
              <a:defRPr/>
            </a:pPr>
            <a:r>
              <a:rPr lang="en-US" sz="1350">
                <a:solidFill>
                  <a:prstClr val="black"/>
                </a:solidFill>
                <a:latin typeface="Calibri" panose="020F0502020204030204"/>
              </a:rPr>
              <a:t>HANA System Replication</a:t>
            </a:r>
          </a:p>
        </p:txBody>
      </p:sp>
      <p:sp>
        <p:nvSpPr>
          <p:cNvPr id="13" name="TextBox 12">
            <a:extLst>
              <a:ext uri="{FF2B5EF4-FFF2-40B4-BE49-F238E27FC236}">
                <a16:creationId xmlns:a16="http://schemas.microsoft.com/office/drawing/2014/main" id="{94432767-0069-4DA6-92CD-759FE30090C3}"/>
              </a:ext>
            </a:extLst>
          </p:cNvPr>
          <p:cNvSpPr txBox="1"/>
          <p:nvPr/>
        </p:nvSpPr>
        <p:spPr>
          <a:xfrm>
            <a:off x="484822" y="1887855"/>
            <a:ext cx="2042160" cy="300082"/>
          </a:xfrm>
          <a:prstGeom prst="rect">
            <a:avLst/>
          </a:prstGeom>
          <a:noFill/>
        </p:spPr>
        <p:txBody>
          <a:bodyPr wrap="square" rtlCol="0">
            <a:spAutoFit/>
          </a:bodyPr>
          <a:lstStyle/>
          <a:p>
            <a:pPr defTabSz="685800">
              <a:defRPr/>
            </a:pPr>
            <a:r>
              <a:rPr lang="en-US" sz="1350" b="1">
                <a:solidFill>
                  <a:prstClr val="black"/>
                </a:solidFill>
                <a:latin typeface="Calibri" panose="020F0502020204030204"/>
              </a:rPr>
              <a:t>East Japan</a:t>
            </a:r>
          </a:p>
        </p:txBody>
      </p:sp>
      <p:sp>
        <p:nvSpPr>
          <p:cNvPr id="15" name="TextBox 14">
            <a:extLst>
              <a:ext uri="{FF2B5EF4-FFF2-40B4-BE49-F238E27FC236}">
                <a16:creationId xmlns:a16="http://schemas.microsoft.com/office/drawing/2014/main" id="{836BC123-885E-4004-BDE6-91A64B7EB234}"/>
              </a:ext>
            </a:extLst>
          </p:cNvPr>
          <p:cNvSpPr txBox="1"/>
          <p:nvPr/>
        </p:nvSpPr>
        <p:spPr>
          <a:xfrm>
            <a:off x="5337814" y="1794296"/>
            <a:ext cx="1356359" cy="300082"/>
          </a:xfrm>
          <a:prstGeom prst="rect">
            <a:avLst/>
          </a:prstGeom>
          <a:noFill/>
        </p:spPr>
        <p:txBody>
          <a:bodyPr wrap="square" rtlCol="0">
            <a:spAutoFit/>
          </a:bodyPr>
          <a:lstStyle/>
          <a:p>
            <a:pPr defTabSz="685800">
              <a:defRPr/>
            </a:pPr>
            <a:r>
              <a:rPr lang="en-US" sz="1350" b="1">
                <a:solidFill>
                  <a:prstClr val="black"/>
                </a:solidFill>
                <a:latin typeface="Calibri" panose="020F0502020204030204"/>
              </a:rPr>
              <a:t>West Japan</a:t>
            </a:r>
          </a:p>
        </p:txBody>
      </p:sp>
      <p:sp>
        <p:nvSpPr>
          <p:cNvPr id="16" name="Rectangle 15">
            <a:extLst>
              <a:ext uri="{FF2B5EF4-FFF2-40B4-BE49-F238E27FC236}">
                <a16:creationId xmlns:a16="http://schemas.microsoft.com/office/drawing/2014/main" id="{56151EA0-5981-4324-AD96-1EFE1A06009D}"/>
              </a:ext>
            </a:extLst>
          </p:cNvPr>
          <p:cNvSpPr/>
          <p:nvPr/>
        </p:nvSpPr>
        <p:spPr>
          <a:xfrm>
            <a:off x="5337813" y="3239748"/>
            <a:ext cx="1748787" cy="715581"/>
          </a:xfrm>
          <a:prstGeom prst="rect">
            <a:avLst/>
          </a:prstGeom>
        </p:spPr>
        <p:txBody>
          <a:bodyPr wrap="square">
            <a:spAutoFit/>
          </a:bodyPr>
          <a:lstStyle/>
          <a:p>
            <a:pPr defTabSz="685800">
              <a:defRPr/>
            </a:pPr>
            <a:r>
              <a:rPr lang="en-US" sz="1350" b="1">
                <a:solidFill>
                  <a:prstClr val="black"/>
                </a:solidFill>
                <a:latin typeface="Calibri" panose="020F0502020204030204"/>
              </a:rPr>
              <a:t>SID</a:t>
            </a:r>
            <a:r>
              <a:rPr lang="en-US" sz="1350">
                <a:solidFill>
                  <a:prstClr val="black"/>
                </a:solidFill>
                <a:latin typeface="Calibri" panose="020F0502020204030204"/>
              </a:rPr>
              <a:t> – PH1</a:t>
            </a:r>
          </a:p>
          <a:p>
            <a:pPr defTabSz="685800">
              <a:defRPr/>
            </a:pPr>
            <a:r>
              <a:rPr lang="en-US" sz="1350" b="1">
                <a:solidFill>
                  <a:prstClr val="black"/>
                </a:solidFill>
                <a:latin typeface="Calibri" panose="020F0502020204030204"/>
              </a:rPr>
              <a:t>Instance Number</a:t>
            </a:r>
            <a:r>
              <a:rPr lang="en-US" sz="1350">
                <a:solidFill>
                  <a:prstClr val="black"/>
                </a:solidFill>
                <a:latin typeface="Calibri" panose="020F0502020204030204"/>
              </a:rPr>
              <a:t> – </a:t>
            </a:r>
            <a:r>
              <a:rPr lang="en-US" sz="1350">
                <a:solidFill>
                  <a:prstClr val="black"/>
                </a:solidFill>
                <a:highlight>
                  <a:srgbClr val="FFFF00"/>
                </a:highlight>
                <a:latin typeface="Calibri" panose="020F0502020204030204"/>
              </a:rPr>
              <a:t>10</a:t>
            </a:r>
          </a:p>
          <a:p>
            <a:pPr defTabSz="685800">
              <a:defRPr/>
            </a:pPr>
            <a:r>
              <a:rPr lang="en-US" sz="1350" b="1">
                <a:solidFill>
                  <a:prstClr val="black"/>
                </a:solidFill>
                <a:latin typeface="Calibri" panose="020F0502020204030204"/>
              </a:rPr>
              <a:t>Hostname – </a:t>
            </a:r>
            <a:r>
              <a:rPr lang="en-US" sz="1350">
                <a:solidFill>
                  <a:prstClr val="black"/>
                </a:solidFill>
                <a:latin typeface="Calibri" panose="020F0502020204030204"/>
              </a:rPr>
              <a:t>Host2</a:t>
            </a:r>
            <a:endParaRPr lang="en-US" sz="1350" b="1">
              <a:solidFill>
                <a:prstClr val="black"/>
              </a:solidFill>
              <a:latin typeface="Calibri" panose="020F0502020204030204"/>
            </a:endParaRPr>
          </a:p>
        </p:txBody>
      </p:sp>
      <p:sp>
        <p:nvSpPr>
          <p:cNvPr id="17" name="Flowchart: Magnetic Disk 16">
            <a:extLst>
              <a:ext uri="{FF2B5EF4-FFF2-40B4-BE49-F238E27FC236}">
                <a16:creationId xmlns:a16="http://schemas.microsoft.com/office/drawing/2014/main" id="{C072D0CE-CC83-4CF8-8735-62ABC4E8F8EF}"/>
              </a:ext>
            </a:extLst>
          </p:cNvPr>
          <p:cNvSpPr/>
          <p:nvPr/>
        </p:nvSpPr>
        <p:spPr>
          <a:xfrm>
            <a:off x="7649057" y="2619490"/>
            <a:ext cx="624837" cy="457200"/>
          </a:xfrm>
          <a:prstGeom prst="flowChartMagneticDisk">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Calibri" panose="020F0502020204030204"/>
            </a:endParaRPr>
          </a:p>
        </p:txBody>
      </p:sp>
      <p:sp>
        <p:nvSpPr>
          <p:cNvPr id="18" name="TextBox 17">
            <a:extLst>
              <a:ext uri="{FF2B5EF4-FFF2-40B4-BE49-F238E27FC236}">
                <a16:creationId xmlns:a16="http://schemas.microsoft.com/office/drawing/2014/main" id="{6B3FC9D0-1EC0-4E9F-9CA7-B20CD57EEACB}"/>
              </a:ext>
            </a:extLst>
          </p:cNvPr>
          <p:cNvSpPr txBox="1"/>
          <p:nvPr/>
        </p:nvSpPr>
        <p:spPr>
          <a:xfrm>
            <a:off x="7382827" y="2274676"/>
            <a:ext cx="1132523" cy="507831"/>
          </a:xfrm>
          <a:prstGeom prst="rect">
            <a:avLst/>
          </a:prstGeom>
          <a:noFill/>
        </p:spPr>
        <p:txBody>
          <a:bodyPr wrap="square" rtlCol="0">
            <a:spAutoFit/>
          </a:bodyPr>
          <a:lstStyle/>
          <a:p>
            <a:pPr defTabSz="685800">
              <a:defRPr/>
            </a:pPr>
            <a:r>
              <a:rPr lang="en-US" sz="1350">
                <a:solidFill>
                  <a:prstClr val="black"/>
                </a:solidFill>
                <a:latin typeface="Calibri" panose="020F0502020204030204"/>
              </a:rPr>
              <a:t>Quality (QH1)</a:t>
            </a:r>
          </a:p>
        </p:txBody>
      </p:sp>
      <p:sp>
        <p:nvSpPr>
          <p:cNvPr id="20" name="Rectangle 19">
            <a:extLst>
              <a:ext uri="{FF2B5EF4-FFF2-40B4-BE49-F238E27FC236}">
                <a16:creationId xmlns:a16="http://schemas.microsoft.com/office/drawing/2014/main" id="{93C0A47B-22EA-431E-A125-48BF9D8D327D}"/>
              </a:ext>
            </a:extLst>
          </p:cNvPr>
          <p:cNvSpPr/>
          <p:nvPr/>
        </p:nvSpPr>
        <p:spPr>
          <a:xfrm>
            <a:off x="7363781" y="3218061"/>
            <a:ext cx="1748787" cy="715581"/>
          </a:xfrm>
          <a:prstGeom prst="rect">
            <a:avLst/>
          </a:prstGeom>
        </p:spPr>
        <p:txBody>
          <a:bodyPr wrap="square">
            <a:spAutoFit/>
          </a:bodyPr>
          <a:lstStyle/>
          <a:p>
            <a:pPr defTabSz="685800">
              <a:defRPr/>
            </a:pPr>
            <a:r>
              <a:rPr lang="en-US" sz="1350" b="1">
                <a:solidFill>
                  <a:prstClr val="black"/>
                </a:solidFill>
                <a:latin typeface="Calibri" panose="020F0502020204030204"/>
              </a:rPr>
              <a:t>SID</a:t>
            </a:r>
            <a:r>
              <a:rPr lang="en-US" sz="1350">
                <a:solidFill>
                  <a:prstClr val="black"/>
                </a:solidFill>
                <a:latin typeface="Calibri" panose="020F0502020204030204"/>
              </a:rPr>
              <a:t> – QH1</a:t>
            </a:r>
          </a:p>
          <a:p>
            <a:pPr defTabSz="685800">
              <a:defRPr/>
            </a:pPr>
            <a:r>
              <a:rPr lang="en-US" sz="1350" b="1">
                <a:solidFill>
                  <a:prstClr val="black"/>
                </a:solidFill>
                <a:latin typeface="Calibri" panose="020F0502020204030204"/>
              </a:rPr>
              <a:t>Instance Number</a:t>
            </a:r>
            <a:r>
              <a:rPr lang="en-US" sz="1350">
                <a:solidFill>
                  <a:prstClr val="black"/>
                </a:solidFill>
                <a:latin typeface="Calibri" panose="020F0502020204030204"/>
              </a:rPr>
              <a:t> – </a:t>
            </a:r>
            <a:r>
              <a:rPr lang="en-US" sz="1350">
                <a:solidFill>
                  <a:prstClr val="black"/>
                </a:solidFill>
                <a:highlight>
                  <a:srgbClr val="FFFF00"/>
                </a:highlight>
                <a:latin typeface="Calibri" panose="020F0502020204030204"/>
              </a:rPr>
              <a:t>00</a:t>
            </a:r>
          </a:p>
          <a:p>
            <a:pPr defTabSz="685800">
              <a:defRPr/>
            </a:pPr>
            <a:r>
              <a:rPr lang="en-US" sz="1350" b="1">
                <a:solidFill>
                  <a:prstClr val="black"/>
                </a:solidFill>
                <a:latin typeface="Calibri" panose="020F0502020204030204"/>
              </a:rPr>
              <a:t>Hostname – </a:t>
            </a:r>
            <a:r>
              <a:rPr lang="en-US" sz="1350">
                <a:solidFill>
                  <a:prstClr val="black"/>
                </a:solidFill>
                <a:latin typeface="Calibri" panose="020F0502020204030204"/>
              </a:rPr>
              <a:t>Host2</a:t>
            </a:r>
            <a:endParaRPr lang="en-US" sz="1350" b="1">
              <a:solidFill>
                <a:prstClr val="black"/>
              </a:solidFill>
              <a:latin typeface="Calibri" panose="020F0502020204030204"/>
            </a:endParaRPr>
          </a:p>
        </p:txBody>
      </p:sp>
    </p:spTree>
    <p:extLst>
      <p:ext uri="{BB962C8B-B14F-4D97-AF65-F5344CB8AC3E}">
        <p14:creationId xmlns:p14="http://schemas.microsoft.com/office/powerpoint/2010/main" val="23766138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788DE-1D9A-4CCC-B3D9-8F23B40DF0DF}"/>
              </a:ext>
            </a:extLst>
          </p:cNvPr>
          <p:cNvSpPr>
            <a:spLocks noGrp="1"/>
          </p:cNvSpPr>
          <p:nvPr>
            <p:ph type="title"/>
          </p:nvPr>
        </p:nvSpPr>
        <p:spPr/>
        <p:txBody>
          <a:bodyPr/>
          <a:lstStyle/>
          <a:p>
            <a:r>
              <a:rPr lang="en-US" b="1">
                <a:solidFill>
                  <a:schemeClr val="accent1">
                    <a:lumMod val="75000"/>
                  </a:schemeClr>
                </a:solidFill>
              </a:rPr>
              <a:t>Ports used by PRD HANA during HSR</a:t>
            </a:r>
          </a:p>
        </p:txBody>
      </p:sp>
      <p:pic>
        <p:nvPicPr>
          <p:cNvPr id="4" name="Picture 3">
            <a:extLst>
              <a:ext uri="{FF2B5EF4-FFF2-40B4-BE49-F238E27FC236}">
                <a16:creationId xmlns:a16="http://schemas.microsoft.com/office/drawing/2014/main" id="{574E1B9C-5A69-4166-9909-299C02FC06F8}"/>
              </a:ext>
            </a:extLst>
          </p:cNvPr>
          <p:cNvPicPr>
            <a:picLocks noChangeAspect="1"/>
          </p:cNvPicPr>
          <p:nvPr/>
        </p:nvPicPr>
        <p:blipFill>
          <a:blip r:embed="rId2"/>
          <a:stretch>
            <a:fillRect/>
          </a:stretch>
        </p:blipFill>
        <p:spPr>
          <a:xfrm>
            <a:off x="628650" y="1179510"/>
            <a:ext cx="6549322" cy="3552511"/>
          </a:xfrm>
          <a:prstGeom prst="rect">
            <a:avLst/>
          </a:prstGeom>
        </p:spPr>
      </p:pic>
    </p:spTree>
    <p:extLst>
      <p:ext uri="{BB962C8B-B14F-4D97-AF65-F5344CB8AC3E}">
        <p14:creationId xmlns:p14="http://schemas.microsoft.com/office/powerpoint/2010/main" val="17196530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0C84D-9739-4F78-A2FA-C5255BBF7DF6}"/>
              </a:ext>
            </a:extLst>
          </p:cNvPr>
          <p:cNvSpPr>
            <a:spLocks noGrp="1"/>
          </p:cNvSpPr>
          <p:nvPr>
            <p:ph type="title"/>
          </p:nvPr>
        </p:nvSpPr>
        <p:spPr>
          <a:xfrm>
            <a:off x="521498" y="-27770"/>
            <a:ext cx="7886700" cy="994172"/>
          </a:xfrm>
        </p:spPr>
        <p:txBody>
          <a:bodyPr/>
          <a:lstStyle/>
          <a:p>
            <a:r>
              <a:rPr lang="en-US" b="1">
                <a:solidFill>
                  <a:schemeClr val="accent1">
                    <a:lumMod val="75000"/>
                  </a:schemeClr>
                </a:solidFill>
                <a:latin typeface="+mn-lt"/>
                <a:ea typeface="+mn-ea"/>
                <a:cs typeface="+mn-cs"/>
              </a:rPr>
              <a:t>DR Design </a:t>
            </a:r>
            <a:r>
              <a:rPr lang="en-US"/>
              <a:t>– Disk layout and file system</a:t>
            </a:r>
          </a:p>
        </p:txBody>
      </p:sp>
      <p:pic>
        <p:nvPicPr>
          <p:cNvPr id="4" name="Content Placeholder 3">
            <a:extLst>
              <a:ext uri="{FF2B5EF4-FFF2-40B4-BE49-F238E27FC236}">
                <a16:creationId xmlns:a16="http://schemas.microsoft.com/office/drawing/2014/main" id="{E194B7E1-DA08-4F9B-BD48-E3CEDE9BDF8E}"/>
              </a:ext>
            </a:extLst>
          </p:cNvPr>
          <p:cNvPicPr>
            <a:picLocks noGrp="1" noChangeAspect="1"/>
          </p:cNvPicPr>
          <p:nvPr>
            <p:ph idx="1"/>
          </p:nvPr>
        </p:nvPicPr>
        <p:blipFill>
          <a:blip r:embed="rId2"/>
          <a:stretch>
            <a:fillRect/>
          </a:stretch>
        </p:blipFill>
        <p:spPr>
          <a:xfrm>
            <a:off x="521498" y="861579"/>
            <a:ext cx="7660806" cy="4008078"/>
          </a:xfrm>
          <a:prstGeom prst="rect">
            <a:avLst/>
          </a:prstGeom>
        </p:spPr>
      </p:pic>
    </p:spTree>
    <p:extLst>
      <p:ext uri="{BB962C8B-B14F-4D97-AF65-F5344CB8AC3E}">
        <p14:creationId xmlns:p14="http://schemas.microsoft.com/office/powerpoint/2010/main" val="12481357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0C84D-9739-4F78-A2FA-C5255BBF7DF6}"/>
              </a:ext>
            </a:extLst>
          </p:cNvPr>
          <p:cNvSpPr>
            <a:spLocks noGrp="1"/>
          </p:cNvSpPr>
          <p:nvPr>
            <p:ph type="title"/>
          </p:nvPr>
        </p:nvSpPr>
        <p:spPr>
          <a:xfrm>
            <a:off x="628649" y="14764"/>
            <a:ext cx="7886700" cy="994172"/>
          </a:xfrm>
        </p:spPr>
        <p:txBody>
          <a:bodyPr/>
          <a:lstStyle/>
          <a:p>
            <a:r>
              <a:rPr lang="en-US" b="1">
                <a:solidFill>
                  <a:schemeClr val="accent1">
                    <a:lumMod val="75000"/>
                  </a:schemeClr>
                </a:solidFill>
                <a:latin typeface="+mn-lt"/>
                <a:ea typeface="+mn-ea"/>
                <a:cs typeface="+mn-cs"/>
              </a:rPr>
              <a:t>DR Design </a:t>
            </a:r>
            <a:r>
              <a:rPr lang="en-US"/>
              <a:t>– Takeover and Failback</a:t>
            </a:r>
          </a:p>
        </p:txBody>
      </p:sp>
      <p:pic>
        <p:nvPicPr>
          <p:cNvPr id="6" name="Picture 5">
            <a:extLst>
              <a:ext uri="{FF2B5EF4-FFF2-40B4-BE49-F238E27FC236}">
                <a16:creationId xmlns:a16="http://schemas.microsoft.com/office/drawing/2014/main" id="{C529CD52-0656-49C7-B497-F834241E2059}"/>
              </a:ext>
            </a:extLst>
          </p:cNvPr>
          <p:cNvPicPr>
            <a:picLocks noChangeAspect="1"/>
          </p:cNvPicPr>
          <p:nvPr/>
        </p:nvPicPr>
        <p:blipFill>
          <a:blip r:embed="rId2"/>
          <a:stretch>
            <a:fillRect/>
          </a:stretch>
        </p:blipFill>
        <p:spPr>
          <a:xfrm>
            <a:off x="628649" y="1119426"/>
            <a:ext cx="6873767" cy="4055523"/>
          </a:xfrm>
          <a:prstGeom prst="rect">
            <a:avLst/>
          </a:prstGeom>
        </p:spPr>
      </p:pic>
    </p:spTree>
    <p:extLst>
      <p:ext uri="{BB962C8B-B14F-4D97-AF65-F5344CB8AC3E}">
        <p14:creationId xmlns:p14="http://schemas.microsoft.com/office/powerpoint/2010/main" val="29635986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B167D2-D55E-43C3-8DA8-29E8B27C91E1}"/>
              </a:ext>
            </a:extLst>
          </p:cNvPr>
          <p:cNvSpPr>
            <a:spLocks noGrp="1"/>
          </p:cNvSpPr>
          <p:nvPr>
            <p:ph type="title"/>
          </p:nvPr>
        </p:nvSpPr>
        <p:spPr>
          <a:xfrm>
            <a:off x="628650" y="134144"/>
            <a:ext cx="7886700" cy="994172"/>
          </a:xfrm>
        </p:spPr>
        <p:txBody>
          <a:bodyPr/>
          <a:lstStyle/>
          <a:p>
            <a:r>
              <a:rPr lang="en-US"/>
              <a:t>Open Points</a:t>
            </a:r>
          </a:p>
        </p:txBody>
      </p:sp>
      <p:sp>
        <p:nvSpPr>
          <p:cNvPr id="3" name="Content Placeholder 2">
            <a:extLst>
              <a:ext uri="{FF2B5EF4-FFF2-40B4-BE49-F238E27FC236}">
                <a16:creationId xmlns:a16="http://schemas.microsoft.com/office/drawing/2014/main" id="{E235A55F-2855-450F-8FD0-6960555EFC4C}"/>
              </a:ext>
            </a:extLst>
          </p:cNvPr>
          <p:cNvSpPr>
            <a:spLocks noGrp="1"/>
          </p:cNvSpPr>
          <p:nvPr>
            <p:ph idx="1"/>
          </p:nvPr>
        </p:nvSpPr>
        <p:spPr>
          <a:xfrm>
            <a:off x="628650" y="1010964"/>
            <a:ext cx="7886700" cy="3998393"/>
          </a:xfrm>
        </p:spPr>
        <p:txBody>
          <a:bodyPr>
            <a:normAutofit fontScale="70000" lnSpcReduction="20000"/>
          </a:bodyPr>
          <a:lstStyle/>
          <a:p>
            <a:r>
              <a:rPr lang="en-US" sz="1425"/>
              <a:t>RPO &amp; RTO consideration as per NFR</a:t>
            </a:r>
          </a:p>
          <a:p>
            <a:pPr lvl="1"/>
            <a:r>
              <a:rPr lang="en-US" sz="1425"/>
              <a:t>28/8 : 8 hours RTO, need to confirm RPO ???</a:t>
            </a:r>
          </a:p>
          <a:p>
            <a:r>
              <a:rPr lang="en-US" sz="1425"/>
              <a:t>ASR VM provisioning during disaster ?? Will discuss with cloud team.</a:t>
            </a:r>
          </a:p>
          <a:p>
            <a:pPr lvl="1"/>
            <a:r>
              <a:rPr lang="en-US" sz="1425"/>
              <a:t>Do we need to enable workaround.</a:t>
            </a:r>
          </a:p>
          <a:p>
            <a:r>
              <a:rPr lang="en-US" sz="1425"/>
              <a:t>Filesystem layout for DR on QA VM – Need to reconfirm with cloud</a:t>
            </a:r>
          </a:p>
          <a:p>
            <a:r>
              <a:rPr lang="en-US" sz="1425"/>
              <a:t>List of Deliverables for DR , both Cloud and Basis</a:t>
            </a:r>
          </a:p>
          <a:p>
            <a:pPr lvl="1"/>
            <a:r>
              <a:rPr lang="en-US" sz="1425"/>
              <a:t>Env def for HANA_v3</a:t>
            </a:r>
          </a:p>
          <a:p>
            <a:pPr lvl="1"/>
            <a:r>
              <a:rPr lang="en-US" sz="1425"/>
              <a:t>PRD IQ_ v3 ( will add steps for DR)</a:t>
            </a:r>
          </a:p>
          <a:p>
            <a:pPr lvl="1"/>
            <a:r>
              <a:rPr lang="en-US" sz="1425"/>
              <a:t>PRD OQ_ v2 ( will add DR tab)</a:t>
            </a:r>
          </a:p>
          <a:p>
            <a:pPr lvl="1"/>
            <a:r>
              <a:rPr lang="en-US" sz="1425"/>
              <a:t>DR Plan and Schedule ( not deliverable)</a:t>
            </a:r>
          </a:p>
          <a:p>
            <a:pPr lvl="1"/>
            <a:endParaRPr lang="en-US" sz="1425"/>
          </a:p>
          <a:p>
            <a:pPr lvl="1"/>
            <a:endParaRPr lang="en-US" sz="1425"/>
          </a:p>
          <a:p>
            <a:pPr lvl="1"/>
            <a:endParaRPr lang="en-US" sz="1425"/>
          </a:p>
          <a:p>
            <a:pPr lvl="1"/>
            <a:endParaRPr lang="en-US" sz="1425"/>
          </a:p>
          <a:p>
            <a:pPr lvl="1"/>
            <a:endParaRPr lang="en-US" sz="1425"/>
          </a:p>
          <a:p>
            <a:pPr lvl="1"/>
            <a:endParaRPr lang="en-US" sz="1425"/>
          </a:p>
          <a:p>
            <a:r>
              <a:rPr lang="en-US" sz="1425"/>
              <a:t>Can we simulate actual </a:t>
            </a:r>
            <a:r>
              <a:rPr lang="en-US" sz="1425" strike="sngStrike"/>
              <a:t>unplanned</a:t>
            </a:r>
            <a:r>
              <a:rPr lang="en-US" sz="1425"/>
              <a:t> DR scenario to understand RPO/RTO SLA?? Need to confirm with cloud team</a:t>
            </a:r>
          </a:p>
          <a:p>
            <a:pPr lvl="1"/>
            <a:r>
              <a:rPr lang="en-US" sz="1425"/>
              <a:t>May be by stopping primary servers without prior notification</a:t>
            </a:r>
            <a:r>
              <a:rPr lang="en-US"/>
              <a:t>.</a:t>
            </a:r>
          </a:p>
          <a:p>
            <a:endParaRPr lang="en-US"/>
          </a:p>
          <a:p>
            <a:endParaRPr lang="en-US"/>
          </a:p>
          <a:p>
            <a:endParaRPr lang="en-US"/>
          </a:p>
          <a:p>
            <a:endParaRPr lang="en-US"/>
          </a:p>
        </p:txBody>
      </p:sp>
      <p:pic>
        <p:nvPicPr>
          <p:cNvPr id="4" name="Picture 3">
            <a:extLst>
              <a:ext uri="{FF2B5EF4-FFF2-40B4-BE49-F238E27FC236}">
                <a16:creationId xmlns:a16="http://schemas.microsoft.com/office/drawing/2014/main" id="{33B615E3-7B53-42AD-BA21-0E15B9497099}"/>
              </a:ext>
            </a:extLst>
          </p:cNvPr>
          <p:cNvPicPr>
            <a:picLocks noChangeAspect="1"/>
          </p:cNvPicPr>
          <p:nvPr/>
        </p:nvPicPr>
        <p:blipFill>
          <a:blip r:embed="rId2"/>
          <a:stretch>
            <a:fillRect/>
          </a:stretch>
        </p:blipFill>
        <p:spPr>
          <a:xfrm>
            <a:off x="1265183" y="3101728"/>
            <a:ext cx="4857722" cy="112970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6254261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5E86E3-0969-4D19-90D7-7C086FD35439}"/>
              </a:ext>
            </a:extLst>
          </p:cNvPr>
          <p:cNvSpPr>
            <a:spLocks noGrp="1"/>
          </p:cNvSpPr>
          <p:nvPr>
            <p:ph type="title"/>
          </p:nvPr>
        </p:nvSpPr>
        <p:spPr/>
        <p:txBody>
          <a:bodyPr/>
          <a:lstStyle/>
          <a:p>
            <a:r>
              <a:rPr lang="en-US"/>
              <a:t>Version Control</a:t>
            </a:r>
          </a:p>
        </p:txBody>
      </p:sp>
      <p:sp>
        <p:nvSpPr>
          <p:cNvPr id="4" name="Slide Number Placeholder 3">
            <a:extLst>
              <a:ext uri="{FF2B5EF4-FFF2-40B4-BE49-F238E27FC236}">
                <a16:creationId xmlns:a16="http://schemas.microsoft.com/office/drawing/2014/main" id="{AEDCCC8C-5019-49C5-9954-0A582A0B0F0A}"/>
              </a:ext>
            </a:extLst>
          </p:cNvPr>
          <p:cNvSpPr>
            <a:spLocks noGrp="1"/>
          </p:cNvSpPr>
          <p:nvPr>
            <p:ph type="sldNum" sz="quarter" idx="12"/>
          </p:nvPr>
        </p:nvSpPr>
        <p:spPr/>
        <p:txBody>
          <a:bodyPr/>
          <a:lstStyle/>
          <a:p>
            <a:fld id="{EF03F2D8-09E8-4F65-B5E4-919B7BA10877}" type="slidenum">
              <a:rPr lang="en-US" smtClean="0"/>
              <a:pPr/>
              <a:t>2</a:t>
            </a:fld>
            <a:endParaRPr lang="en-US"/>
          </a:p>
        </p:txBody>
      </p:sp>
      <p:graphicFrame>
        <p:nvGraphicFramePr>
          <p:cNvPr id="5" name="Content Placeholder 3">
            <a:extLst>
              <a:ext uri="{FF2B5EF4-FFF2-40B4-BE49-F238E27FC236}">
                <a16:creationId xmlns:a16="http://schemas.microsoft.com/office/drawing/2014/main" id="{ED14D8C7-4F03-471F-BE8A-76CBEEEE8719}"/>
              </a:ext>
            </a:extLst>
          </p:cNvPr>
          <p:cNvGraphicFramePr>
            <a:graphicFrameLocks/>
          </p:cNvGraphicFramePr>
          <p:nvPr>
            <p:extLst>
              <p:ext uri="{D42A27DB-BD31-4B8C-83A1-F6EECF244321}">
                <p14:modId xmlns:p14="http://schemas.microsoft.com/office/powerpoint/2010/main" val="1715299621"/>
              </p:ext>
            </p:extLst>
          </p:nvPr>
        </p:nvGraphicFramePr>
        <p:xfrm>
          <a:off x="546100" y="1097280"/>
          <a:ext cx="8053035" cy="1714500"/>
        </p:xfrm>
        <a:graphic>
          <a:graphicData uri="http://schemas.openxmlformats.org/drawingml/2006/table">
            <a:tbl>
              <a:tblPr firstRow="1" bandRow="1">
                <a:tableStyleId>{72833802-FEF1-4C79-8D5D-14CF1EAF98D9}</a:tableStyleId>
              </a:tblPr>
              <a:tblGrid>
                <a:gridCol w="1132798">
                  <a:extLst>
                    <a:ext uri="{9D8B030D-6E8A-4147-A177-3AD203B41FA5}">
                      <a16:colId xmlns:a16="http://schemas.microsoft.com/office/drawing/2014/main" val="20000"/>
                    </a:ext>
                  </a:extLst>
                </a:gridCol>
                <a:gridCol w="1101777">
                  <a:extLst>
                    <a:ext uri="{9D8B030D-6E8A-4147-A177-3AD203B41FA5}">
                      <a16:colId xmlns:a16="http://schemas.microsoft.com/office/drawing/2014/main" val="20001"/>
                    </a:ext>
                  </a:extLst>
                </a:gridCol>
                <a:gridCol w="1101777">
                  <a:extLst>
                    <a:ext uri="{9D8B030D-6E8A-4147-A177-3AD203B41FA5}">
                      <a16:colId xmlns:a16="http://schemas.microsoft.com/office/drawing/2014/main" val="20002"/>
                    </a:ext>
                  </a:extLst>
                </a:gridCol>
                <a:gridCol w="4716683">
                  <a:extLst>
                    <a:ext uri="{9D8B030D-6E8A-4147-A177-3AD203B41FA5}">
                      <a16:colId xmlns:a16="http://schemas.microsoft.com/office/drawing/2014/main" val="20003"/>
                    </a:ext>
                  </a:extLst>
                </a:gridCol>
              </a:tblGrid>
              <a:tr h="0">
                <a:tc>
                  <a:txBody>
                    <a:bodyPr/>
                    <a:lstStyle/>
                    <a:p>
                      <a:pPr algn="ctr"/>
                      <a:r>
                        <a:rPr lang="en-US" sz="1050"/>
                        <a:t>Version</a:t>
                      </a:r>
                      <a:endParaRPr lang="en-US" sz="1050">
                        <a:solidFill>
                          <a:schemeClr val="bg1"/>
                        </a:solidFill>
                        <a:latin typeface="Arial" panose="020B0604020202020204" pitchFamily="34" charset="0"/>
                        <a:cs typeface="Arial" panose="020B0604020202020204" pitchFamily="34" charset="0"/>
                      </a:endParaRPr>
                    </a:p>
                  </a:txBody>
                  <a:tcPr marB="91440" anchor="ctr">
                    <a:lnR w="6350" cap="flat" cmpd="sng" algn="ctr">
                      <a:solidFill>
                        <a:schemeClr val="bg1"/>
                      </a:solidFill>
                      <a:prstDash val="solid"/>
                      <a:round/>
                      <a:headEnd type="none" w="med" len="med"/>
                      <a:tailEnd type="none" w="med" len="med"/>
                    </a:lnR>
                  </a:tcPr>
                </a:tc>
                <a:tc>
                  <a:txBody>
                    <a:bodyPr/>
                    <a:lstStyle/>
                    <a:p>
                      <a:pPr algn="ctr"/>
                      <a:r>
                        <a:rPr lang="en-US" sz="1050"/>
                        <a:t>Date</a:t>
                      </a:r>
                      <a:endParaRPr lang="en-US" sz="1050">
                        <a:solidFill>
                          <a:schemeClr val="bg1"/>
                        </a:solidFill>
                        <a:latin typeface="Arial" panose="020B0604020202020204" pitchFamily="34" charset="0"/>
                        <a:cs typeface="Arial" panose="020B0604020202020204" pitchFamily="34" charset="0"/>
                      </a:endParaRPr>
                    </a:p>
                  </a:txBody>
                  <a:tcPr marB="9144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lang="en-US" sz="1050"/>
                        <a:t>Author</a:t>
                      </a:r>
                      <a:endParaRPr lang="en-US" sz="1050">
                        <a:solidFill>
                          <a:schemeClr val="bg1"/>
                        </a:solidFill>
                        <a:latin typeface="Arial" panose="020B0604020202020204" pitchFamily="34" charset="0"/>
                        <a:cs typeface="Arial" panose="020B0604020202020204" pitchFamily="34" charset="0"/>
                      </a:endParaRPr>
                    </a:p>
                  </a:txBody>
                  <a:tcPr marB="9144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lang="en-US" sz="1050"/>
                        <a:t>Description</a:t>
                      </a:r>
                      <a:endParaRPr lang="en-US" sz="1050">
                        <a:solidFill>
                          <a:schemeClr val="bg1"/>
                        </a:solidFill>
                        <a:latin typeface="Arial" panose="020B0604020202020204" pitchFamily="34" charset="0"/>
                        <a:cs typeface="Arial" panose="020B0604020202020204" pitchFamily="34" charset="0"/>
                      </a:endParaRPr>
                    </a:p>
                  </a:txBody>
                  <a:tcPr marB="91440"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0"/>
                  </a:ext>
                </a:extLst>
              </a:tr>
              <a:tr h="0">
                <a:tc>
                  <a:txBody>
                    <a:bodyPr/>
                    <a:lstStyle/>
                    <a:p>
                      <a:pPr algn="ctr"/>
                      <a:r>
                        <a:rPr lang="en-US" sz="800" b="0" dirty="0">
                          <a:solidFill>
                            <a:srgbClr val="595959"/>
                          </a:solidFill>
                          <a:latin typeface="Arial" panose="020B0604020202020204" pitchFamily="34" charset="0"/>
                          <a:cs typeface="Arial" panose="020B0604020202020204" pitchFamily="34" charset="0"/>
                        </a:rPr>
                        <a:t>1.0</a:t>
                      </a:r>
                    </a:p>
                  </a:txBody>
                  <a:tcPr marB="91440"/>
                </a:tc>
                <a:tc>
                  <a:txBody>
                    <a:bodyPr/>
                    <a:lstStyle/>
                    <a:p>
                      <a:pPr algn="ctr"/>
                      <a:r>
                        <a:rPr lang="en-US" sz="800" b="0" dirty="0">
                          <a:solidFill>
                            <a:srgbClr val="595959"/>
                          </a:solidFill>
                          <a:latin typeface="Arial" panose="020B0604020202020204" pitchFamily="34" charset="0"/>
                          <a:cs typeface="Arial" panose="020B0604020202020204" pitchFamily="34" charset="0"/>
                        </a:rPr>
                        <a:t>10/12/2021</a:t>
                      </a:r>
                    </a:p>
                  </a:txBody>
                  <a:tcPr marB="91440"/>
                </a:tc>
                <a:tc>
                  <a:txBody>
                    <a:bodyPr/>
                    <a:lstStyle/>
                    <a:p>
                      <a:pPr algn="ctr"/>
                      <a:r>
                        <a:rPr lang="en-US" sz="800" b="0" dirty="0">
                          <a:solidFill>
                            <a:srgbClr val="595959"/>
                          </a:solidFill>
                          <a:latin typeface="Arial" panose="020B0604020202020204" pitchFamily="34" charset="0"/>
                          <a:cs typeface="Arial" panose="020B0604020202020204" pitchFamily="34" charset="0"/>
                        </a:rPr>
                        <a:t>Sasikumar Sampath</a:t>
                      </a:r>
                    </a:p>
                  </a:txBody>
                  <a:tcPr marB="91440"/>
                </a:tc>
                <a:tc>
                  <a:txBody>
                    <a:bodyPr/>
                    <a:lstStyle/>
                    <a:p>
                      <a:pPr algn="l"/>
                      <a:endParaRPr lang="en-US" sz="800" b="0">
                        <a:solidFill>
                          <a:srgbClr val="595959"/>
                        </a:solidFill>
                        <a:latin typeface="Arial" panose="020B0604020202020204" pitchFamily="34" charset="0"/>
                        <a:cs typeface="Arial" panose="020B0604020202020204" pitchFamily="34" charset="0"/>
                      </a:endParaRPr>
                    </a:p>
                  </a:txBody>
                  <a:tcPr marB="91440"/>
                </a:tc>
                <a:extLst>
                  <a:ext uri="{0D108BD9-81ED-4DB2-BD59-A6C34878D82A}">
                    <a16:rowId xmlns:a16="http://schemas.microsoft.com/office/drawing/2014/main" val="10003"/>
                  </a:ext>
                </a:extLst>
              </a:tr>
              <a:tr h="0">
                <a:tc>
                  <a:txBody>
                    <a:bodyPr/>
                    <a:lstStyle/>
                    <a:p>
                      <a:pPr algn="ctr"/>
                      <a:endParaRPr lang="en-US" sz="800" b="0">
                        <a:solidFill>
                          <a:srgbClr val="595959"/>
                        </a:solidFill>
                        <a:latin typeface="Arial" panose="020B0604020202020204" pitchFamily="34" charset="0"/>
                        <a:cs typeface="Arial" panose="020B0604020202020204" pitchFamily="34" charset="0"/>
                      </a:endParaRPr>
                    </a:p>
                  </a:txBody>
                  <a:tcPr marB="91440"/>
                </a:tc>
                <a:tc>
                  <a:txBody>
                    <a:bodyPr/>
                    <a:lstStyle/>
                    <a:p>
                      <a:pPr algn="ctr"/>
                      <a:endParaRPr lang="en-US" sz="800" b="0">
                        <a:solidFill>
                          <a:srgbClr val="595959"/>
                        </a:solidFill>
                        <a:latin typeface="Arial" panose="020B0604020202020204" pitchFamily="34" charset="0"/>
                        <a:cs typeface="Arial" panose="020B0604020202020204" pitchFamily="34" charset="0"/>
                      </a:endParaRPr>
                    </a:p>
                  </a:txBody>
                  <a:tcPr marB="91440"/>
                </a:tc>
                <a:tc>
                  <a:txBody>
                    <a:bodyPr/>
                    <a:lstStyle/>
                    <a:p>
                      <a:pPr algn="ctr"/>
                      <a:endParaRPr lang="en-US" sz="800" b="0">
                        <a:solidFill>
                          <a:srgbClr val="595959"/>
                        </a:solidFill>
                        <a:latin typeface="Arial" panose="020B0604020202020204" pitchFamily="34" charset="0"/>
                        <a:cs typeface="Arial" panose="020B0604020202020204" pitchFamily="34" charset="0"/>
                      </a:endParaRPr>
                    </a:p>
                  </a:txBody>
                  <a:tcPr marB="91440"/>
                </a:tc>
                <a:tc>
                  <a:txBody>
                    <a:bodyPr/>
                    <a:lstStyle/>
                    <a:p>
                      <a:pPr algn="l"/>
                      <a:endParaRPr lang="en-US" sz="800" b="0">
                        <a:solidFill>
                          <a:srgbClr val="595959"/>
                        </a:solidFill>
                        <a:latin typeface="Arial" panose="020B0604020202020204" pitchFamily="34" charset="0"/>
                        <a:cs typeface="Arial" panose="020B0604020202020204" pitchFamily="34" charset="0"/>
                      </a:endParaRPr>
                    </a:p>
                  </a:txBody>
                  <a:tcPr marB="91440"/>
                </a:tc>
                <a:extLst>
                  <a:ext uri="{0D108BD9-81ED-4DB2-BD59-A6C34878D82A}">
                    <a16:rowId xmlns:a16="http://schemas.microsoft.com/office/drawing/2014/main" val="10004"/>
                  </a:ext>
                </a:extLst>
              </a:tr>
              <a:tr h="0">
                <a:tc>
                  <a:txBody>
                    <a:bodyPr/>
                    <a:lstStyle/>
                    <a:p>
                      <a:pPr algn="ctr"/>
                      <a:endParaRPr lang="en-US" sz="800" b="0">
                        <a:solidFill>
                          <a:srgbClr val="595959"/>
                        </a:solidFill>
                        <a:latin typeface="Arial" panose="020B0604020202020204" pitchFamily="34" charset="0"/>
                        <a:cs typeface="Arial" panose="020B0604020202020204" pitchFamily="34" charset="0"/>
                      </a:endParaRPr>
                    </a:p>
                  </a:txBody>
                  <a:tcPr marB="91440"/>
                </a:tc>
                <a:tc>
                  <a:txBody>
                    <a:bodyPr/>
                    <a:lstStyle/>
                    <a:p>
                      <a:pPr algn="ctr"/>
                      <a:endParaRPr lang="en-US" sz="800" b="0">
                        <a:solidFill>
                          <a:srgbClr val="595959"/>
                        </a:solidFill>
                        <a:latin typeface="Arial" panose="020B0604020202020204" pitchFamily="34" charset="0"/>
                        <a:cs typeface="Arial" panose="020B0604020202020204" pitchFamily="34" charset="0"/>
                      </a:endParaRPr>
                    </a:p>
                  </a:txBody>
                  <a:tcPr marB="91440"/>
                </a:tc>
                <a:tc>
                  <a:txBody>
                    <a:bodyPr/>
                    <a:lstStyle/>
                    <a:p>
                      <a:pPr algn="ctr"/>
                      <a:endParaRPr lang="en-US" sz="800" b="0">
                        <a:solidFill>
                          <a:srgbClr val="595959"/>
                        </a:solidFill>
                        <a:latin typeface="Arial" panose="020B0604020202020204" pitchFamily="34" charset="0"/>
                        <a:cs typeface="Arial" panose="020B0604020202020204" pitchFamily="34" charset="0"/>
                      </a:endParaRPr>
                    </a:p>
                  </a:txBody>
                  <a:tcPr marB="91440"/>
                </a:tc>
                <a:tc>
                  <a:txBody>
                    <a:bodyPr/>
                    <a:lstStyle/>
                    <a:p>
                      <a:pPr algn="l"/>
                      <a:endParaRPr lang="en-US" sz="800" b="0">
                        <a:solidFill>
                          <a:srgbClr val="595959"/>
                        </a:solidFill>
                        <a:latin typeface="Arial" panose="020B0604020202020204" pitchFamily="34" charset="0"/>
                        <a:cs typeface="Arial" panose="020B0604020202020204" pitchFamily="34" charset="0"/>
                      </a:endParaRPr>
                    </a:p>
                  </a:txBody>
                  <a:tcPr marB="91440"/>
                </a:tc>
                <a:extLst>
                  <a:ext uri="{0D108BD9-81ED-4DB2-BD59-A6C34878D82A}">
                    <a16:rowId xmlns:a16="http://schemas.microsoft.com/office/drawing/2014/main" val="10005"/>
                  </a:ext>
                </a:extLst>
              </a:tr>
              <a:tr h="0">
                <a:tc>
                  <a:txBody>
                    <a:bodyPr/>
                    <a:lstStyle/>
                    <a:p>
                      <a:pPr algn="ctr"/>
                      <a:endParaRPr lang="en-US" sz="800" b="0">
                        <a:solidFill>
                          <a:srgbClr val="595959"/>
                        </a:solidFill>
                        <a:latin typeface="Arial" panose="020B0604020202020204" pitchFamily="34" charset="0"/>
                        <a:cs typeface="Arial" panose="020B0604020202020204" pitchFamily="34" charset="0"/>
                      </a:endParaRPr>
                    </a:p>
                  </a:txBody>
                  <a:tcPr marB="91440"/>
                </a:tc>
                <a:tc>
                  <a:txBody>
                    <a:bodyPr/>
                    <a:lstStyle/>
                    <a:p>
                      <a:pPr algn="ctr"/>
                      <a:endParaRPr lang="en-US" sz="800" b="0">
                        <a:solidFill>
                          <a:srgbClr val="595959"/>
                        </a:solidFill>
                        <a:latin typeface="Arial" panose="020B0604020202020204" pitchFamily="34" charset="0"/>
                        <a:cs typeface="Arial" panose="020B0604020202020204" pitchFamily="34" charset="0"/>
                      </a:endParaRPr>
                    </a:p>
                  </a:txBody>
                  <a:tcPr marB="91440"/>
                </a:tc>
                <a:tc>
                  <a:txBody>
                    <a:bodyPr/>
                    <a:lstStyle/>
                    <a:p>
                      <a:pPr algn="ctr"/>
                      <a:endParaRPr lang="en-US" sz="800" b="0">
                        <a:solidFill>
                          <a:srgbClr val="595959"/>
                        </a:solidFill>
                        <a:latin typeface="Arial" panose="020B0604020202020204" pitchFamily="34" charset="0"/>
                        <a:cs typeface="Arial" panose="020B0604020202020204" pitchFamily="34" charset="0"/>
                      </a:endParaRPr>
                    </a:p>
                  </a:txBody>
                  <a:tcPr marB="91440"/>
                </a:tc>
                <a:tc>
                  <a:txBody>
                    <a:bodyPr/>
                    <a:lstStyle/>
                    <a:p>
                      <a:pPr algn="l"/>
                      <a:endParaRPr lang="en-US" sz="800" b="0">
                        <a:solidFill>
                          <a:srgbClr val="595959"/>
                        </a:solidFill>
                        <a:latin typeface="Arial" panose="020B0604020202020204" pitchFamily="34" charset="0"/>
                        <a:cs typeface="Arial" panose="020B0604020202020204" pitchFamily="34" charset="0"/>
                      </a:endParaRPr>
                    </a:p>
                  </a:txBody>
                  <a:tcPr marB="91440"/>
                </a:tc>
                <a:extLst>
                  <a:ext uri="{0D108BD9-81ED-4DB2-BD59-A6C34878D82A}">
                    <a16:rowId xmlns:a16="http://schemas.microsoft.com/office/drawing/2014/main" val="10006"/>
                  </a:ext>
                </a:extLst>
              </a:tr>
              <a:tr h="0">
                <a:tc>
                  <a:txBody>
                    <a:bodyPr/>
                    <a:lstStyle/>
                    <a:p>
                      <a:pPr algn="ctr"/>
                      <a:endParaRPr lang="en-US" sz="800" b="0">
                        <a:solidFill>
                          <a:srgbClr val="595959"/>
                        </a:solidFill>
                        <a:latin typeface="Arial" panose="020B0604020202020204" pitchFamily="34" charset="0"/>
                        <a:cs typeface="Arial" panose="020B0604020202020204" pitchFamily="34" charset="0"/>
                      </a:endParaRPr>
                    </a:p>
                  </a:txBody>
                  <a:tcPr marB="91440"/>
                </a:tc>
                <a:tc>
                  <a:txBody>
                    <a:bodyPr/>
                    <a:lstStyle/>
                    <a:p>
                      <a:pPr algn="ctr"/>
                      <a:endParaRPr lang="en-US" sz="800" b="0">
                        <a:solidFill>
                          <a:srgbClr val="595959"/>
                        </a:solidFill>
                        <a:latin typeface="Arial" panose="020B0604020202020204" pitchFamily="34" charset="0"/>
                        <a:cs typeface="Arial" panose="020B0604020202020204" pitchFamily="34" charset="0"/>
                      </a:endParaRPr>
                    </a:p>
                  </a:txBody>
                  <a:tcPr marB="91440"/>
                </a:tc>
                <a:tc>
                  <a:txBody>
                    <a:bodyPr/>
                    <a:lstStyle/>
                    <a:p>
                      <a:pPr algn="ctr"/>
                      <a:endParaRPr lang="en-US" sz="800" b="0">
                        <a:solidFill>
                          <a:srgbClr val="595959"/>
                        </a:solidFill>
                        <a:latin typeface="Arial" panose="020B0604020202020204" pitchFamily="34" charset="0"/>
                        <a:cs typeface="Arial" panose="020B0604020202020204" pitchFamily="34" charset="0"/>
                      </a:endParaRPr>
                    </a:p>
                  </a:txBody>
                  <a:tcPr marB="91440"/>
                </a:tc>
                <a:tc>
                  <a:txBody>
                    <a:bodyPr/>
                    <a:lstStyle/>
                    <a:p>
                      <a:pPr algn="l"/>
                      <a:endParaRPr lang="en-US" sz="800" b="0" dirty="0">
                        <a:solidFill>
                          <a:srgbClr val="595959"/>
                        </a:solidFill>
                        <a:latin typeface="Arial" panose="020B0604020202020204" pitchFamily="34" charset="0"/>
                        <a:cs typeface="Arial" panose="020B0604020202020204" pitchFamily="34" charset="0"/>
                      </a:endParaRPr>
                    </a:p>
                  </a:txBody>
                  <a:tcPr marB="91440"/>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40714475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723E9-F995-4A7C-BED2-A987BE7B772D}"/>
              </a:ext>
            </a:extLst>
          </p:cNvPr>
          <p:cNvSpPr>
            <a:spLocks noGrp="1"/>
          </p:cNvSpPr>
          <p:nvPr>
            <p:ph type="title"/>
          </p:nvPr>
        </p:nvSpPr>
        <p:spPr>
          <a:xfrm>
            <a:off x="546100" y="373856"/>
            <a:ext cx="8057127" cy="560863"/>
          </a:xfrm>
        </p:spPr>
        <p:txBody>
          <a:bodyPr/>
          <a:lstStyle/>
          <a:p>
            <a:r>
              <a:rPr lang="en-US" dirty="0">
                <a:solidFill>
                  <a:srgbClr val="00B0B9"/>
                </a:solidFill>
              </a:rPr>
              <a:t>Design Review – Overview</a:t>
            </a:r>
            <a:br>
              <a:rPr lang="en-US" dirty="0">
                <a:solidFill>
                  <a:srgbClr val="00B0B9"/>
                </a:solidFill>
              </a:rPr>
            </a:br>
            <a:r>
              <a:rPr lang="en-US" sz="1200" dirty="0">
                <a:solidFill>
                  <a:srgbClr val="00B0B9"/>
                </a:solidFill>
              </a:rPr>
              <a:t>What are they and why do we need them?</a:t>
            </a:r>
          </a:p>
        </p:txBody>
      </p:sp>
      <p:sp>
        <p:nvSpPr>
          <p:cNvPr id="5" name="Slide Number Placeholder 4">
            <a:extLst>
              <a:ext uri="{FF2B5EF4-FFF2-40B4-BE49-F238E27FC236}">
                <a16:creationId xmlns:a16="http://schemas.microsoft.com/office/drawing/2014/main" id="{3ECEB16C-3E2B-45D4-850B-42BFC2942363}"/>
              </a:ext>
            </a:extLst>
          </p:cNvPr>
          <p:cNvSpPr>
            <a:spLocks noGrp="1"/>
          </p:cNvSpPr>
          <p:nvPr>
            <p:ph type="sldNum" sz="quarter" idx="12"/>
          </p:nvPr>
        </p:nvSpPr>
        <p:spPr/>
        <p:txBody>
          <a:bodyPr/>
          <a:lstStyle/>
          <a:p>
            <a:fld id="{EF03F2D8-09E8-4F65-B5E4-919B7BA10877}" type="slidenum">
              <a:rPr lang="en-US" smtClean="0"/>
              <a:pPr/>
              <a:t>20</a:t>
            </a:fld>
            <a:endParaRPr lang="en-US"/>
          </a:p>
        </p:txBody>
      </p:sp>
      <p:graphicFrame>
        <p:nvGraphicFramePr>
          <p:cNvPr id="20" name="Table 19">
            <a:extLst>
              <a:ext uri="{FF2B5EF4-FFF2-40B4-BE49-F238E27FC236}">
                <a16:creationId xmlns:a16="http://schemas.microsoft.com/office/drawing/2014/main" id="{22B55743-FBB4-4567-ACAE-DD6ACCBBAC74}"/>
              </a:ext>
            </a:extLst>
          </p:cNvPr>
          <p:cNvGraphicFramePr>
            <a:graphicFrameLocks noGrp="1"/>
          </p:cNvGraphicFramePr>
          <p:nvPr>
            <p:extLst>
              <p:ext uri="{D42A27DB-BD31-4B8C-83A1-F6EECF244321}">
                <p14:modId xmlns:p14="http://schemas.microsoft.com/office/powerpoint/2010/main" val="2607616109"/>
              </p:ext>
            </p:extLst>
          </p:nvPr>
        </p:nvGraphicFramePr>
        <p:xfrm>
          <a:off x="542008" y="897436"/>
          <a:ext cx="8057127" cy="1996440"/>
        </p:xfrm>
        <a:graphic>
          <a:graphicData uri="http://schemas.openxmlformats.org/drawingml/2006/table">
            <a:tbl>
              <a:tblPr firstRow="1" bandRow="1">
                <a:tableStyleId>{69012ECD-51FC-41F1-AA8D-1B2483CD663E}</a:tableStyleId>
              </a:tblPr>
              <a:tblGrid>
                <a:gridCol w="8057127">
                  <a:extLst>
                    <a:ext uri="{9D8B030D-6E8A-4147-A177-3AD203B41FA5}">
                      <a16:colId xmlns:a16="http://schemas.microsoft.com/office/drawing/2014/main" val="4260493278"/>
                    </a:ext>
                  </a:extLst>
                </a:gridCol>
              </a:tblGrid>
              <a:tr h="285896">
                <a:tc>
                  <a:txBody>
                    <a:bodyPr/>
                    <a:lstStyle/>
                    <a:p>
                      <a:pPr marL="0" marR="0" lvl="0" indent="0" algn="ctr" defTabSz="914033" rtl="0" eaLnBrk="1" fontAlgn="auto" latinLnBrk="0" hangingPunct="1">
                        <a:lnSpc>
                          <a:spcPct val="100000"/>
                        </a:lnSpc>
                        <a:spcBef>
                          <a:spcPts val="0"/>
                        </a:spcBef>
                        <a:spcAft>
                          <a:spcPts val="0"/>
                        </a:spcAft>
                        <a:buClrTx/>
                        <a:buSzTx/>
                        <a:buFontTx/>
                        <a:buNone/>
                        <a:tabLst/>
                        <a:defRPr/>
                      </a:pPr>
                      <a:r>
                        <a:rPr lang="en-US" sz="1400" dirty="0">
                          <a:effectLst>
                            <a:outerShdw blurRad="38100" dist="38100" dir="2700000" algn="tl">
                              <a:srgbClr val="000000">
                                <a:alpha val="43137"/>
                              </a:srgbClr>
                            </a:outerShdw>
                          </a:effectLst>
                        </a:rPr>
                        <a:t>Design Reviews-WHAT</a:t>
                      </a:r>
                      <a:endParaRPr lang="en-US" sz="1400" dirty="0">
                        <a:solidFill>
                          <a:schemeClr val="bg1"/>
                        </a:solidFill>
                        <a:effectLst>
                          <a:outerShdw blurRad="38100" dist="38100" dir="2700000" algn="tl">
                            <a:srgbClr val="000000">
                              <a:alpha val="43137"/>
                            </a:srgbClr>
                          </a:outerShdw>
                        </a:effectLst>
                      </a:endParaRPr>
                    </a:p>
                  </a:txBody>
                  <a:tcPr/>
                </a:tc>
                <a:extLst>
                  <a:ext uri="{0D108BD9-81ED-4DB2-BD59-A6C34878D82A}">
                    <a16:rowId xmlns:a16="http://schemas.microsoft.com/office/drawing/2014/main" val="1469381338"/>
                  </a:ext>
                </a:extLst>
              </a:tr>
              <a:tr h="1553096">
                <a:tc>
                  <a:txBody>
                    <a:bodyPr/>
                    <a:lstStyle/>
                    <a:p>
                      <a:pPr marL="0" marR="0" lvl="0" indent="0" algn="l" defTabSz="914033" rtl="0" eaLnBrk="1" fontAlgn="auto" latinLnBrk="0" hangingPunct="1">
                        <a:lnSpc>
                          <a:spcPct val="100000"/>
                        </a:lnSpc>
                        <a:spcBef>
                          <a:spcPts val="0"/>
                        </a:spcBef>
                        <a:spcAft>
                          <a:spcPts val="0"/>
                        </a:spcAft>
                        <a:buClr>
                          <a:schemeClr val="accent6"/>
                        </a:buClr>
                        <a:buSzPct val="80000"/>
                        <a:buFontTx/>
                        <a:buNone/>
                        <a:tabLst/>
                        <a:defRPr/>
                      </a:pPr>
                      <a:r>
                        <a:rPr lang="en-US" sz="1200" dirty="0"/>
                        <a:t>Design reviews are collaborative sessions where technical requirements or designs created by delivery teams are reviewed by architects and other delivery teams. The sessions confirm that technical requirements or designs created by the application, infrastructure, security, data &amp; analytics and BI/reporting delivery teams match the solution architecture.</a:t>
                      </a:r>
                    </a:p>
                    <a:p>
                      <a:pPr marL="0" marR="0" lvl="0" indent="0" algn="l" defTabSz="914033" rtl="0" eaLnBrk="1" fontAlgn="auto" latinLnBrk="0" hangingPunct="1">
                        <a:lnSpc>
                          <a:spcPct val="100000"/>
                        </a:lnSpc>
                        <a:spcBef>
                          <a:spcPts val="600"/>
                        </a:spcBef>
                        <a:spcAft>
                          <a:spcPts val="0"/>
                        </a:spcAft>
                        <a:buClr>
                          <a:schemeClr val="accent6"/>
                        </a:buClr>
                        <a:buSzPct val="80000"/>
                        <a:buFont typeface="Arial" panose="020B0604020202020204" pitchFamily="34" charset="0"/>
                        <a:buNone/>
                        <a:tabLst/>
                        <a:defRPr/>
                      </a:pPr>
                      <a:r>
                        <a:rPr lang="en-US" sz="1200" dirty="0"/>
                        <a:t>Design Reviews are:</a:t>
                      </a:r>
                    </a:p>
                    <a:p>
                      <a:pPr marL="171450" marR="0" lvl="0" indent="-171450" algn="l" defTabSz="914033" rtl="0" eaLnBrk="1" fontAlgn="auto" latinLnBrk="0" hangingPunct="1">
                        <a:lnSpc>
                          <a:spcPct val="100000"/>
                        </a:lnSpc>
                        <a:spcBef>
                          <a:spcPts val="0"/>
                        </a:spcBef>
                        <a:spcAft>
                          <a:spcPts val="0"/>
                        </a:spcAft>
                        <a:buClr>
                          <a:schemeClr val="accent6"/>
                        </a:buClr>
                        <a:buSzPct val="80000"/>
                        <a:buFont typeface="Wingdings" panose="05000000000000000000" pitchFamily="2" charset="2"/>
                        <a:buChar char="ü"/>
                        <a:tabLst/>
                        <a:defRPr/>
                      </a:pPr>
                      <a:r>
                        <a:rPr lang="en-US" sz="1000" dirty="0"/>
                        <a:t>A required step in the SDLC process where sign off is required</a:t>
                      </a:r>
                    </a:p>
                    <a:p>
                      <a:pPr marL="171450" marR="0" lvl="0" indent="-171450" algn="l" defTabSz="914033" rtl="0" eaLnBrk="1" fontAlgn="auto" latinLnBrk="0" hangingPunct="1">
                        <a:lnSpc>
                          <a:spcPct val="100000"/>
                        </a:lnSpc>
                        <a:spcBef>
                          <a:spcPts val="0"/>
                        </a:spcBef>
                        <a:spcAft>
                          <a:spcPts val="0"/>
                        </a:spcAft>
                        <a:buClr>
                          <a:schemeClr val="accent6"/>
                        </a:buClr>
                        <a:buSzPct val="80000"/>
                        <a:buFont typeface="Wingdings" panose="05000000000000000000" pitchFamily="2" charset="2"/>
                        <a:buChar char="ü"/>
                        <a:tabLst/>
                        <a:defRPr/>
                      </a:pPr>
                      <a:r>
                        <a:rPr lang="en-US" sz="1000" dirty="0"/>
                        <a:t>Scheduled and hosted by delivery teams</a:t>
                      </a:r>
                    </a:p>
                    <a:p>
                      <a:pPr marL="171450" marR="0" lvl="0" indent="-171450" algn="l" defTabSz="914033" rtl="0" eaLnBrk="1" fontAlgn="auto" latinLnBrk="0" hangingPunct="1">
                        <a:lnSpc>
                          <a:spcPct val="100000"/>
                        </a:lnSpc>
                        <a:spcBef>
                          <a:spcPts val="0"/>
                        </a:spcBef>
                        <a:spcAft>
                          <a:spcPts val="0"/>
                        </a:spcAft>
                        <a:buClr>
                          <a:schemeClr val="accent6"/>
                        </a:buClr>
                        <a:buSzPct val="80000"/>
                        <a:buFont typeface="Wingdings" panose="05000000000000000000" pitchFamily="2" charset="2"/>
                        <a:buChar char="ü"/>
                        <a:tabLst/>
                        <a:defRPr/>
                      </a:pPr>
                      <a:r>
                        <a:rPr lang="en-US" sz="1000" dirty="0"/>
                        <a:t>Presented by Technical Leads (or their representatives)</a:t>
                      </a:r>
                    </a:p>
                    <a:p>
                      <a:pPr marL="171450" marR="0" lvl="0" indent="-171450" algn="l" defTabSz="914033" rtl="0" eaLnBrk="1" fontAlgn="auto" latinLnBrk="0" hangingPunct="1">
                        <a:lnSpc>
                          <a:spcPct val="100000"/>
                        </a:lnSpc>
                        <a:spcBef>
                          <a:spcPts val="0"/>
                        </a:spcBef>
                        <a:spcAft>
                          <a:spcPts val="0"/>
                        </a:spcAft>
                        <a:buClr>
                          <a:schemeClr val="accent6"/>
                        </a:buClr>
                        <a:buSzPct val="80000"/>
                        <a:buFont typeface="Wingdings" panose="05000000000000000000" pitchFamily="2" charset="2"/>
                        <a:buChar char="ü"/>
                        <a:tabLst/>
                        <a:defRPr/>
                      </a:pPr>
                      <a:r>
                        <a:rPr lang="en-US" sz="1000" dirty="0"/>
                        <a:t>Attended by Solution and/or Domain architect(s) and Delivery Partners</a:t>
                      </a:r>
                      <a:endParaRPr lang="en-US" sz="1000" dirty="0">
                        <a:highlight>
                          <a:srgbClr val="81D2FF"/>
                        </a:highlight>
                      </a:endParaRPr>
                    </a:p>
                  </a:txBody>
                  <a:tcPr/>
                </a:tc>
                <a:extLst>
                  <a:ext uri="{0D108BD9-81ED-4DB2-BD59-A6C34878D82A}">
                    <a16:rowId xmlns:a16="http://schemas.microsoft.com/office/drawing/2014/main" val="1273982330"/>
                  </a:ext>
                </a:extLst>
              </a:tr>
            </a:tbl>
          </a:graphicData>
        </a:graphic>
      </p:graphicFrame>
      <p:graphicFrame>
        <p:nvGraphicFramePr>
          <p:cNvPr id="6" name="Table 5">
            <a:extLst>
              <a:ext uri="{FF2B5EF4-FFF2-40B4-BE49-F238E27FC236}">
                <a16:creationId xmlns:a16="http://schemas.microsoft.com/office/drawing/2014/main" id="{F6B277F4-8DAF-4085-AED3-6565861AD677}"/>
              </a:ext>
            </a:extLst>
          </p:cNvPr>
          <p:cNvGraphicFramePr>
            <a:graphicFrameLocks noGrp="1"/>
          </p:cNvGraphicFramePr>
          <p:nvPr>
            <p:extLst>
              <p:ext uri="{D42A27DB-BD31-4B8C-83A1-F6EECF244321}">
                <p14:modId xmlns:p14="http://schemas.microsoft.com/office/powerpoint/2010/main" val="2566231987"/>
              </p:ext>
            </p:extLst>
          </p:nvPr>
        </p:nvGraphicFramePr>
        <p:xfrm>
          <a:off x="542008" y="2927043"/>
          <a:ext cx="8057127" cy="1813560"/>
        </p:xfrm>
        <a:graphic>
          <a:graphicData uri="http://schemas.openxmlformats.org/drawingml/2006/table">
            <a:tbl>
              <a:tblPr firstRow="1" bandRow="1">
                <a:tableStyleId>{69012ECD-51FC-41F1-AA8D-1B2483CD663E}</a:tableStyleId>
              </a:tblPr>
              <a:tblGrid>
                <a:gridCol w="8057127">
                  <a:extLst>
                    <a:ext uri="{9D8B030D-6E8A-4147-A177-3AD203B41FA5}">
                      <a16:colId xmlns:a16="http://schemas.microsoft.com/office/drawing/2014/main" val="4260493278"/>
                    </a:ext>
                  </a:extLst>
                </a:gridCol>
              </a:tblGrid>
              <a:tr h="0">
                <a:tc>
                  <a:txBody>
                    <a:bodyPr/>
                    <a:lstStyle/>
                    <a:p>
                      <a:pPr marL="0" marR="0" lvl="0" indent="0" algn="ctr" defTabSz="914033" rtl="0" eaLnBrk="1" fontAlgn="auto" latinLnBrk="0" hangingPunct="1">
                        <a:lnSpc>
                          <a:spcPct val="100000"/>
                        </a:lnSpc>
                        <a:spcBef>
                          <a:spcPts val="0"/>
                        </a:spcBef>
                        <a:spcAft>
                          <a:spcPts val="0"/>
                        </a:spcAft>
                        <a:buClrTx/>
                        <a:buSzTx/>
                        <a:buFontTx/>
                        <a:buNone/>
                        <a:tabLst/>
                        <a:defRPr/>
                      </a:pPr>
                      <a:r>
                        <a:rPr lang="en-US" sz="1400" dirty="0">
                          <a:effectLst>
                            <a:outerShdw blurRad="38100" dist="38100" dir="2700000" algn="tl">
                              <a:srgbClr val="000000">
                                <a:alpha val="43137"/>
                              </a:srgbClr>
                            </a:outerShdw>
                          </a:effectLst>
                        </a:rPr>
                        <a:t>Design Reviews-WHY</a:t>
                      </a:r>
                      <a:endParaRPr lang="en-US" sz="1400" dirty="0">
                        <a:solidFill>
                          <a:schemeClr val="bg1"/>
                        </a:solidFill>
                        <a:effectLst>
                          <a:outerShdw blurRad="38100" dist="38100" dir="2700000" algn="tl">
                            <a:srgbClr val="000000">
                              <a:alpha val="43137"/>
                            </a:srgbClr>
                          </a:outerShdw>
                        </a:effectLst>
                      </a:endParaRPr>
                    </a:p>
                  </a:txBody>
                  <a:tcPr/>
                </a:tc>
                <a:extLst>
                  <a:ext uri="{0D108BD9-81ED-4DB2-BD59-A6C34878D82A}">
                    <a16:rowId xmlns:a16="http://schemas.microsoft.com/office/drawing/2014/main" val="1469381338"/>
                  </a:ext>
                </a:extLst>
              </a:tr>
              <a:tr h="629257">
                <a:tc>
                  <a:txBody>
                    <a:bodyPr/>
                    <a:lstStyle/>
                    <a:p>
                      <a:pPr marL="0" marR="0" lvl="0" indent="0" algn="l" defTabSz="914033" rtl="0" eaLnBrk="1" fontAlgn="auto" latinLnBrk="0" hangingPunct="1">
                        <a:lnSpc>
                          <a:spcPct val="100000"/>
                        </a:lnSpc>
                        <a:spcBef>
                          <a:spcPts val="0"/>
                        </a:spcBef>
                        <a:spcAft>
                          <a:spcPts val="0"/>
                        </a:spcAft>
                        <a:buClr>
                          <a:schemeClr val="accent6"/>
                        </a:buClr>
                        <a:buSzPct val="80000"/>
                        <a:buFontTx/>
                        <a:buNone/>
                        <a:tabLst/>
                        <a:defRPr/>
                      </a:pPr>
                      <a:r>
                        <a:rPr lang="en-US" sz="1200" dirty="0"/>
                        <a:t>Design reviews ensure cross functional, continuous engagement as well as traceability of technical requirements and design to architecture. They support adherence to timeline and avoidance of production issues and technical debt.  Delivery teams have experienced negatively impactful issues later in the project lifecycle without them.</a:t>
                      </a:r>
                    </a:p>
                    <a:p>
                      <a:pPr marL="0" marR="0" lvl="0" indent="0" algn="l" defTabSz="914033" rtl="0" eaLnBrk="1" fontAlgn="auto" latinLnBrk="0" hangingPunct="1">
                        <a:lnSpc>
                          <a:spcPct val="100000"/>
                        </a:lnSpc>
                        <a:spcBef>
                          <a:spcPts val="600"/>
                        </a:spcBef>
                        <a:spcAft>
                          <a:spcPts val="0"/>
                        </a:spcAft>
                        <a:buClr>
                          <a:schemeClr val="accent6"/>
                        </a:buClr>
                        <a:buSzPct val="80000"/>
                        <a:buFont typeface="Arial" panose="020B0604020202020204" pitchFamily="34" charset="0"/>
                        <a:buNone/>
                        <a:tabLst/>
                        <a:defRPr/>
                      </a:pPr>
                      <a:r>
                        <a:rPr lang="en-US" sz="1200" dirty="0"/>
                        <a:t>Design Reviews also:</a:t>
                      </a:r>
                    </a:p>
                    <a:p>
                      <a:pPr marL="171450" marR="0" lvl="0" indent="-171450" algn="l" defTabSz="914033" rtl="0" eaLnBrk="1" fontAlgn="auto" latinLnBrk="0" hangingPunct="1">
                        <a:lnSpc>
                          <a:spcPct val="100000"/>
                        </a:lnSpc>
                        <a:spcBef>
                          <a:spcPts val="0"/>
                        </a:spcBef>
                        <a:spcAft>
                          <a:spcPts val="0"/>
                        </a:spcAft>
                        <a:buClr>
                          <a:schemeClr val="accent6"/>
                        </a:buClr>
                        <a:buSzPct val="80000"/>
                        <a:buFont typeface="Wingdings" panose="05000000000000000000" pitchFamily="2" charset="2"/>
                        <a:buChar char="ü"/>
                        <a:tabLst/>
                        <a:defRPr/>
                      </a:pPr>
                      <a:r>
                        <a:rPr lang="en-US" sz="1000" dirty="0"/>
                        <a:t>Provide a clear roadmap for build teams</a:t>
                      </a:r>
                    </a:p>
                    <a:p>
                      <a:pPr marL="171450" marR="0" lvl="0" indent="-171450" algn="l" defTabSz="914033" rtl="0" eaLnBrk="1" fontAlgn="auto" latinLnBrk="0" hangingPunct="1">
                        <a:lnSpc>
                          <a:spcPct val="100000"/>
                        </a:lnSpc>
                        <a:spcBef>
                          <a:spcPts val="0"/>
                        </a:spcBef>
                        <a:spcAft>
                          <a:spcPts val="0"/>
                        </a:spcAft>
                        <a:buClr>
                          <a:schemeClr val="accent6"/>
                        </a:buClr>
                        <a:buSzPct val="80000"/>
                        <a:buFont typeface="Wingdings" panose="05000000000000000000" pitchFamily="2" charset="2"/>
                        <a:buChar char="ü"/>
                        <a:tabLst/>
                        <a:defRPr/>
                      </a:pPr>
                      <a:r>
                        <a:rPr lang="en-US" sz="1000" dirty="0"/>
                        <a:t>Enforce accountability &amp; consistency thru the technical requirements or design artifact and sign off process</a:t>
                      </a:r>
                    </a:p>
                    <a:p>
                      <a:pPr marL="171450" marR="0" lvl="0" indent="-171450" algn="l" defTabSz="914033" rtl="0" eaLnBrk="1" fontAlgn="auto" latinLnBrk="0" hangingPunct="1">
                        <a:lnSpc>
                          <a:spcPct val="100000"/>
                        </a:lnSpc>
                        <a:spcBef>
                          <a:spcPts val="0"/>
                        </a:spcBef>
                        <a:spcAft>
                          <a:spcPts val="0"/>
                        </a:spcAft>
                        <a:buClr>
                          <a:schemeClr val="accent6"/>
                        </a:buClr>
                        <a:buSzPct val="80000"/>
                        <a:buFont typeface="Wingdings" panose="05000000000000000000" pitchFamily="2" charset="2"/>
                        <a:buChar char="ü"/>
                        <a:tabLst/>
                        <a:defRPr/>
                      </a:pPr>
                      <a:r>
                        <a:rPr lang="en-US" sz="1000" dirty="0"/>
                        <a:t>Allow partner provider teams to be engaged early enough to properly socialize their technical requirements or design</a:t>
                      </a:r>
                    </a:p>
                    <a:p>
                      <a:pPr marL="171450" marR="0" lvl="0" indent="-171450" algn="l" defTabSz="914033" rtl="0" eaLnBrk="1" fontAlgn="auto" latinLnBrk="0" hangingPunct="1">
                        <a:lnSpc>
                          <a:spcPct val="100000"/>
                        </a:lnSpc>
                        <a:spcBef>
                          <a:spcPts val="0"/>
                        </a:spcBef>
                        <a:spcAft>
                          <a:spcPts val="0"/>
                        </a:spcAft>
                        <a:buClr>
                          <a:schemeClr val="accent6"/>
                        </a:buClr>
                        <a:buSzPct val="80000"/>
                        <a:buFont typeface="Wingdings" panose="05000000000000000000" pitchFamily="2" charset="2"/>
                        <a:buChar char="ü"/>
                        <a:tabLst/>
                        <a:defRPr/>
                      </a:pPr>
                      <a:r>
                        <a:rPr lang="en-US" sz="1000" dirty="0"/>
                        <a:t>Maintain and establish technology governance required by TMO, release management, internal &amp; external audits</a:t>
                      </a:r>
                    </a:p>
                  </a:txBody>
                  <a:tcPr/>
                </a:tc>
                <a:extLst>
                  <a:ext uri="{0D108BD9-81ED-4DB2-BD59-A6C34878D82A}">
                    <a16:rowId xmlns:a16="http://schemas.microsoft.com/office/drawing/2014/main" val="1273982330"/>
                  </a:ext>
                </a:extLst>
              </a:tr>
            </a:tbl>
          </a:graphicData>
        </a:graphic>
      </p:graphicFrame>
    </p:spTree>
    <p:extLst>
      <p:ext uri="{BB962C8B-B14F-4D97-AF65-F5344CB8AC3E}">
        <p14:creationId xmlns:p14="http://schemas.microsoft.com/office/powerpoint/2010/main" val="40182174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723E9-F995-4A7C-BED2-A987BE7B772D}"/>
              </a:ext>
            </a:extLst>
          </p:cNvPr>
          <p:cNvSpPr>
            <a:spLocks noGrp="1"/>
          </p:cNvSpPr>
          <p:nvPr>
            <p:ph type="title"/>
          </p:nvPr>
        </p:nvSpPr>
        <p:spPr>
          <a:xfrm>
            <a:off x="546100" y="373856"/>
            <a:ext cx="8057127" cy="560863"/>
          </a:xfrm>
        </p:spPr>
        <p:txBody>
          <a:bodyPr/>
          <a:lstStyle/>
          <a:p>
            <a:r>
              <a:rPr lang="en-US" dirty="0">
                <a:solidFill>
                  <a:srgbClr val="00B0B9"/>
                </a:solidFill>
              </a:rPr>
              <a:t>Design Review – Overview</a:t>
            </a:r>
            <a:br>
              <a:rPr lang="en-US" dirty="0">
                <a:solidFill>
                  <a:srgbClr val="00B0B9"/>
                </a:solidFill>
              </a:rPr>
            </a:br>
            <a:r>
              <a:rPr lang="en-US" sz="1200" dirty="0">
                <a:solidFill>
                  <a:srgbClr val="00B0B9"/>
                </a:solidFill>
              </a:rPr>
              <a:t>When and how do they happen?</a:t>
            </a:r>
          </a:p>
        </p:txBody>
      </p:sp>
      <p:sp>
        <p:nvSpPr>
          <p:cNvPr id="5" name="Slide Number Placeholder 4">
            <a:extLst>
              <a:ext uri="{FF2B5EF4-FFF2-40B4-BE49-F238E27FC236}">
                <a16:creationId xmlns:a16="http://schemas.microsoft.com/office/drawing/2014/main" id="{3ECEB16C-3E2B-45D4-850B-42BFC2942363}"/>
              </a:ext>
            </a:extLst>
          </p:cNvPr>
          <p:cNvSpPr>
            <a:spLocks noGrp="1"/>
          </p:cNvSpPr>
          <p:nvPr>
            <p:ph type="sldNum" sz="quarter" idx="12"/>
          </p:nvPr>
        </p:nvSpPr>
        <p:spPr/>
        <p:txBody>
          <a:bodyPr/>
          <a:lstStyle/>
          <a:p>
            <a:fld id="{EF03F2D8-09E8-4F65-B5E4-919B7BA10877}" type="slidenum">
              <a:rPr lang="en-US" smtClean="0"/>
              <a:pPr/>
              <a:t>21</a:t>
            </a:fld>
            <a:endParaRPr lang="en-US"/>
          </a:p>
        </p:txBody>
      </p:sp>
      <p:graphicFrame>
        <p:nvGraphicFramePr>
          <p:cNvPr id="20" name="Table 19">
            <a:extLst>
              <a:ext uri="{FF2B5EF4-FFF2-40B4-BE49-F238E27FC236}">
                <a16:creationId xmlns:a16="http://schemas.microsoft.com/office/drawing/2014/main" id="{22B55743-FBB4-4567-ACAE-DD6ACCBBAC74}"/>
              </a:ext>
            </a:extLst>
          </p:cNvPr>
          <p:cNvGraphicFramePr>
            <a:graphicFrameLocks noGrp="1"/>
          </p:cNvGraphicFramePr>
          <p:nvPr>
            <p:extLst>
              <p:ext uri="{D42A27DB-BD31-4B8C-83A1-F6EECF244321}">
                <p14:modId xmlns:p14="http://schemas.microsoft.com/office/powerpoint/2010/main" val="3249961336"/>
              </p:ext>
            </p:extLst>
          </p:nvPr>
        </p:nvGraphicFramePr>
        <p:xfrm>
          <a:off x="506204" y="897436"/>
          <a:ext cx="8265002" cy="992926"/>
        </p:xfrm>
        <a:graphic>
          <a:graphicData uri="http://schemas.openxmlformats.org/drawingml/2006/table">
            <a:tbl>
              <a:tblPr firstRow="1" bandRow="1">
                <a:tableStyleId>{69012ECD-51FC-41F1-AA8D-1B2483CD663E}</a:tableStyleId>
              </a:tblPr>
              <a:tblGrid>
                <a:gridCol w="8265002">
                  <a:extLst>
                    <a:ext uri="{9D8B030D-6E8A-4147-A177-3AD203B41FA5}">
                      <a16:colId xmlns:a16="http://schemas.microsoft.com/office/drawing/2014/main" val="4260493278"/>
                    </a:ext>
                  </a:extLst>
                </a:gridCol>
              </a:tblGrid>
              <a:tr h="0">
                <a:tc>
                  <a:txBody>
                    <a:bodyPr/>
                    <a:lstStyle/>
                    <a:p>
                      <a:pPr marL="0" marR="0" lvl="0" indent="0" algn="ctr" defTabSz="914033" rtl="0" eaLnBrk="1" fontAlgn="auto" latinLnBrk="0" hangingPunct="1">
                        <a:lnSpc>
                          <a:spcPct val="100000"/>
                        </a:lnSpc>
                        <a:spcBef>
                          <a:spcPts val="0"/>
                        </a:spcBef>
                        <a:spcAft>
                          <a:spcPts val="0"/>
                        </a:spcAft>
                        <a:buClrTx/>
                        <a:buSzTx/>
                        <a:buFontTx/>
                        <a:buNone/>
                        <a:tabLst/>
                        <a:defRPr/>
                      </a:pPr>
                      <a:r>
                        <a:rPr lang="en-US" sz="1400" dirty="0">
                          <a:effectLst>
                            <a:outerShdw blurRad="38100" dist="38100" dir="2700000" algn="tl">
                              <a:srgbClr val="000000">
                                <a:alpha val="43137"/>
                              </a:srgbClr>
                            </a:outerShdw>
                          </a:effectLst>
                        </a:rPr>
                        <a:t>Design Reviews-WHEN</a:t>
                      </a:r>
                      <a:endParaRPr lang="en-US" sz="1400" dirty="0">
                        <a:solidFill>
                          <a:schemeClr val="bg1"/>
                        </a:solidFill>
                        <a:effectLst>
                          <a:outerShdw blurRad="38100" dist="38100" dir="2700000" algn="tl">
                            <a:srgbClr val="000000">
                              <a:alpha val="43137"/>
                            </a:srgbClr>
                          </a:outerShdw>
                        </a:effectLst>
                      </a:endParaRPr>
                    </a:p>
                  </a:txBody>
                  <a:tcPr/>
                </a:tc>
                <a:extLst>
                  <a:ext uri="{0D108BD9-81ED-4DB2-BD59-A6C34878D82A}">
                    <a16:rowId xmlns:a16="http://schemas.microsoft.com/office/drawing/2014/main" val="1469381338"/>
                  </a:ext>
                </a:extLst>
              </a:tr>
              <a:tr h="688126">
                <a:tc>
                  <a:txBody>
                    <a:bodyPr/>
                    <a:lstStyle/>
                    <a:p>
                      <a:pPr marL="0" marR="0" lvl="0" indent="0" algn="l" defTabSz="914033" rtl="0" eaLnBrk="1" fontAlgn="auto" latinLnBrk="0" hangingPunct="1">
                        <a:lnSpc>
                          <a:spcPct val="100000"/>
                        </a:lnSpc>
                        <a:spcBef>
                          <a:spcPts val="0"/>
                        </a:spcBef>
                        <a:spcAft>
                          <a:spcPts val="0"/>
                        </a:spcAft>
                        <a:buClr>
                          <a:schemeClr val="accent6"/>
                        </a:buClr>
                        <a:buSzPct val="80000"/>
                        <a:buFontTx/>
                        <a:buNone/>
                        <a:tabLst/>
                        <a:defRPr/>
                      </a:pPr>
                      <a:r>
                        <a:rPr lang="en-US" sz="1200" dirty="0"/>
                        <a:t>Design reviews occur after solutions have been approved by the ARB and are in the design phase of the SDLC or when change requests and emergency deployments are in the design phase.</a:t>
                      </a:r>
                      <a:endParaRPr lang="en-US" sz="1000" dirty="0"/>
                    </a:p>
                  </a:txBody>
                  <a:tcPr/>
                </a:tc>
                <a:extLst>
                  <a:ext uri="{0D108BD9-81ED-4DB2-BD59-A6C34878D82A}">
                    <a16:rowId xmlns:a16="http://schemas.microsoft.com/office/drawing/2014/main" val="1273982330"/>
                  </a:ext>
                </a:extLst>
              </a:tr>
            </a:tbl>
          </a:graphicData>
        </a:graphic>
      </p:graphicFrame>
      <p:graphicFrame>
        <p:nvGraphicFramePr>
          <p:cNvPr id="6" name="Table 5">
            <a:extLst>
              <a:ext uri="{FF2B5EF4-FFF2-40B4-BE49-F238E27FC236}">
                <a16:creationId xmlns:a16="http://schemas.microsoft.com/office/drawing/2014/main" id="{F6B277F4-8DAF-4085-AED3-6565861AD677}"/>
              </a:ext>
            </a:extLst>
          </p:cNvPr>
          <p:cNvGraphicFramePr>
            <a:graphicFrameLocks noGrp="1"/>
          </p:cNvGraphicFramePr>
          <p:nvPr>
            <p:extLst>
              <p:ext uri="{D42A27DB-BD31-4B8C-83A1-F6EECF244321}">
                <p14:modId xmlns:p14="http://schemas.microsoft.com/office/powerpoint/2010/main" val="1616791156"/>
              </p:ext>
            </p:extLst>
          </p:nvPr>
        </p:nvGraphicFramePr>
        <p:xfrm>
          <a:off x="503834" y="1945636"/>
          <a:ext cx="8267372" cy="2634844"/>
        </p:xfrm>
        <a:graphic>
          <a:graphicData uri="http://schemas.openxmlformats.org/drawingml/2006/table">
            <a:tbl>
              <a:tblPr firstRow="1" bandRow="1">
                <a:tableStyleId>{69012ECD-51FC-41F1-AA8D-1B2483CD663E}</a:tableStyleId>
              </a:tblPr>
              <a:tblGrid>
                <a:gridCol w="8267372">
                  <a:extLst>
                    <a:ext uri="{9D8B030D-6E8A-4147-A177-3AD203B41FA5}">
                      <a16:colId xmlns:a16="http://schemas.microsoft.com/office/drawing/2014/main" val="4260493278"/>
                    </a:ext>
                  </a:extLst>
                </a:gridCol>
              </a:tblGrid>
              <a:tr h="0">
                <a:tc>
                  <a:txBody>
                    <a:bodyPr/>
                    <a:lstStyle/>
                    <a:p>
                      <a:pPr marL="0" marR="0" lvl="0" indent="0" algn="ctr" defTabSz="914033" rtl="0" eaLnBrk="1" fontAlgn="auto" latinLnBrk="0" hangingPunct="1">
                        <a:lnSpc>
                          <a:spcPct val="100000"/>
                        </a:lnSpc>
                        <a:spcBef>
                          <a:spcPts val="0"/>
                        </a:spcBef>
                        <a:spcAft>
                          <a:spcPts val="0"/>
                        </a:spcAft>
                        <a:buClrTx/>
                        <a:buSzTx/>
                        <a:buFontTx/>
                        <a:buNone/>
                        <a:tabLst/>
                        <a:defRPr/>
                      </a:pPr>
                      <a:r>
                        <a:rPr lang="en-US" sz="1400" dirty="0">
                          <a:effectLst>
                            <a:outerShdw blurRad="38100" dist="38100" dir="2700000" algn="tl">
                              <a:srgbClr val="000000">
                                <a:alpha val="43137"/>
                              </a:srgbClr>
                            </a:outerShdw>
                          </a:effectLst>
                        </a:rPr>
                        <a:t>Design Reviews-HOW</a:t>
                      </a:r>
                      <a:endParaRPr lang="en-US" sz="1400" dirty="0">
                        <a:solidFill>
                          <a:schemeClr val="bg1"/>
                        </a:solidFill>
                        <a:effectLst>
                          <a:outerShdw blurRad="38100" dist="38100" dir="2700000" algn="tl">
                            <a:srgbClr val="000000">
                              <a:alpha val="43137"/>
                            </a:srgbClr>
                          </a:outerShdw>
                        </a:effectLst>
                      </a:endParaRPr>
                    </a:p>
                  </a:txBody>
                  <a:tcPr/>
                </a:tc>
                <a:extLst>
                  <a:ext uri="{0D108BD9-81ED-4DB2-BD59-A6C34878D82A}">
                    <a16:rowId xmlns:a16="http://schemas.microsoft.com/office/drawing/2014/main" val="1469381338"/>
                  </a:ext>
                </a:extLst>
              </a:tr>
              <a:tr h="2330044">
                <a:tc>
                  <a:txBody>
                    <a:bodyPr/>
                    <a:lstStyle/>
                    <a:p>
                      <a:pPr marL="0" marR="0" lvl="0" indent="0" algn="l" defTabSz="914033" rtl="0" eaLnBrk="1" fontAlgn="auto" latinLnBrk="0" hangingPunct="1">
                        <a:lnSpc>
                          <a:spcPct val="100000"/>
                        </a:lnSpc>
                        <a:spcBef>
                          <a:spcPts val="0"/>
                        </a:spcBef>
                        <a:spcAft>
                          <a:spcPts val="0"/>
                        </a:spcAft>
                        <a:buClr>
                          <a:schemeClr val="accent6"/>
                        </a:buClr>
                        <a:buSzPct val="80000"/>
                        <a:buFontTx/>
                        <a:buNone/>
                        <a:tabLst/>
                        <a:defRPr/>
                      </a:pPr>
                      <a:endParaRPr lang="en-US" sz="1100" dirty="0">
                        <a:solidFill>
                          <a:srgbClr val="00B0F0"/>
                        </a:solidFill>
                      </a:endParaRPr>
                    </a:p>
                  </a:txBody>
                  <a:tcPr/>
                </a:tc>
                <a:extLst>
                  <a:ext uri="{0D108BD9-81ED-4DB2-BD59-A6C34878D82A}">
                    <a16:rowId xmlns:a16="http://schemas.microsoft.com/office/drawing/2014/main" val="1273982330"/>
                  </a:ext>
                </a:extLst>
              </a:tr>
            </a:tbl>
          </a:graphicData>
        </a:graphic>
      </p:graphicFrame>
      <p:sp>
        <p:nvSpPr>
          <p:cNvPr id="12" name="Oval 8">
            <a:extLst>
              <a:ext uri="{FF2B5EF4-FFF2-40B4-BE49-F238E27FC236}">
                <a16:creationId xmlns:a16="http://schemas.microsoft.com/office/drawing/2014/main" id="{C328C3E6-6A28-482D-AF6F-BEE53B4D0CFF}"/>
              </a:ext>
            </a:extLst>
          </p:cNvPr>
          <p:cNvSpPr>
            <a:spLocks noChangeArrowheads="1"/>
          </p:cNvSpPr>
          <p:nvPr/>
        </p:nvSpPr>
        <p:spPr bwMode="auto">
          <a:xfrm>
            <a:off x="6505666" y="3921690"/>
            <a:ext cx="914400" cy="457200"/>
          </a:xfrm>
          <a:prstGeom prst="ellipse">
            <a:avLst/>
          </a:prstGeom>
          <a:noFill/>
          <a:ln w="12700" algn="ctr">
            <a:solidFill>
              <a:schemeClr val="tx1"/>
            </a:solidFill>
            <a:round/>
            <a:headEnd/>
            <a:tailEnd/>
          </a:ln>
        </p:spPr>
        <p:txBody>
          <a:bodyPr lIns="0" tIns="0" rIns="0" bIns="0" anchor="ctr"/>
          <a:lstStyle/>
          <a:p>
            <a:pPr algn="ctr" defTabSz="914400" fontAlgn="base">
              <a:lnSpc>
                <a:spcPct val="95000"/>
              </a:lnSpc>
              <a:spcBef>
                <a:spcPct val="20000"/>
              </a:spcBef>
              <a:spcAft>
                <a:spcPct val="0"/>
              </a:spcAft>
            </a:pPr>
            <a:r>
              <a:rPr lang="en-GB" sz="800" kern="0" dirty="0">
                <a:ea typeface="ＭＳ Ｐゴシック" pitchFamily="50" charset="-128"/>
                <a:cs typeface="Arial" pitchFamily="34" charset="0"/>
              </a:rPr>
              <a:t>4. Develop Technical Design</a:t>
            </a:r>
          </a:p>
        </p:txBody>
      </p:sp>
      <p:sp>
        <p:nvSpPr>
          <p:cNvPr id="14" name="Oval 10">
            <a:extLst>
              <a:ext uri="{FF2B5EF4-FFF2-40B4-BE49-F238E27FC236}">
                <a16:creationId xmlns:a16="http://schemas.microsoft.com/office/drawing/2014/main" id="{8AB44F7B-9990-43AB-B056-95DE56BE0058}"/>
              </a:ext>
            </a:extLst>
          </p:cNvPr>
          <p:cNvSpPr>
            <a:spLocks noChangeArrowheads="1"/>
          </p:cNvSpPr>
          <p:nvPr/>
        </p:nvSpPr>
        <p:spPr bwMode="auto">
          <a:xfrm>
            <a:off x="7638800" y="3921690"/>
            <a:ext cx="914400" cy="457200"/>
          </a:xfrm>
          <a:prstGeom prst="ellipse">
            <a:avLst/>
          </a:prstGeom>
          <a:noFill/>
          <a:ln w="12700" algn="ctr">
            <a:solidFill>
              <a:schemeClr val="tx1"/>
            </a:solidFill>
            <a:round/>
            <a:headEnd/>
            <a:tailEnd/>
          </a:ln>
        </p:spPr>
        <p:txBody>
          <a:bodyPr lIns="0" tIns="0" rIns="0" bIns="0" anchor="ctr"/>
          <a:lstStyle/>
          <a:p>
            <a:pPr algn="ctr" defTabSz="914400" fontAlgn="base">
              <a:lnSpc>
                <a:spcPct val="95000"/>
              </a:lnSpc>
              <a:spcBef>
                <a:spcPct val="20000"/>
              </a:spcBef>
              <a:spcAft>
                <a:spcPct val="0"/>
              </a:spcAft>
            </a:pPr>
            <a:r>
              <a:rPr lang="en-GB" sz="800" kern="0" dirty="0">
                <a:ea typeface="ＭＳ Ｐゴシック" pitchFamily="50" charset="-128"/>
                <a:cs typeface="Arial" pitchFamily="34" charset="0"/>
              </a:rPr>
              <a:t>5. Review Technical Design</a:t>
            </a:r>
          </a:p>
        </p:txBody>
      </p:sp>
      <p:sp>
        <p:nvSpPr>
          <p:cNvPr id="16" name="Oval 12">
            <a:extLst>
              <a:ext uri="{FF2B5EF4-FFF2-40B4-BE49-F238E27FC236}">
                <a16:creationId xmlns:a16="http://schemas.microsoft.com/office/drawing/2014/main" id="{6AA9310D-CFF1-476D-8877-B5436A0C66C6}"/>
              </a:ext>
            </a:extLst>
          </p:cNvPr>
          <p:cNvSpPr>
            <a:spLocks noChangeArrowheads="1"/>
          </p:cNvSpPr>
          <p:nvPr/>
        </p:nvSpPr>
        <p:spPr bwMode="auto">
          <a:xfrm>
            <a:off x="4164444" y="2581453"/>
            <a:ext cx="914400" cy="457200"/>
          </a:xfrm>
          <a:prstGeom prst="ellipse">
            <a:avLst/>
          </a:prstGeom>
          <a:solidFill>
            <a:srgbClr val="C8AFE6"/>
          </a:solidFill>
          <a:ln w="12700" algn="ctr">
            <a:solidFill>
              <a:srgbClr val="C8AFE6"/>
            </a:solidFill>
            <a:round/>
            <a:headEnd/>
            <a:tailEnd/>
          </a:ln>
        </p:spPr>
        <p:txBody>
          <a:bodyPr lIns="0" tIns="0" rIns="0" bIns="0" anchor="ctr"/>
          <a:lstStyle/>
          <a:p>
            <a:pPr algn="ctr" fontAlgn="base">
              <a:lnSpc>
                <a:spcPct val="95000"/>
              </a:lnSpc>
              <a:spcBef>
                <a:spcPct val="20000"/>
              </a:spcBef>
              <a:spcAft>
                <a:spcPct val="0"/>
              </a:spcAft>
            </a:pPr>
            <a:r>
              <a:rPr lang="en-GB" sz="800" kern="0" dirty="0">
                <a:ea typeface="ＭＳ Ｐゴシック" pitchFamily="50" charset="-128"/>
                <a:cs typeface="Arial" pitchFamily="34" charset="0"/>
              </a:rPr>
              <a:t>2. Develop  L1 Architecture</a:t>
            </a:r>
          </a:p>
        </p:txBody>
      </p:sp>
      <p:sp>
        <p:nvSpPr>
          <p:cNvPr id="17" name="Rectangle 16">
            <a:extLst>
              <a:ext uri="{FF2B5EF4-FFF2-40B4-BE49-F238E27FC236}">
                <a16:creationId xmlns:a16="http://schemas.microsoft.com/office/drawing/2014/main" id="{C1C5DE5E-BC7F-4D60-AA85-C73E21E32495}"/>
              </a:ext>
            </a:extLst>
          </p:cNvPr>
          <p:cNvSpPr/>
          <p:nvPr/>
        </p:nvSpPr>
        <p:spPr>
          <a:xfrm>
            <a:off x="6368559" y="3816215"/>
            <a:ext cx="2293025" cy="636451"/>
          </a:xfrm>
          <a:prstGeom prst="rect">
            <a:avLst/>
          </a:prstGeom>
          <a:noFill/>
          <a:ln w="19050">
            <a:solidFill>
              <a:srgbClr val="FF0000"/>
            </a:solidFill>
            <a:prstDash val="dash"/>
          </a:ln>
        </p:spPr>
        <p:txBody>
          <a:bodyPr wrap="square" rtlCol="0" anchor="ctr" anchorCtr="0">
            <a:noAutofit/>
          </a:bodyPr>
          <a:lstStyle/>
          <a:p>
            <a:pPr algn="ctr"/>
            <a:endParaRPr lang="en-US" sz="1600" dirty="0">
              <a:solidFill>
                <a:schemeClr val="bg1"/>
              </a:solidFill>
            </a:endParaRPr>
          </a:p>
        </p:txBody>
      </p:sp>
      <p:sp>
        <p:nvSpPr>
          <p:cNvPr id="18" name="Oval 17">
            <a:extLst>
              <a:ext uri="{FF2B5EF4-FFF2-40B4-BE49-F238E27FC236}">
                <a16:creationId xmlns:a16="http://schemas.microsoft.com/office/drawing/2014/main" id="{9214358E-BEE0-41BA-824A-4BFBD8E86FD7}"/>
              </a:ext>
            </a:extLst>
          </p:cNvPr>
          <p:cNvSpPr/>
          <p:nvPr/>
        </p:nvSpPr>
        <p:spPr>
          <a:xfrm>
            <a:off x="1014279" y="2870009"/>
            <a:ext cx="228600" cy="187459"/>
          </a:xfrm>
          <a:prstGeom prst="ellipse">
            <a:avLst/>
          </a:prstGeom>
          <a:solidFill>
            <a:srgbClr val="AC87DA"/>
          </a:solidFill>
          <a:ln w="12700">
            <a:noFill/>
          </a:ln>
        </p:spPr>
        <p:txBody>
          <a:bodyPr wrap="square" rtlCol="0" anchor="ctr" anchorCtr="0">
            <a:noAutofit/>
          </a:bodyPr>
          <a:lstStyle/>
          <a:p>
            <a:pPr algn="ctr"/>
            <a:r>
              <a:rPr lang="en-US" sz="800" dirty="0"/>
              <a:t>E</a:t>
            </a:r>
          </a:p>
        </p:txBody>
      </p:sp>
      <p:sp>
        <p:nvSpPr>
          <p:cNvPr id="19" name="Oval 18">
            <a:extLst>
              <a:ext uri="{FF2B5EF4-FFF2-40B4-BE49-F238E27FC236}">
                <a16:creationId xmlns:a16="http://schemas.microsoft.com/office/drawing/2014/main" id="{178C5F9C-7DFC-4555-B586-D9E72E7DF7A6}"/>
              </a:ext>
            </a:extLst>
          </p:cNvPr>
          <p:cNvSpPr/>
          <p:nvPr/>
        </p:nvSpPr>
        <p:spPr>
          <a:xfrm>
            <a:off x="1014279" y="3530521"/>
            <a:ext cx="228600" cy="182880"/>
          </a:xfrm>
          <a:prstGeom prst="ellipse">
            <a:avLst/>
          </a:prstGeom>
          <a:solidFill>
            <a:schemeClr val="accent1">
              <a:lumMod val="60000"/>
              <a:lumOff val="40000"/>
            </a:schemeClr>
          </a:solidFill>
          <a:ln w="12700">
            <a:noFill/>
          </a:ln>
        </p:spPr>
        <p:txBody>
          <a:bodyPr wrap="square" rtlCol="0" anchor="ctr" anchorCtr="0">
            <a:noAutofit/>
          </a:bodyPr>
          <a:lstStyle/>
          <a:p>
            <a:pPr algn="ctr"/>
            <a:r>
              <a:rPr lang="en-US" sz="788" dirty="0"/>
              <a:t>A</a:t>
            </a:r>
          </a:p>
        </p:txBody>
      </p:sp>
      <p:sp>
        <p:nvSpPr>
          <p:cNvPr id="21" name="Oval 20">
            <a:extLst>
              <a:ext uri="{FF2B5EF4-FFF2-40B4-BE49-F238E27FC236}">
                <a16:creationId xmlns:a16="http://schemas.microsoft.com/office/drawing/2014/main" id="{6FBEA6E5-850A-4DBB-9101-7759C44BE1C9}"/>
              </a:ext>
            </a:extLst>
          </p:cNvPr>
          <p:cNvSpPr/>
          <p:nvPr/>
        </p:nvSpPr>
        <p:spPr>
          <a:xfrm>
            <a:off x="1014279" y="3094950"/>
            <a:ext cx="228600" cy="182880"/>
          </a:xfrm>
          <a:prstGeom prst="ellipse">
            <a:avLst/>
          </a:prstGeom>
          <a:solidFill>
            <a:srgbClr val="26BA8B"/>
          </a:solidFill>
          <a:ln w="12700">
            <a:noFill/>
          </a:ln>
        </p:spPr>
        <p:txBody>
          <a:bodyPr wrap="square" rtlCol="0" anchor="ctr" anchorCtr="0">
            <a:noAutofit/>
          </a:bodyPr>
          <a:lstStyle/>
          <a:p>
            <a:pPr algn="ctr"/>
            <a:r>
              <a:rPr lang="en-US" sz="788" dirty="0"/>
              <a:t>I</a:t>
            </a:r>
          </a:p>
        </p:txBody>
      </p:sp>
      <p:sp>
        <p:nvSpPr>
          <p:cNvPr id="22" name="Oval 21">
            <a:extLst>
              <a:ext uri="{FF2B5EF4-FFF2-40B4-BE49-F238E27FC236}">
                <a16:creationId xmlns:a16="http://schemas.microsoft.com/office/drawing/2014/main" id="{6BC1A3E1-5351-43B2-900B-206D6047D0F9}"/>
              </a:ext>
            </a:extLst>
          </p:cNvPr>
          <p:cNvSpPr/>
          <p:nvPr/>
        </p:nvSpPr>
        <p:spPr>
          <a:xfrm>
            <a:off x="1030766" y="3774878"/>
            <a:ext cx="195626" cy="161349"/>
          </a:xfrm>
          <a:prstGeom prst="ellipse">
            <a:avLst/>
          </a:prstGeom>
          <a:solidFill>
            <a:schemeClr val="accent3">
              <a:lumMod val="50000"/>
              <a:lumOff val="50000"/>
            </a:schemeClr>
          </a:solidFill>
          <a:ln w="12700">
            <a:noFill/>
          </a:ln>
        </p:spPr>
        <p:txBody>
          <a:bodyPr wrap="square" rtlCol="0" anchor="ctr" anchorCtr="0">
            <a:noAutofit/>
          </a:bodyPr>
          <a:lstStyle/>
          <a:p>
            <a:pPr algn="ctr"/>
            <a:r>
              <a:rPr lang="en-US" sz="788" dirty="0"/>
              <a:t>D</a:t>
            </a:r>
          </a:p>
        </p:txBody>
      </p:sp>
      <p:sp>
        <p:nvSpPr>
          <p:cNvPr id="25" name="Rounded Rectangle 127">
            <a:extLst>
              <a:ext uri="{FF2B5EF4-FFF2-40B4-BE49-F238E27FC236}">
                <a16:creationId xmlns:a16="http://schemas.microsoft.com/office/drawing/2014/main" id="{C48B58DB-3FD7-4EA6-948C-EFA0C668CCFF}"/>
              </a:ext>
            </a:extLst>
          </p:cNvPr>
          <p:cNvSpPr/>
          <p:nvPr/>
        </p:nvSpPr>
        <p:spPr>
          <a:xfrm>
            <a:off x="1284850" y="3102990"/>
            <a:ext cx="1160367" cy="137160"/>
          </a:xfrm>
          <a:prstGeom prst="roundRect">
            <a:avLst/>
          </a:prstGeom>
          <a:solidFill>
            <a:srgbClr val="26BA8B"/>
          </a:solidFill>
          <a:ln>
            <a:noFill/>
          </a:ln>
        </p:spPr>
        <p:txBody>
          <a:bodyPr wrap="square" rtlCol="0" anchor="ctr" anchorCtr="0">
            <a:noAutofit/>
          </a:bodyPr>
          <a:lstStyle/>
          <a:p>
            <a:pPr algn="ctr"/>
            <a:r>
              <a:rPr lang="en-US" sz="700" dirty="0"/>
              <a:t>IT Infrastructure</a:t>
            </a:r>
          </a:p>
        </p:txBody>
      </p:sp>
      <p:sp>
        <p:nvSpPr>
          <p:cNvPr id="26" name="Rounded Rectangle 129">
            <a:extLst>
              <a:ext uri="{FF2B5EF4-FFF2-40B4-BE49-F238E27FC236}">
                <a16:creationId xmlns:a16="http://schemas.microsoft.com/office/drawing/2014/main" id="{C1A262B3-B715-43BA-9B69-C6CAA64AA9C4}"/>
              </a:ext>
            </a:extLst>
          </p:cNvPr>
          <p:cNvSpPr/>
          <p:nvPr/>
        </p:nvSpPr>
        <p:spPr>
          <a:xfrm>
            <a:off x="1284850" y="3547188"/>
            <a:ext cx="1160367" cy="137160"/>
          </a:xfrm>
          <a:prstGeom prst="roundRect">
            <a:avLst/>
          </a:prstGeom>
          <a:solidFill>
            <a:schemeClr val="accent1">
              <a:lumMod val="60000"/>
              <a:lumOff val="40000"/>
            </a:schemeClr>
          </a:solidFill>
          <a:ln>
            <a:noFill/>
          </a:ln>
        </p:spPr>
        <p:txBody>
          <a:bodyPr wrap="square" rtlCol="0" anchor="ctr" anchorCtr="0">
            <a:noAutofit/>
          </a:bodyPr>
          <a:lstStyle/>
          <a:p>
            <a:pPr algn="ctr"/>
            <a:r>
              <a:rPr lang="en-US" sz="700" dirty="0"/>
              <a:t>Application Team</a:t>
            </a:r>
          </a:p>
        </p:txBody>
      </p:sp>
      <p:sp>
        <p:nvSpPr>
          <p:cNvPr id="27" name="Rounded Rectangle 131">
            <a:extLst>
              <a:ext uri="{FF2B5EF4-FFF2-40B4-BE49-F238E27FC236}">
                <a16:creationId xmlns:a16="http://schemas.microsoft.com/office/drawing/2014/main" id="{32EA4EA7-C3C4-4F0D-B910-E6C75E3D6683}"/>
              </a:ext>
            </a:extLst>
          </p:cNvPr>
          <p:cNvSpPr/>
          <p:nvPr/>
        </p:nvSpPr>
        <p:spPr>
          <a:xfrm>
            <a:off x="1284850" y="3769288"/>
            <a:ext cx="1160367" cy="137160"/>
          </a:xfrm>
          <a:prstGeom prst="roundRect">
            <a:avLst/>
          </a:prstGeom>
          <a:solidFill>
            <a:schemeClr val="accent3">
              <a:lumMod val="50000"/>
              <a:lumOff val="50000"/>
            </a:schemeClr>
          </a:solidFill>
          <a:ln>
            <a:noFill/>
          </a:ln>
        </p:spPr>
        <p:txBody>
          <a:bodyPr wrap="square" rtlCol="0" anchor="ctr" anchorCtr="0">
            <a:noAutofit/>
          </a:bodyPr>
          <a:lstStyle/>
          <a:p>
            <a:pPr algn="ctr"/>
            <a:r>
              <a:rPr lang="en-US" sz="700" dirty="0">
                <a:solidFill>
                  <a:prstClr val="black"/>
                </a:solidFill>
              </a:rPr>
              <a:t>Data &amp; Analytics</a:t>
            </a:r>
          </a:p>
        </p:txBody>
      </p:sp>
      <p:sp>
        <p:nvSpPr>
          <p:cNvPr id="33" name="Rounded Rectangle 127">
            <a:extLst>
              <a:ext uri="{FF2B5EF4-FFF2-40B4-BE49-F238E27FC236}">
                <a16:creationId xmlns:a16="http://schemas.microsoft.com/office/drawing/2014/main" id="{BB248F3C-AE5B-4835-816E-6E66E73001F3}"/>
              </a:ext>
            </a:extLst>
          </p:cNvPr>
          <p:cNvSpPr/>
          <p:nvPr/>
        </p:nvSpPr>
        <p:spPr>
          <a:xfrm>
            <a:off x="1284850" y="2880891"/>
            <a:ext cx="1160367" cy="137160"/>
          </a:xfrm>
          <a:prstGeom prst="roundRect">
            <a:avLst/>
          </a:prstGeom>
          <a:solidFill>
            <a:srgbClr val="C8AFE6"/>
          </a:solidFill>
          <a:ln>
            <a:noFill/>
          </a:ln>
        </p:spPr>
        <p:txBody>
          <a:bodyPr wrap="square" rtlCol="0" anchor="ctr" anchorCtr="0">
            <a:noAutofit/>
          </a:bodyPr>
          <a:lstStyle/>
          <a:p>
            <a:pPr algn="ctr"/>
            <a:r>
              <a:rPr lang="en-US" sz="700" dirty="0"/>
              <a:t>Enterprise Architecture</a:t>
            </a:r>
          </a:p>
        </p:txBody>
      </p:sp>
      <p:sp>
        <p:nvSpPr>
          <p:cNvPr id="35" name="Rectangle 34">
            <a:extLst>
              <a:ext uri="{FF2B5EF4-FFF2-40B4-BE49-F238E27FC236}">
                <a16:creationId xmlns:a16="http://schemas.microsoft.com/office/drawing/2014/main" id="{623F368E-B211-4521-BD3C-99177E841C7D}"/>
              </a:ext>
            </a:extLst>
          </p:cNvPr>
          <p:cNvSpPr/>
          <p:nvPr/>
        </p:nvSpPr>
        <p:spPr>
          <a:xfrm>
            <a:off x="610644" y="2574929"/>
            <a:ext cx="2242153" cy="1483167"/>
          </a:xfrm>
          <a:prstGeom prst="rect">
            <a:avLst/>
          </a:prstGeom>
          <a:noFill/>
          <a:ln w="19050">
            <a:solidFill>
              <a:srgbClr val="FF0000"/>
            </a:solidFill>
            <a:prstDash val="dash"/>
          </a:ln>
        </p:spPr>
        <p:txBody>
          <a:bodyPr wrap="square" lIns="45720" tIns="45720" rIns="45720" bIns="45720" rtlCol="0" anchor="t" anchorCtr="0">
            <a:noAutofit/>
          </a:bodyPr>
          <a:lstStyle/>
          <a:p>
            <a:pPr algn="ctr"/>
            <a:r>
              <a:rPr lang="en-US" sz="900" dirty="0">
                <a:solidFill>
                  <a:srgbClr val="00B0F0"/>
                </a:solidFill>
              </a:rPr>
              <a:t>Design Review Engagement Model</a:t>
            </a:r>
            <a:endParaRPr lang="en-US" sz="900" dirty="0">
              <a:solidFill>
                <a:schemeClr val="bg1"/>
              </a:solidFill>
            </a:endParaRPr>
          </a:p>
        </p:txBody>
      </p:sp>
      <p:sp>
        <p:nvSpPr>
          <p:cNvPr id="36" name="Oval 35">
            <a:extLst>
              <a:ext uri="{FF2B5EF4-FFF2-40B4-BE49-F238E27FC236}">
                <a16:creationId xmlns:a16="http://schemas.microsoft.com/office/drawing/2014/main" id="{B52A5B69-AEC3-4DE2-92BB-AB16A1A1F03C}"/>
              </a:ext>
            </a:extLst>
          </p:cNvPr>
          <p:cNvSpPr/>
          <p:nvPr/>
        </p:nvSpPr>
        <p:spPr>
          <a:xfrm>
            <a:off x="1014279" y="3308539"/>
            <a:ext cx="228600" cy="182880"/>
          </a:xfrm>
          <a:prstGeom prst="ellipse">
            <a:avLst/>
          </a:prstGeom>
          <a:solidFill>
            <a:schemeClr val="bg2">
              <a:lumMod val="60000"/>
              <a:lumOff val="40000"/>
            </a:schemeClr>
          </a:solidFill>
          <a:ln w="12700">
            <a:noFill/>
          </a:ln>
        </p:spPr>
        <p:txBody>
          <a:bodyPr wrap="square" rtlCol="0" anchor="ctr" anchorCtr="0">
            <a:noAutofit/>
          </a:bodyPr>
          <a:lstStyle/>
          <a:p>
            <a:pPr algn="ctr"/>
            <a:r>
              <a:rPr lang="en-US" sz="788" dirty="0"/>
              <a:t>S</a:t>
            </a:r>
          </a:p>
        </p:txBody>
      </p:sp>
      <p:sp>
        <p:nvSpPr>
          <p:cNvPr id="38" name="Rounded Rectangle 127">
            <a:extLst>
              <a:ext uri="{FF2B5EF4-FFF2-40B4-BE49-F238E27FC236}">
                <a16:creationId xmlns:a16="http://schemas.microsoft.com/office/drawing/2014/main" id="{C6EC347A-956F-4577-8507-AD8DDEEFF891}"/>
              </a:ext>
            </a:extLst>
          </p:cNvPr>
          <p:cNvSpPr/>
          <p:nvPr/>
        </p:nvSpPr>
        <p:spPr>
          <a:xfrm>
            <a:off x="1284850" y="3325089"/>
            <a:ext cx="1160367" cy="137160"/>
          </a:xfrm>
          <a:prstGeom prst="roundRect">
            <a:avLst/>
          </a:prstGeom>
          <a:solidFill>
            <a:schemeClr val="bg2">
              <a:lumMod val="60000"/>
              <a:lumOff val="40000"/>
            </a:schemeClr>
          </a:solidFill>
          <a:ln>
            <a:noFill/>
          </a:ln>
        </p:spPr>
        <p:txBody>
          <a:bodyPr wrap="square" rtlCol="0" anchor="ctr" anchorCtr="0">
            <a:noAutofit/>
          </a:bodyPr>
          <a:lstStyle/>
          <a:p>
            <a:pPr algn="ctr"/>
            <a:r>
              <a:rPr lang="en-US" sz="700" dirty="0"/>
              <a:t>IT Security</a:t>
            </a:r>
          </a:p>
        </p:txBody>
      </p:sp>
      <p:sp>
        <p:nvSpPr>
          <p:cNvPr id="31" name="Oval 12">
            <a:extLst>
              <a:ext uri="{FF2B5EF4-FFF2-40B4-BE49-F238E27FC236}">
                <a16:creationId xmlns:a16="http://schemas.microsoft.com/office/drawing/2014/main" id="{3E3A2D39-1E8B-4467-B5A3-AC73BCC769B3}"/>
              </a:ext>
            </a:extLst>
          </p:cNvPr>
          <p:cNvSpPr>
            <a:spLocks noChangeArrowheads="1"/>
          </p:cNvSpPr>
          <p:nvPr/>
        </p:nvSpPr>
        <p:spPr bwMode="auto">
          <a:xfrm>
            <a:off x="5297578" y="2581453"/>
            <a:ext cx="914400" cy="457200"/>
          </a:xfrm>
          <a:prstGeom prst="ellipse">
            <a:avLst/>
          </a:prstGeom>
          <a:solidFill>
            <a:srgbClr val="C8AFE6"/>
          </a:solidFill>
          <a:ln w="12700" algn="ctr">
            <a:solidFill>
              <a:srgbClr val="C8AFE6"/>
            </a:solidFill>
            <a:round/>
            <a:headEnd/>
            <a:tailEnd/>
          </a:ln>
        </p:spPr>
        <p:txBody>
          <a:bodyPr lIns="0" tIns="0" rIns="0" bIns="0" anchor="ctr"/>
          <a:lstStyle/>
          <a:p>
            <a:pPr algn="ctr" fontAlgn="base">
              <a:lnSpc>
                <a:spcPct val="95000"/>
              </a:lnSpc>
              <a:spcBef>
                <a:spcPct val="20000"/>
              </a:spcBef>
              <a:spcAft>
                <a:spcPct val="0"/>
              </a:spcAft>
            </a:pPr>
            <a:r>
              <a:rPr lang="en-GB" sz="800" kern="0" dirty="0">
                <a:ea typeface="ＭＳ Ｐゴシック" pitchFamily="50" charset="-128"/>
                <a:cs typeface="Arial" pitchFamily="34" charset="0"/>
              </a:rPr>
              <a:t>3. Develop L2 Architecture</a:t>
            </a:r>
          </a:p>
        </p:txBody>
      </p:sp>
      <p:sp>
        <p:nvSpPr>
          <p:cNvPr id="32" name="Oval 12">
            <a:extLst>
              <a:ext uri="{FF2B5EF4-FFF2-40B4-BE49-F238E27FC236}">
                <a16:creationId xmlns:a16="http://schemas.microsoft.com/office/drawing/2014/main" id="{09F0DB2A-603C-4E24-842A-C4793A91FF27}"/>
              </a:ext>
            </a:extLst>
          </p:cNvPr>
          <p:cNvSpPr>
            <a:spLocks noChangeArrowheads="1"/>
          </p:cNvSpPr>
          <p:nvPr/>
        </p:nvSpPr>
        <p:spPr bwMode="auto">
          <a:xfrm>
            <a:off x="5297578" y="3246250"/>
            <a:ext cx="914400" cy="457200"/>
          </a:xfrm>
          <a:prstGeom prst="ellipse">
            <a:avLst/>
          </a:prstGeom>
          <a:solidFill>
            <a:srgbClr val="C8AFE6"/>
          </a:solidFill>
          <a:ln w="12700" algn="ctr">
            <a:solidFill>
              <a:srgbClr val="C8AFE6"/>
            </a:solidFill>
            <a:round/>
            <a:headEnd/>
            <a:tailEnd/>
          </a:ln>
        </p:spPr>
        <p:txBody>
          <a:bodyPr lIns="0" tIns="0" rIns="0" bIns="0" anchor="ctr"/>
          <a:lstStyle/>
          <a:p>
            <a:pPr algn="ctr" defTabSz="914400" fontAlgn="base">
              <a:lnSpc>
                <a:spcPct val="95000"/>
              </a:lnSpc>
              <a:spcBef>
                <a:spcPct val="20000"/>
              </a:spcBef>
              <a:spcAft>
                <a:spcPct val="0"/>
              </a:spcAft>
            </a:pPr>
            <a:r>
              <a:rPr lang="en-GB" sz="800" kern="0" dirty="0">
                <a:ea typeface="ＭＳ Ｐゴシック" pitchFamily="50" charset="-128"/>
                <a:cs typeface="Arial" pitchFamily="34" charset="0"/>
              </a:rPr>
              <a:t>3. Socialize L2 Architecture</a:t>
            </a:r>
          </a:p>
        </p:txBody>
      </p:sp>
      <p:sp>
        <p:nvSpPr>
          <p:cNvPr id="34" name="Oval 12">
            <a:extLst>
              <a:ext uri="{FF2B5EF4-FFF2-40B4-BE49-F238E27FC236}">
                <a16:creationId xmlns:a16="http://schemas.microsoft.com/office/drawing/2014/main" id="{FAC1AE13-15EC-49AF-A4BE-D1BAEB238666}"/>
              </a:ext>
            </a:extLst>
          </p:cNvPr>
          <p:cNvSpPr>
            <a:spLocks noChangeArrowheads="1"/>
          </p:cNvSpPr>
          <p:nvPr/>
        </p:nvSpPr>
        <p:spPr bwMode="auto">
          <a:xfrm>
            <a:off x="3031310" y="2581453"/>
            <a:ext cx="914400" cy="457200"/>
          </a:xfrm>
          <a:prstGeom prst="ellipse">
            <a:avLst/>
          </a:prstGeom>
          <a:solidFill>
            <a:srgbClr val="C8AFE6"/>
          </a:solidFill>
          <a:ln w="12700" algn="ctr">
            <a:solidFill>
              <a:srgbClr val="C8AFE6"/>
            </a:solidFill>
            <a:round/>
            <a:headEnd/>
            <a:tailEnd/>
          </a:ln>
        </p:spPr>
        <p:txBody>
          <a:bodyPr lIns="0" tIns="0" rIns="0" bIns="0" anchor="ctr"/>
          <a:lstStyle/>
          <a:p>
            <a:pPr algn="ctr" defTabSz="914400" fontAlgn="base">
              <a:lnSpc>
                <a:spcPct val="95000"/>
              </a:lnSpc>
              <a:spcBef>
                <a:spcPct val="20000"/>
              </a:spcBef>
              <a:spcAft>
                <a:spcPct val="0"/>
              </a:spcAft>
            </a:pPr>
            <a:r>
              <a:rPr lang="en-GB" sz="800" kern="0" dirty="0">
                <a:ea typeface="ＭＳ Ｐゴシック" pitchFamily="50" charset="-128"/>
                <a:cs typeface="Arial" pitchFamily="34" charset="0"/>
              </a:rPr>
              <a:t>1. Develop Conceptual Architecture</a:t>
            </a:r>
          </a:p>
        </p:txBody>
      </p:sp>
      <p:sp>
        <p:nvSpPr>
          <p:cNvPr id="39" name="Oval 12">
            <a:extLst>
              <a:ext uri="{FF2B5EF4-FFF2-40B4-BE49-F238E27FC236}">
                <a16:creationId xmlns:a16="http://schemas.microsoft.com/office/drawing/2014/main" id="{C152EC23-2B09-4494-98E1-742E56BB7F77}"/>
              </a:ext>
            </a:extLst>
          </p:cNvPr>
          <p:cNvSpPr>
            <a:spLocks noChangeArrowheads="1"/>
          </p:cNvSpPr>
          <p:nvPr/>
        </p:nvSpPr>
        <p:spPr bwMode="auto">
          <a:xfrm>
            <a:off x="4164444" y="3246250"/>
            <a:ext cx="914400" cy="457200"/>
          </a:xfrm>
          <a:prstGeom prst="ellipse">
            <a:avLst/>
          </a:prstGeom>
          <a:solidFill>
            <a:srgbClr val="C8AFE6"/>
          </a:solidFill>
          <a:ln w="12700" algn="ctr">
            <a:solidFill>
              <a:srgbClr val="C8AFE6"/>
            </a:solidFill>
            <a:round/>
            <a:headEnd/>
            <a:tailEnd/>
          </a:ln>
        </p:spPr>
        <p:txBody>
          <a:bodyPr lIns="0" tIns="0" rIns="0" bIns="0" anchor="ctr"/>
          <a:lstStyle/>
          <a:p>
            <a:pPr algn="ctr" defTabSz="914400" fontAlgn="base">
              <a:lnSpc>
                <a:spcPct val="95000"/>
              </a:lnSpc>
              <a:spcBef>
                <a:spcPct val="20000"/>
              </a:spcBef>
              <a:spcAft>
                <a:spcPct val="0"/>
              </a:spcAft>
            </a:pPr>
            <a:r>
              <a:rPr lang="en-GB" sz="800" kern="0" dirty="0">
                <a:ea typeface="ＭＳ Ｐゴシック" pitchFamily="50" charset="-128"/>
                <a:cs typeface="Arial" pitchFamily="34" charset="0"/>
              </a:rPr>
              <a:t>2. Present L1 Architecture to ARB</a:t>
            </a:r>
          </a:p>
        </p:txBody>
      </p:sp>
      <p:cxnSp>
        <p:nvCxnSpPr>
          <p:cNvPr id="23" name="Straight Arrow Connector 22">
            <a:extLst>
              <a:ext uri="{FF2B5EF4-FFF2-40B4-BE49-F238E27FC236}">
                <a16:creationId xmlns:a16="http://schemas.microsoft.com/office/drawing/2014/main" id="{4ED3965A-2620-4C00-B5E6-58F9812E17E3}"/>
              </a:ext>
            </a:extLst>
          </p:cNvPr>
          <p:cNvCxnSpPr>
            <a:cxnSpLocks/>
          </p:cNvCxnSpPr>
          <p:nvPr/>
        </p:nvCxnSpPr>
        <p:spPr>
          <a:xfrm>
            <a:off x="3939083" y="2810053"/>
            <a:ext cx="218734" cy="0"/>
          </a:xfrm>
          <a:prstGeom prst="straightConnector1">
            <a:avLst/>
          </a:prstGeom>
          <a:ln w="6350">
            <a:solidFill>
              <a:srgbClr val="002776"/>
            </a:solidFill>
            <a:prstDash val="solid"/>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CEA3D0AD-CF46-4BA0-A386-C35948F7CC8C}"/>
              </a:ext>
            </a:extLst>
          </p:cNvPr>
          <p:cNvCxnSpPr>
            <a:cxnSpLocks/>
          </p:cNvCxnSpPr>
          <p:nvPr/>
        </p:nvCxnSpPr>
        <p:spPr>
          <a:xfrm>
            <a:off x="5072217" y="2810053"/>
            <a:ext cx="218734" cy="0"/>
          </a:xfrm>
          <a:prstGeom prst="straightConnector1">
            <a:avLst/>
          </a:prstGeom>
          <a:ln w="6350">
            <a:solidFill>
              <a:srgbClr val="002776"/>
            </a:solidFill>
            <a:prstDash val="solid"/>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15943896-1357-4024-B756-8E20F72509F8}"/>
              </a:ext>
            </a:extLst>
          </p:cNvPr>
          <p:cNvCxnSpPr>
            <a:cxnSpLocks/>
          </p:cNvCxnSpPr>
          <p:nvPr/>
        </p:nvCxnSpPr>
        <p:spPr>
          <a:xfrm>
            <a:off x="4615017" y="3038653"/>
            <a:ext cx="0" cy="207597"/>
          </a:xfrm>
          <a:prstGeom prst="straightConnector1">
            <a:avLst/>
          </a:prstGeom>
          <a:ln w="6350">
            <a:solidFill>
              <a:srgbClr val="002776"/>
            </a:solidFill>
            <a:prstDash val="solid"/>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B54CD3E4-0104-44A0-AD39-DF8BCB7F58EC}"/>
              </a:ext>
            </a:extLst>
          </p:cNvPr>
          <p:cNvCxnSpPr>
            <a:cxnSpLocks/>
          </p:cNvCxnSpPr>
          <p:nvPr/>
        </p:nvCxnSpPr>
        <p:spPr>
          <a:xfrm>
            <a:off x="5748151" y="3038653"/>
            <a:ext cx="0" cy="207597"/>
          </a:xfrm>
          <a:prstGeom prst="straightConnector1">
            <a:avLst/>
          </a:prstGeom>
          <a:ln w="6350">
            <a:solidFill>
              <a:srgbClr val="002776"/>
            </a:solidFill>
            <a:prstDash val="solid"/>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475BAE7B-AABF-487D-AB75-4E4DFA7AA268}"/>
              </a:ext>
            </a:extLst>
          </p:cNvPr>
          <p:cNvCxnSpPr>
            <a:cxnSpLocks/>
          </p:cNvCxnSpPr>
          <p:nvPr/>
        </p:nvCxnSpPr>
        <p:spPr>
          <a:xfrm>
            <a:off x="6205351" y="3474850"/>
            <a:ext cx="293688" cy="675440"/>
          </a:xfrm>
          <a:prstGeom prst="straightConnector1">
            <a:avLst/>
          </a:prstGeom>
          <a:ln w="6350">
            <a:solidFill>
              <a:srgbClr val="002776"/>
            </a:solidFill>
            <a:prstDash val="solid"/>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58B068CC-7055-46E1-B0FD-F422008DF096}"/>
              </a:ext>
            </a:extLst>
          </p:cNvPr>
          <p:cNvCxnSpPr>
            <a:cxnSpLocks/>
          </p:cNvCxnSpPr>
          <p:nvPr/>
        </p:nvCxnSpPr>
        <p:spPr>
          <a:xfrm>
            <a:off x="5072217" y="4150290"/>
            <a:ext cx="1426822" cy="0"/>
          </a:xfrm>
          <a:prstGeom prst="straightConnector1">
            <a:avLst/>
          </a:prstGeom>
          <a:ln w="6350">
            <a:solidFill>
              <a:srgbClr val="002776"/>
            </a:solidFill>
            <a:prstDash val="solid"/>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25A30C22-C59D-4FFE-8413-110F6F5F8F44}"/>
              </a:ext>
            </a:extLst>
          </p:cNvPr>
          <p:cNvCxnSpPr>
            <a:cxnSpLocks/>
            <a:stCxn id="12" idx="6"/>
            <a:endCxn id="14" idx="2"/>
          </p:cNvCxnSpPr>
          <p:nvPr/>
        </p:nvCxnSpPr>
        <p:spPr>
          <a:xfrm>
            <a:off x="7420066" y="4150290"/>
            <a:ext cx="218734" cy="0"/>
          </a:xfrm>
          <a:prstGeom prst="straightConnector1">
            <a:avLst/>
          </a:prstGeom>
          <a:ln w="6350">
            <a:solidFill>
              <a:srgbClr val="002776"/>
            </a:solidFill>
            <a:prstDash val="solid"/>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90" name="Oval 12">
            <a:extLst>
              <a:ext uri="{FF2B5EF4-FFF2-40B4-BE49-F238E27FC236}">
                <a16:creationId xmlns:a16="http://schemas.microsoft.com/office/drawing/2014/main" id="{93A32168-BEA1-423E-B5BB-91DF11417404}"/>
              </a:ext>
            </a:extLst>
          </p:cNvPr>
          <p:cNvSpPr>
            <a:spLocks noChangeArrowheads="1"/>
          </p:cNvSpPr>
          <p:nvPr/>
        </p:nvSpPr>
        <p:spPr bwMode="auto">
          <a:xfrm>
            <a:off x="4164444" y="3921690"/>
            <a:ext cx="914400" cy="457200"/>
          </a:xfrm>
          <a:prstGeom prst="ellipse">
            <a:avLst/>
          </a:prstGeom>
          <a:solidFill>
            <a:srgbClr val="C8AFE6"/>
          </a:solidFill>
          <a:ln w="12700" algn="ctr">
            <a:solidFill>
              <a:srgbClr val="C8AFE6"/>
            </a:solidFill>
            <a:round/>
            <a:headEnd/>
            <a:tailEnd/>
          </a:ln>
        </p:spPr>
        <p:txBody>
          <a:bodyPr lIns="0" tIns="0" rIns="0" bIns="0" anchor="ctr"/>
          <a:lstStyle/>
          <a:p>
            <a:pPr algn="ctr" defTabSz="914400" fontAlgn="base">
              <a:lnSpc>
                <a:spcPct val="95000"/>
              </a:lnSpc>
              <a:spcBef>
                <a:spcPct val="20000"/>
              </a:spcBef>
              <a:spcAft>
                <a:spcPct val="0"/>
              </a:spcAft>
            </a:pPr>
            <a:r>
              <a:rPr lang="en-GB" sz="800" kern="0" dirty="0">
                <a:ea typeface="ＭＳ Ｐゴシック" pitchFamily="50" charset="-128"/>
                <a:cs typeface="Arial" pitchFamily="34" charset="0"/>
              </a:rPr>
              <a:t>2. Socialize L1 Architecture</a:t>
            </a:r>
          </a:p>
        </p:txBody>
      </p:sp>
      <p:cxnSp>
        <p:nvCxnSpPr>
          <p:cNvPr id="92" name="Straight Arrow Connector 91">
            <a:extLst>
              <a:ext uri="{FF2B5EF4-FFF2-40B4-BE49-F238E27FC236}">
                <a16:creationId xmlns:a16="http://schemas.microsoft.com/office/drawing/2014/main" id="{26DA1A63-35DC-49D4-B9EA-BF0A6C1036C8}"/>
              </a:ext>
            </a:extLst>
          </p:cNvPr>
          <p:cNvCxnSpPr>
            <a:cxnSpLocks/>
          </p:cNvCxnSpPr>
          <p:nvPr/>
        </p:nvCxnSpPr>
        <p:spPr>
          <a:xfrm>
            <a:off x="4615017" y="3703450"/>
            <a:ext cx="0" cy="218240"/>
          </a:xfrm>
          <a:prstGeom prst="straightConnector1">
            <a:avLst/>
          </a:prstGeom>
          <a:ln w="6350">
            <a:solidFill>
              <a:srgbClr val="002776"/>
            </a:solidFill>
            <a:prstDash val="solid"/>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38766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42C24AA-E7A8-4D81-9695-2A430EB5BC8B}"/>
              </a:ext>
            </a:extLst>
          </p:cNvPr>
          <p:cNvSpPr>
            <a:spLocks noChangeArrowheads="1"/>
          </p:cNvSpPr>
          <p:nvPr/>
        </p:nvSpPr>
        <p:spPr bwMode="auto">
          <a:xfrm>
            <a:off x="95557" y="428226"/>
            <a:ext cx="8989041" cy="3846925"/>
          </a:xfrm>
          <a:prstGeom prst="rect">
            <a:avLst/>
          </a:prstGeom>
          <a:solidFill>
            <a:schemeClr val="bg1"/>
          </a:solidFill>
          <a:ln w="12700" algn="ctr">
            <a:solidFill>
              <a:srgbClr val="00B0B9"/>
            </a:solidFill>
            <a:miter lim="800000"/>
            <a:headEnd/>
            <a:tailEnd/>
          </a:ln>
        </p:spPr>
        <p:txBody>
          <a:bodyPr wrap="none" lIns="0" tIns="0" rIns="0" bIns="0" anchor="ctr"/>
          <a:lstStyle/>
          <a:p>
            <a:pPr lvl="0" defTabSz="762000" fontAlgn="base">
              <a:lnSpc>
                <a:spcPct val="95000"/>
              </a:lnSpc>
              <a:spcBef>
                <a:spcPct val="20000"/>
              </a:spcBef>
              <a:spcAft>
                <a:spcPct val="0"/>
              </a:spcAft>
            </a:pPr>
            <a:endParaRPr lang="en-GB" sz="600" dirty="0">
              <a:solidFill>
                <a:srgbClr val="002776"/>
              </a:solidFill>
              <a:ea typeface="ＭＳ Ｐゴシック" charset="-128"/>
              <a:cs typeface="Arial" pitchFamily="34" charset="0"/>
            </a:endParaRPr>
          </a:p>
        </p:txBody>
      </p:sp>
      <p:sp>
        <p:nvSpPr>
          <p:cNvPr id="188" name="Rectangle 187">
            <a:extLst>
              <a:ext uri="{FF2B5EF4-FFF2-40B4-BE49-F238E27FC236}">
                <a16:creationId xmlns:a16="http://schemas.microsoft.com/office/drawing/2014/main" id="{11DDF716-1CEC-480E-9798-B0077D1758ED}"/>
              </a:ext>
            </a:extLst>
          </p:cNvPr>
          <p:cNvSpPr>
            <a:spLocks noChangeArrowheads="1"/>
          </p:cNvSpPr>
          <p:nvPr/>
        </p:nvSpPr>
        <p:spPr bwMode="auto">
          <a:xfrm>
            <a:off x="3809088" y="524072"/>
            <a:ext cx="640080" cy="2876059"/>
          </a:xfrm>
          <a:prstGeom prst="rect">
            <a:avLst/>
          </a:prstGeom>
          <a:solidFill>
            <a:srgbClr val="FFFFFF"/>
          </a:solidFill>
          <a:ln w="12700">
            <a:solidFill>
              <a:srgbClr val="00B0B9"/>
            </a:solidFill>
            <a:miter lim="800000"/>
            <a:headEnd/>
            <a:tailEnd/>
          </a:ln>
        </p:spPr>
        <p:txBody>
          <a:bodyPr lIns="18288" rIns="18288" anchor="ctr"/>
          <a:lstStyle/>
          <a:p>
            <a:pPr marL="0" marR="0" lvl="0" indent="0" algn="ctr" defTabSz="914400" eaLnBrk="1" fontAlgn="base" latinLnBrk="0" hangingPunct="1">
              <a:lnSpc>
                <a:spcPct val="95000"/>
              </a:lnSpc>
              <a:spcBef>
                <a:spcPct val="20000"/>
              </a:spcBef>
              <a:spcAft>
                <a:spcPct val="0"/>
              </a:spcAft>
              <a:buClrTx/>
              <a:buSzTx/>
              <a:buFontTx/>
              <a:buNone/>
              <a:tabLst/>
              <a:defRPr/>
            </a:pPr>
            <a:endParaRPr kumimoji="0" lang="en-GB" sz="600" i="0" u="none" strike="noStrike" kern="0" cap="none" spc="0" normalizeH="0" baseline="0" noProof="0" dirty="0">
              <a:ln>
                <a:noFill/>
              </a:ln>
              <a:solidFill>
                <a:srgbClr val="002776"/>
              </a:solidFill>
              <a:effectLst/>
              <a:uLnTx/>
              <a:uFillTx/>
              <a:ea typeface="ＭＳ Ｐゴシック" pitchFamily="50" charset="-128"/>
              <a:cs typeface="Arial" pitchFamily="34" charset="0"/>
            </a:endParaRPr>
          </a:p>
        </p:txBody>
      </p:sp>
      <p:sp>
        <p:nvSpPr>
          <p:cNvPr id="2" name="Title 1">
            <a:extLst>
              <a:ext uri="{FF2B5EF4-FFF2-40B4-BE49-F238E27FC236}">
                <a16:creationId xmlns:a16="http://schemas.microsoft.com/office/drawing/2014/main" id="{85BCDB2D-DA4F-42AE-B0FB-32B2402A6A84}"/>
              </a:ext>
            </a:extLst>
          </p:cNvPr>
          <p:cNvSpPr>
            <a:spLocks noGrp="1"/>
          </p:cNvSpPr>
          <p:nvPr>
            <p:ph type="title"/>
          </p:nvPr>
        </p:nvSpPr>
        <p:spPr>
          <a:xfrm>
            <a:off x="181347" y="69175"/>
            <a:ext cx="8057127" cy="533770"/>
          </a:xfrm>
        </p:spPr>
        <p:txBody>
          <a:bodyPr/>
          <a:lstStyle/>
          <a:p>
            <a:r>
              <a:rPr lang="en-US" dirty="0">
                <a:solidFill>
                  <a:srgbClr val="00B0B9"/>
                </a:solidFill>
              </a:rPr>
              <a:t>Design Review Process  </a:t>
            </a:r>
            <a:r>
              <a:rPr lang="en-US" sz="1200" dirty="0">
                <a:solidFill>
                  <a:srgbClr val="00B0B9"/>
                </a:solidFill>
              </a:rPr>
              <a:t>What is the process?</a:t>
            </a:r>
            <a:endParaRPr lang="en-US" dirty="0">
              <a:solidFill>
                <a:srgbClr val="00B0B9"/>
              </a:solidFill>
            </a:endParaRPr>
          </a:p>
        </p:txBody>
      </p:sp>
      <p:sp>
        <p:nvSpPr>
          <p:cNvPr id="4" name="Slide Number Placeholder 3">
            <a:extLst>
              <a:ext uri="{FF2B5EF4-FFF2-40B4-BE49-F238E27FC236}">
                <a16:creationId xmlns:a16="http://schemas.microsoft.com/office/drawing/2014/main" id="{5363B6D9-5467-4A52-BA3E-C25D92A05455}"/>
              </a:ext>
            </a:extLst>
          </p:cNvPr>
          <p:cNvSpPr>
            <a:spLocks noGrp="1"/>
          </p:cNvSpPr>
          <p:nvPr>
            <p:ph type="sldNum" sz="quarter" idx="12"/>
          </p:nvPr>
        </p:nvSpPr>
        <p:spPr/>
        <p:txBody>
          <a:bodyPr/>
          <a:lstStyle/>
          <a:p>
            <a:fld id="{EF03F2D8-09E8-4F65-B5E4-919B7BA10877}" type="slidenum">
              <a:rPr lang="en-US" smtClean="0"/>
              <a:pPr/>
              <a:t>22</a:t>
            </a:fld>
            <a:endParaRPr lang="en-US"/>
          </a:p>
        </p:txBody>
      </p:sp>
      <p:sp>
        <p:nvSpPr>
          <p:cNvPr id="7" name="Line 8">
            <a:extLst>
              <a:ext uri="{FF2B5EF4-FFF2-40B4-BE49-F238E27FC236}">
                <a16:creationId xmlns:a16="http://schemas.microsoft.com/office/drawing/2014/main" id="{0FDFF59D-143E-460E-ADD1-D6BD5A34EDE7}"/>
              </a:ext>
            </a:extLst>
          </p:cNvPr>
          <p:cNvSpPr>
            <a:spLocks noChangeShapeType="1"/>
          </p:cNvSpPr>
          <p:nvPr/>
        </p:nvSpPr>
        <p:spPr bwMode="auto">
          <a:xfrm flipV="1">
            <a:off x="95557" y="2076840"/>
            <a:ext cx="8994528" cy="22746"/>
          </a:xfrm>
          <a:prstGeom prst="line">
            <a:avLst/>
          </a:prstGeom>
          <a:noFill/>
          <a:ln w="12700">
            <a:solidFill>
              <a:schemeClr val="accent3"/>
            </a:solidFill>
            <a:round/>
            <a:headEnd/>
            <a:tailEnd/>
          </a:ln>
        </p:spPr>
        <p:txBody>
          <a:bodyPr wrap="none" lIns="0" tIns="0" rIns="0" bIns="0" anchor="ctr"/>
          <a:lstStyle/>
          <a:p>
            <a:pPr>
              <a:defRPr/>
            </a:pPr>
            <a:endParaRPr lang="en-GB" sz="600" dirty="0">
              <a:solidFill>
                <a:schemeClr val="tx2"/>
              </a:solidFill>
            </a:endParaRPr>
          </a:p>
        </p:txBody>
      </p:sp>
      <p:sp>
        <p:nvSpPr>
          <p:cNvPr id="8" name="Line 14">
            <a:extLst>
              <a:ext uri="{FF2B5EF4-FFF2-40B4-BE49-F238E27FC236}">
                <a16:creationId xmlns:a16="http://schemas.microsoft.com/office/drawing/2014/main" id="{DFC8CD4F-6D26-4BCB-BA56-6FF0092A0463}"/>
              </a:ext>
            </a:extLst>
          </p:cNvPr>
          <p:cNvSpPr>
            <a:spLocks noChangeShapeType="1"/>
          </p:cNvSpPr>
          <p:nvPr/>
        </p:nvSpPr>
        <p:spPr bwMode="auto">
          <a:xfrm flipH="1">
            <a:off x="1144227" y="452314"/>
            <a:ext cx="23704" cy="3866923"/>
          </a:xfrm>
          <a:prstGeom prst="line">
            <a:avLst/>
          </a:prstGeom>
          <a:noFill/>
          <a:ln w="12700">
            <a:solidFill>
              <a:schemeClr val="accent3"/>
            </a:solidFill>
            <a:round/>
            <a:headEnd/>
            <a:tailEnd/>
          </a:ln>
        </p:spPr>
        <p:txBody>
          <a:bodyPr wrap="none" lIns="0" tIns="0" rIns="0" bIns="0" anchor="ctr"/>
          <a:lstStyle/>
          <a:p>
            <a:pPr>
              <a:defRPr/>
            </a:pPr>
            <a:endParaRPr lang="en-GB" sz="1100" dirty="0">
              <a:solidFill>
                <a:schemeClr val="tx2"/>
              </a:solidFill>
            </a:endParaRPr>
          </a:p>
        </p:txBody>
      </p:sp>
      <p:sp>
        <p:nvSpPr>
          <p:cNvPr id="9" name="Rectangle 15">
            <a:extLst>
              <a:ext uri="{FF2B5EF4-FFF2-40B4-BE49-F238E27FC236}">
                <a16:creationId xmlns:a16="http://schemas.microsoft.com/office/drawing/2014/main" id="{88EB5B42-2D87-4EED-96B4-9077C89202EC}"/>
              </a:ext>
            </a:extLst>
          </p:cNvPr>
          <p:cNvSpPr>
            <a:spLocks noChangeArrowheads="1"/>
          </p:cNvSpPr>
          <p:nvPr/>
        </p:nvSpPr>
        <p:spPr bwMode="auto">
          <a:xfrm>
            <a:off x="131764" y="508260"/>
            <a:ext cx="843882" cy="102336"/>
          </a:xfrm>
          <a:prstGeom prst="rect">
            <a:avLst/>
          </a:prstGeom>
          <a:noFill/>
          <a:ln w="12700" algn="ctr">
            <a:noFill/>
            <a:miter lim="800000"/>
            <a:headEnd/>
            <a:tailEnd/>
          </a:ln>
        </p:spPr>
        <p:txBody>
          <a:bodyPr wrap="square" lIns="0" tIns="0" rIns="0" bIns="0">
            <a:spAutoFit/>
          </a:bodyPr>
          <a:lstStyle/>
          <a:p>
            <a:pPr defTabSz="762000" fontAlgn="base">
              <a:lnSpc>
                <a:spcPct val="95000"/>
              </a:lnSpc>
              <a:spcBef>
                <a:spcPct val="20000"/>
              </a:spcBef>
              <a:spcAft>
                <a:spcPct val="0"/>
              </a:spcAft>
            </a:pPr>
            <a:r>
              <a:rPr lang="en-GB" sz="700" b="1" dirty="0">
                <a:solidFill>
                  <a:srgbClr val="002776"/>
                </a:solidFill>
                <a:ea typeface="ＭＳ Ｐゴシック" charset="-128"/>
                <a:cs typeface="Arial" pitchFamily="34" charset="0"/>
              </a:rPr>
              <a:t>Solution Architect</a:t>
            </a:r>
          </a:p>
        </p:txBody>
      </p:sp>
      <p:sp>
        <p:nvSpPr>
          <p:cNvPr id="10" name="Rectangle 15">
            <a:extLst>
              <a:ext uri="{FF2B5EF4-FFF2-40B4-BE49-F238E27FC236}">
                <a16:creationId xmlns:a16="http://schemas.microsoft.com/office/drawing/2014/main" id="{28D9E081-5127-455A-A42D-DF9192D01242}"/>
              </a:ext>
            </a:extLst>
          </p:cNvPr>
          <p:cNvSpPr>
            <a:spLocks noChangeArrowheads="1"/>
          </p:cNvSpPr>
          <p:nvPr/>
        </p:nvSpPr>
        <p:spPr bwMode="auto">
          <a:xfrm>
            <a:off x="136612" y="2167221"/>
            <a:ext cx="1004945" cy="527067"/>
          </a:xfrm>
          <a:prstGeom prst="rect">
            <a:avLst/>
          </a:prstGeom>
          <a:noFill/>
          <a:ln w="12700" algn="ctr">
            <a:noFill/>
            <a:miter lim="800000"/>
            <a:headEnd/>
            <a:tailEnd/>
          </a:ln>
        </p:spPr>
        <p:txBody>
          <a:bodyPr wrap="square" lIns="0" tIns="0" rIns="0" bIns="0">
            <a:spAutoFit/>
          </a:bodyPr>
          <a:lstStyle/>
          <a:p>
            <a:pPr defTabSz="762000" fontAlgn="base">
              <a:lnSpc>
                <a:spcPct val="95000"/>
              </a:lnSpc>
              <a:spcBef>
                <a:spcPct val="20000"/>
              </a:spcBef>
              <a:spcAft>
                <a:spcPct val="0"/>
              </a:spcAft>
            </a:pPr>
            <a:r>
              <a:rPr lang="en-GB" sz="700" b="1" dirty="0">
                <a:solidFill>
                  <a:srgbClr val="002776"/>
                </a:solidFill>
                <a:ea typeface="ＭＳ Ｐゴシック" charset="-128"/>
                <a:cs typeface="Arial" pitchFamily="34" charset="0"/>
              </a:rPr>
              <a:t>Delivery Team</a:t>
            </a:r>
          </a:p>
          <a:p>
            <a:pPr marL="55563" indent="-55563" defTabSz="762000" fontAlgn="base">
              <a:lnSpc>
                <a:spcPct val="95000"/>
              </a:lnSpc>
              <a:spcBef>
                <a:spcPct val="20000"/>
              </a:spcBef>
              <a:spcAft>
                <a:spcPct val="0"/>
              </a:spcAft>
              <a:buFont typeface="Arial" panose="020B0604020202020204" pitchFamily="34" charset="0"/>
              <a:buChar char="•"/>
            </a:pPr>
            <a:r>
              <a:rPr lang="en-GB" sz="600" dirty="0">
                <a:solidFill>
                  <a:srgbClr val="002776"/>
                </a:solidFill>
                <a:ea typeface="ＭＳ Ｐゴシック" charset="-128"/>
                <a:cs typeface="Arial" pitchFamily="34" charset="0"/>
              </a:rPr>
              <a:t>IT infrastructure tech leads</a:t>
            </a:r>
          </a:p>
          <a:p>
            <a:pPr marL="55563" indent="-55563" defTabSz="762000" fontAlgn="base">
              <a:lnSpc>
                <a:spcPct val="95000"/>
              </a:lnSpc>
              <a:spcBef>
                <a:spcPct val="20000"/>
              </a:spcBef>
              <a:spcAft>
                <a:spcPct val="0"/>
              </a:spcAft>
              <a:buFont typeface="Arial" panose="020B0604020202020204" pitchFamily="34" charset="0"/>
              <a:buChar char="•"/>
            </a:pPr>
            <a:r>
              <a:rPr lang="en-GB" sz="600" dirty="0">
                <a:solidFill>
                  <a:srgbClr val="002776"/>
                </a:solidFill>
                <a:ea typeface="ＭＳ Ｐゴシック" charset="-128"/>
                <a:cs typeface="Arial" pitchFamily="34" charset="0"/>
              </a:rPr>
              <a:t>security tech leads</a:t>
            </a:r>
          </a:p>
          <a:p>
            <a:pPr marL="55563" indent="-55563" defTabSz="762000" fontAlgn="base">
              <a:lnSpc>
                <a:spcPct val="95000"/>
              </a:lnSpc>
              <a:spcBef>
                <a:spcPct val="20000"/>
              </a:spcBef>
              <a:spcAft>
                <a:spcPct val="0"/>
              </a:spcAft>
              <a:buFont typeface="Arial" panose="020B0604020202020204" pitchFamily="34" charset="0"/>
              <a:buChar char="•"/>
            </a:pPr>
            <a:r>
              <a:rPr lang="en-GB" sz="600" dirty="0">
                <a:solidFill>
                  <a:srgbClr val="002776"/>
                </a:solidFill>
                <a:ea typeface="ＭＳ Ｐゴシック" charset="-128"/>
                <a:cs typeface="Arial" pitchFamily="34" charset="0"/>
              </a:rPr>
              <a:t>application tech leads</a:t>
            </a:r>
          </a:p>
          <a:p>
            <a:pPr marL="55563" indent="-55563" defTabSz="762000" fontAlgn="base">
              <a:lnSpc>
                <a:spcPct val="95000"/>
              </a:lnSpc>
              <a:spcBef>
                <a:spcPct val="20000"/>
              </a:spcBef>
              <a:spcAft>
                <a:spcPct val="0"/>
              </a:spcAft>
              <a:buFont typeface="Arial" panose="020B0604020202020204" pitchFamily="34" charset="0"/>
              <a:buChar char="•"/>
            </a:pPr>
            <a:r>
              <a:rPr lang="en-GB" sz="600" dirty="0">
                <a:solidFill>
                  <a:srgbClr val="002776"/>
                </a:solidFill>
                <a:ea typeface="ＭＳ Ｐゴシック" charset="-128"/>
                <a:cs typeface="Arial" pitchFamily="34" charset="0"/>
              </a:rPr>
              <a:t>data &amp; analytics tech leads</a:t>
            </a:r>
          </a:p>
        </p:txBody>
      </p:sp>
      <p:sp>
        <p:nvSpPr>
          <p:cNvPr id="11" name="Rectangle 15">
            <a:extLst>
              <a:ext uri="{FF2B5EF4-FFF2-40B4-BE49-F238E27FC236}">
                <a16:creationId xmlns:a16="http://schemas.microsoft.com/office/drawing/2014/main" id="{0EACFCE5-8067-48FD-A4F5-FE7AD7DFC18E}"/>
              </a:ext>
            </a:extLst>
          </p:cNvPr>
          <p:cNvSpPr>
            <a:spLocks noChangeArrowheads="1"/>
          </p:cNvSpPr>
          <p:nvPr/>
        </p:nvSpPr>
        <p:spPr bwMode="auto">
          <a:xfrm>
            <a:off x="131764" y="3598020"/>
            <a:ext cx="1004945" cy="102336"/>
          </a:xfrm>
          <a:prstGeom prst="rect">
            <a:avLst/>
          </a:prstGeom>
          <a:noFill/>
          <a:ln w="12700" algn="ctr">
            <a:noFill/>
            <a:miter lim="800000"/>
            <a:headEnd/>
            <a:tailEnd/>
          </a:ln>
        </p:spPr>
        <p:txBody>
          <a:bodyPr wrap="square" lIns="0" tIns="0" rIns="0" bIns="0">
            <a:spAutoFit/>
          </a:bodyPr>
          <a:lstStyle/>
          <a:p>
            <a:pPr defTabSz="762000" fontAlgn="base">
              <a:lnSpc>
                <a:spcPct val="95000"/>
              </a:lnSpc>
              <a:spcBef>
                <a:spcPct val="20000"/>
              </a:spcBef>
              <a:spcAft>
                <a:spcPct val="0"/>
              </a:spcAft>
            </a:pPr>
            <a:r>
              <a:rPr lang="en-GB" sz="700" b="1" dirty="0">
                <a:solidFill>
                  <a:srgbClr val="002776"/>
                </a:solidFill>
                <a:ea typeface="ＭＳ Ｐゴシック" charset="-128"/>
                <a:cs typeface="Arial" pitchFamily="34" charset="0"/>
              </a:rPr>
              <a:t>Chief Architect / ARB</a:t>
            </a:r>
          </a:p>
        </p:txBody>
      </p:sp>
      <p:sp>
        <p:nvSpPr>
          <p:cNvPr id="13" name="AutoShape 33">
            <a:extLst>
              <a:ext uri="{FF2B5EF4-FFF2-40B4-BE49-F238E27FC236}">
                <a16:creationId xmlns:a16="http://schemas.microsoft.com/office/drawing/2014/main" id="{6B7ACA59-E9FC-4F1B-8EE2-444354B1AAB7}"/>
              </a:ext>
            </a:extLst>
          </p:cNvPr>
          <p:cNvSpPr>
            <a:spLocks noChangeArrowheads="1"/>
          </p:cNvSpPr>
          <p:nvPr/>
        </p:nvSpPr>
        <p:spPr bwMode="auto">
          <a:xfrm>
            <a:off x="4656003" y="587377"/>
            <a:ext cx="655224" cy="635000"/>
          </a:xfrm>
          <a:prstGeom prst="diamond">
            <a:avLst/>
          </a:prstGeom>
          <a:solidFill>
            <a:srgbClr val="FFFFFF"/>
          </a:solidFill>
          <a:ln w="12700">
            <a:solidFill>
              <a:srgbClr val="00B0B9"/>
            </a:solidFill>
            <a:miter lim="800000"/>
            <a:headEnd/>
            <a:tailEnd/>
          </a:ln>
        </p:spPr>
        <p:txBody>
          <a:bodyPr wrap="none" lIns="0" tIns="0" rIns="0" bIns="0" anchor="ctr">
            <a:noAutofit/>
          </a:bodyPr>
          <a:lstStyle/>
          <a:p>
            <a:pPr marR="0" lvl="0" algn="ctr" defTabSz="914400" eaLnBrk="1" fontAlgn="base" latinLnBrk="0" hangingPunct="1">
              <a:spcAft>
                <a:spcPct val="0"/>
              </a:spcAft>
              <a:buClrTx/>
              <a:buSzTx/>
              <a:buFontTx/>
              <a:buNone/>
              <a:tabLst/>
              <a:defRPr/>
            </a:pPr>
            <a:r>
              <a:rPr lang="en-GB" sz="600" kern="0" dirty="0">
                <a:solidFill>
                  <a:srgbClr val="002776"/>
                </a:solidFill>
                <a:ea typeface="ＭＳ Ｐゴシック" pitchFamily="50" charset="-128"/>
                <a:cs typeface="Arial" pitchFamily="34" charset="0"/>
              </a:rPr>
              <a:t>Design</a:t>
            </a:r>
          </a:p>
          <a:p>
            <a:pPr marR="0" lvl="0" algn="ctr" defTabSz="914400" eaLnBrk="1" fontAlgn="base" latinLnBrk="0" hangingPunct="1">
              <a:spcAft>
                <a:spcPct val="0"/>
              </a:spcAft>
              <a:buClrTx/>
              <a:buSzTx/>
              <a:buFontTx/>
              <a:buNone/>
              <a:tabLst/>
              <a:defRPr/>
            </a:pPr>
            <a:r>
              <a:rPr lang="en-GB" sz="600" kern="0" dirty="0">
                <a:solidFill>
                  <a:srgbClr val="002776"/>
                </a:solidFill>
                <a:ea typeface="ＭＳ Ｐゴシック" pitchFamily="50" charset="-128"/>
                <a:cs typeface="Arial" pitchFamily="34" charset="0"/>
              </a:rPr>
              <a:t> Matches</a:t>
            </a:r>
          </a:p>
          <a:p>
            <a:pPr marR="0" lvl="0" algn="ctr" defTabSz="914400" eaLnBrk="1" fontAlgn="base" latinLnBrk="0" hangingPunct="1">
              <a:spcAft>
                <a:spcPct val="0"/>
              </a:spcAft>
              <a:buClrTx/>
              <a:buSzTx/>
              <a:buFontTx/>
              <a:buNone/>
              <a:tabLst/>
              <a:defRPr/>
            </a:pPr>
            <a:r>
              <a:rPr lang="en-GB" sz="600" kern="0" dirty="0">
                <a:solidFill>
                  <a:srgbClr val="002776"/>
                </a:solidFill>
                <a:ea typeface="ＭＳ Ｐゴシック" pitchFamily="50" charset="-128"/>
                <a:cs typeface="Arial" pitchFamily="34" charset="0"/>
              </a:rPr>
              <a:t>Architecture?</a:t>
            </a:r>
            <a:endParaRPr kumimoji="0" lang="en-GB" sz="600" i="0" u="none" strike="noStrike" kern="0" cap="none" spc="0" normalizeH="0" baseline="0" noProof="0" dirty="0">
              <a:ln>
                <a:noFill/>
              </a:ln>
              <a:solidFill>
                <a:srgbClr val="002776"/>
              </a:solidFill>
              <a:effectLst/>
              <a:uLnTx/>
              <a:uFillTx/>
              <a:ea typeface="ＭＳ Ｐゴシック" pitchFamily="50" charset="-128"/>
              <a:cs typeface="Arial" pitchFamily="34" charset="0"/>
            </a:endParaRPr>
          </a:p>
        </p:txBody>
      </p:sp>
      <p:cxnSp>
        <p:nvCxnSpPr>
          <p:cNvPr id="14" name="Straight Arrow Connector 13">
            <a:extLst>
              <a:ext uri="{FF2B5EF4-FFF2-40B4-BE49-F238E27FC236}">
                <a16:creationId xmlns:a16="http://schemas.microsoft.com/office/drawing/2014/main" id="{DD014F99-79C7-4377-9462-9810A7788CE2}"/>
              </a:ext>
            </a:extLst>
          </p:cNvPr>
          <p:cNvCxnSpPr>
            <a:cxnSpLocks/>
            <a:stCxn id="13" idx="1"/>
          </p:cNvCxnSpPr>
          <p:nvPr/>
        </p:nvCxnSpPr>
        <p:spPr>
          <a:xfrm flipH="1">
            <a:off x="4444193" y="904877"/>
            <a:ext cx="211810" cy="0"/>
          </a:xfrm>
          <a:prstGeom prst="straightConnector1">
            <a:avLst/>
          </a:prstGeom>
          <a:ln w="6350">
            <a:solidFill>
              <a:schemeClr val="accent6"/>
            </a:solidFill>
            <a:prstDash val="solid"/>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09FC0BA2-77C3-44A7-BFDC-B96C5CB58AF5}"/>
              </a:ext>
            </a:extLst>
          </p:cNvPr>
          <p:cNvCxnSpPr>
            <a:cxnSpLocks/>
            <a:stCxn id="13" idx="2"/>
            <a:endCxn id="32" idx="0"/>
          </p:cNvCxnSpPr>
          <p:nvPr/>
        </p:nvCxnSpPr>
        <p:spPr>
          <a:xfrm>
            <a:off x="4983615" y="1222377"/>
            <a:ext cx="1208" cy="1023476"/>
          </a:xfrm>
          <a:prstGeom prst="straightConnector1">
            <a:avLst/>
          </a:prstGeom>
          <a:ln w="6350">
            <a:solidFill>
              <a:schemeClr val="accent6"/>
            </a:solidFill>
            <a:prstDash val="solid"/>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6" name="AutoShape 33">
            <a:extLst>
              <a:ext uri="{FF2B5EF4-FFF2-40B4-BE49-F238E27FC236}">
                <a16:creationId xmlns:a16="http://schemas.microsoft.com/office/drawing/2014/main" id="{B6C10DE9-2EB8-45CD-8B14-B2A9221DD405}"/>
              </a:ext>
            </a:extLst>
          </p:cNvPr>
          <p:cNvSpPr>
            <a:spLocks noChangeArrowheads="1"/>
          </p:cNvSpPr>
          <p:nvPr/>
        </p:nvSpPr>
        <p:spPr bwMode="auto">
          <a:xfrm>
            <a:off x="5444249" y="581647"/>
            <a:ext cx="629258" cy="635000"/>
          </a:xfrm>
          <a:prstGeom prst="diamond">
            <a:avLst/>
          </a:prstGeom>
          <a:solidFill>
            <a:srgbClr val="FFFFFF"/>
          </a:solidFill>
          <a:ln w="12700">
            <a:solidFill>
              <a:srgbClr val="00B0B9"/>
            </a:solidFill>
            <a:miter lim="800000"/>
            <a:headEnd/>
            <a:tailEnd/>
          </a:ln>
        </p:spPr>
        <p:txBody>
          <a:bodyPr wrap="none" lIns="18288" rIns="18288" anchor="ctr"/>
          <a:lstStyle/>
          <a:p>
            <a:pPr lvl="0" algn="ctr" defTabSz="914400" fontAlgn="base">
              <a:spcAft>
                <a:spcPct val="0"/>
              </a:spcAft>
              <a:defRPr/>
            </a:pPr>
            <a:r>
              <a:rPr lang="en-GB" sz="600" kern="0" dirty="0">
                <a:solidFill>
                  <a:srgbClr val="002776"/>
                </a:solidFill>
                <a:ea typeface="ＭＳ Ｐゴシック" pitchFamily="50" charset="-128"/>
                <a:cs typeface="Arial" pitchFamily="34" charset="0"/>
              </a:rPr>
              <a:t>Architecture</a:t>
            </a:r>
          </a:p>
          <a:p>
            <a:pPr lvl="0" algn="ctr" defTabSz="914400" fontAlgn="base">
              <a:lnSpc>
                <a:spcPct val="95000"/>
              </a:lnSpc>
              <a:spcBef>
                <a:spcPct val="20000"/>
              </a:spcBef>
              <a:spcAft>
                <a:spcPct val="0"/>
              </a:spcAft>
              <a:defRPr/>
            </a:pPr>
            <a:r>
              <a:rPr lang="en-GB" sz="600" kern="0" dirty="0">
                <a:solidFill>
                  <a:srgbClr val="002776"/>
                </a:solidFill>
                <a:ea typeface="ＭＳ Ｐゴシック" pitchFamily="50" charset="-128"/>
                <a:cs typeface="Arial" pitchFamily="34" charset="0"/>
              </a:rPr>
              <a:t>Changes</a:t>
            </a:r>
          </a:p>
          <a:p>
            <a:pPr lvl="0" algn="ctr" defTabSz="914400" fontAlgn="base">
              <a:lnSpc>
                <a:spcPct val="95000"/>
              </a:lnSpc>
              <a:spcBef>
                <a:spcPct val="20000"/>
              </a:spcBef>
              <a:spcAft>
                <a:spcPct val="0"/>
              </a:spcAft>
              <a:defRPr/>
            </a:pPr>
            <a:r>
              <a:rPr lang="en-GB" sz="600" kern="0" dirty="0">
                <a:solidFill>
                  <a:srgbClr val="002776"/>
                </a:solidFill>
                <a:ea typeface="ＭＳ Ｐゴシック" pitchFamily="50" charset="-128"/>
                <a:cs typeface="Arial" pitchFamily="34" charset="0"/>
              </a:rPr>
              <a:t>Required?</a:t>
            </a:r>
          </a:p>
        </p:txBody>
      </p:sp>
      <p:cxnSp>
        <p:nvCxnSpPr>
          <p:cNvPr id="17" name="Straight Arrow Connector 16">
            <a:extLst>
              <a:ext uri="{FF2B5EF4-FFF2-40B4-BE49-F238E27FC236}">
                <a16:creationId xmlns:a16="http://schemas.microsoft.com/office/drawing/2014/main" id="{148323CF-8193-4A8F-B67D-6E5F569ACA45}"/>
              </a:ext>
            </a:extLst>
          </p:cNvPr>
          <p:cNvCxnSpPr>
            <a:cxnSpLocks/>
            <a:stCxn id="16" idx="2"/>
            <a:endCxn id="33" idx="0"/>
          </p:cNvCxnSpPr>
          <p:nvPr/>
        </p:nvCxnSpPr>
        <p:spPr>
          <a:xfrm>
            <a:off x="5758878" y="1216647"/>
            <a:ext cx="0" cy="390046"/>
          </a:xfrm>
          <a:prstGeom prst="straightConnector1">
            <a:avLst/>
          </a:prstGeom>
          <a:ln w="6350">
            <a:solidFill>
              <a:schemeClr val="accent6"/>
            </a:solidFill>
            <a:prstDash val="solid"/>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AD42B12F-4EA4-458D-8409-B5D29F552C8C}"/>
              </a:ext>
            </a:extLst>
          </p:cNvPr>
          <p:cNvCxnSpPr>
            <a:cxnSpLocks/>
            <a:stCxn id="13" idx="3"/>
            <a:endCxn id="16" idx="1"/>
          </p:cNvCxnSpPr>
          <p:nvPr/>
        </p:nvCxnSpPr>
        <p:spPr>
          <a:xfrm flipV="1">
            <a:off x="5311227" y="899147"/>
            <a:ext cx="133022" cy="5730"/>
          </a:xfrm>
          <a:prstGeom prst="straightConnector1">
            <a:avLst/>
          </a:prstGeom>
          <a:ln w="6350">
            <a:solidFill>
              <a:schemeClr val="accent6"/>
            </a:solidFill>
            <a:prstDash val="solid"/>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D11CE9DB-3F15-46A0-91F5-2B09BA52552E}"/>
              </a:ext>
            </a:extLst>
          </p:cNvPr>
          <p:cNvSpPr>
            <a:spLocks noChangeArrowheads="1"/>
          </p:cNvSpPr>
          <p:nvPr/>
        </p:nvSpPr>
        <p:spPr bwMode="auto">
          <a:xfrm>
            <a:off x="6365304" y="562172"/>
            <a:ext cx="674600" cy="815603"/>
          </a:xfrm>
          <a:prstGeom prst="rect">
            <a:avLst/>
          </a:prstGeom>
          <a:solidFill>
            <a:srgbClr val="FFFFFF"/>
          </a:solidFill>
          <a:ln w="12700">
            <a:solidFill>
              <a:srgbClr val="00B0B9"/>
            </a:solidFill>
            <a:miter lim="800000"/>
            <a:headEnd/>
            <a:tailEnd/>
          </a:ln>
        </p:spPr>
        <p:txBody>
          <a:bodyPr lIns="18288" rIns="18288" anchor="t"/>
          <a:lstStyle/>
          <a:p>
            <a:pPr algn="ctr" defTabSz="914400" fontAlgn="base">
              <a:lnSpc>
                <a:spcPct val="95000"/>
              </a:lnSpc>
              <a:spcBef>
                <a:spcPct val="20000"/>
              </a:spcBef>
              <a:spcAft>
                <a:spcPct val="0"/>
              </a:spcAft>
            </a:pPr>
            <a:r>
              <a:rPr lang="en-GB" sz="600" kern="0" dirty="0">
                <a:solidFill>
                  <a:srgbClr val="002776"/>
                </a:solidFill>
                <a:ea typeface="ＭＳ Ｐゴシック" pitchFamily="50" charset="-128"/>
                <a:cs typeface="Arial" pitchFamily="34" charset="0"/>
              </a:rPr>
              <a:t>Update</a:t>
            </a:r>
          </a:p>
        </p:txBody>
      </p:sp>
      <p:cxnSp>
        <p:nvCxnSpPr>
          <p:cNvPr id="20" name="Straight Arrow Connector 19">
            <a:extLst>
              <a:ext uri="{FF2B5EF4-FFF2-40B4-BE49-F238E27FC236}">
                <a16:creationId xmlns:a16="http://schemas.microsoft.com/office/drawing/2014/main" id="{C53A7F6F-9E44-4499-934E-D71C18C85C4B}"/>
              </a:ext>
            </a:extLst>
          </p:cNvPr>
          <p:cNvCxnSpPr>
            <a:cxnSpLocks/>
            <a:stCxn id="36" idx="2"/>
            <a:endCxn id="180" idx="0"/>
          </p:cNvCxnSpPr>
          <p:nvPr/>
        </p:nvCxnSpPr>
        <p:spPr>
          <a:xfrm>
            <a:off x="6702604" y="1972453"/>
            <a:ext cx="0" cy="1693821"/>
          </a:xfrm>
          <a:prstGeom prst="straightConnector1">
            <a:avLst/>
          </a:prstGeom>
          <a:ln w="6350">
            <a:solidFill>
              <a:schemeClr val="accent6"/>
            </a:solidFill>
            <a:prstDash val="solid"/>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2" name="Flowchart: Connector 21">
            <a:extLst>
              <a:ext uri="{FF2B5EF4-FFF2-40B4-BE49-F238E27FC236}">
                <a16:creationId xmlns:a16="http://schemas.microsoft.com/office/drawing/2014/main" id="{45EAD244-5913-4F07-89CE-DC8BCC2C2856}"/>
              </a:ext>
            </a:extLst>
          </p:cNvPr>
          <p:cNvSpPr/>
          <p:nvPr/>
        </p:nvSpPr>
        <p:spPr>
          <a:xfrm>
            <a:off x="4986068" y="1217937"/>
            <a:ext cx="147689" cy="147689"/>
          </a:xfrm>
          <a:prstGeom prst="flowChartConnector">
            <a:avLst/>
          </a:prstGeom>
          <a:noFill/>
        </p:spPr>
        <p:txBody>
          <a:bodyPr wrap="square" rtlCol="0" anchor="ctr" anchorCtr="0">
            <a:noAutofit/>
          </a:bodyPr>
          <a:lstStyle/>
          <a:p>
            <a:pPr algn="ctr"/>
            <a:r>
              <a:rPr lang="en-US" sz="600" dirty="0"/>
              <a:t>Y</a:t>
            </a:r>
          </a:p>
        </p:txBody>
      </p:sp>
      <p:sp>
        <p:nvSpPr>
          <p:cNvPr id="23" name="Flowchart: Connector 22">
            <a:extLst>
              <a:ext uri="{FF2B5EF4-FFF2-40B4-BE49-F238E27FC236}">
                <a16:creationId xmlns:a16="http://schemas.microsoft.com/office/drawing/2014/main" id="{9289335E-4F64-4E17-B1E5-8DD84AAAB283}"/>
              </a:ext>
            </a:extLst>
          </p:cNvPr>
          <p:cNvSpPr/>
          <p:nvPr/>
        </p:nvSpPr>
        <p:spPr>
          <a:xfrm>
            <a:off x="6053190" y="746433"/>
            <a:ext cx="147689" cy="147689"/>
          </a:xfrm>
          <a:prstGeom prst="flowChartConnector">
            <a:avLst/>
          </a:prstGeom>
          <a:noFill/>
        </p:spPr>
        <p:txBody>
          <a:bodyPr wrap="square" rtlCol="0" anchor="ctr" anchorCtr="0">
            <a:noAutofit/>
          </a:bodyPr>
          <a:lstStyle/>
          <a:p>
            <a:pPr algn="ctr"/>
            <a:r>
              <a:rPr lang="en-US" sz="600" dirty="0"/>
              <a:t>Y</a:t>
            </a:r>
          </a:p>
        </p:txBody>
      </p:sp>
      <p:sp>
        <p:nvSpPr>
          <p:cNvPr id="24" name="Flowchart: Connector 23">
            <a:extLst>
              <a:ext uri="{FF2B5EF4-FFF2-40B4-BE49-F238E27FC236}">
                <a16:creationId xmlns:a16="http://schemas.microsoft.com/office/drawing/2014/main" id="{69F92756-3DC9-4265-8EE6-3BC7F0C4F9F0}"/>
              </a:ext>
            </a:extLst>
          </p:cNvPr>
          <p:cNvSpPr/>
          <p:nvPr/>
        </p:nvSpPr>
        <p:spPr>
          <a:xfrm>
            <a:off x="5760944" y="1155450"/>
            <a:ext cx="147689" cy="147689"/>
          </a:xfrm>
          <a:prstGeom prst="flowChartConnector">
            <a:avLst/>
          </a:prstGeom>
          <a:noFill/>
        </p:spPr>
        <p:txBody>
          <a:bodyPr wrap="square" rtlCol="0" anchor="ctr" anchorCtr="0">
            <a:noAutofit/>
          </a:bodyPr>
          <a:lstStyle/>
          <a:p>
            <a:pPr algn="ctr"/>
            <a:r>
              <a:rPr lang="en-US" sz="600" dirty="0"/>
              <a:t>N</a:t>
            </a:r>
          </a:p>
        </p:txBody>
      </p:sp>
      <p:sp>
        <p:nvSpPr>
          <p:cNvPr id="25" name="Flowchart: Connector 24">
            <a:extLst>
              <a:ext uri="{FF2B5EF4-FFF2-40B4-BE49-F238E27FC236}">
                <a16:creationId xmlns:a16="http://schemas.microsoft.com/office/drawing/2014/main" id="{ECBD8725-99CC-4B4D-A810-F3843B9106FE}"/>
              </a:ext>
            </a:extLst>
          </p:cNvPr>
          <p:cNvSpPr/>
          <p:nvPr/>
        </p:nvSpPr>
        <p:spPr>
          <a:xfrm>
            <a:off x="5263679" y="759504"/>
            <a:ext cx="147689" cy="147689"/>
          </a:xfrm>
          <a:prstGeom prst="flowChartConnector">
            <a:avLst/>
          </a:prstGeom>
          <a:noFill/>
        </p:spPr>
        <p:txBody>
          <a:bodyPr wrap="square" rtlCol="0" anchor="ctr" anchorCtr="0">
            <a:noAutofit/>
          </a:bodyPr>
          <a:lstStyle/>
          <a:p>
            <a:pPr algn="ctr"/>
            <a:r>
              <a:rPr lang="en-US" sz="600" dirty="0"/>
              <a:t>N</a:t>
            </a:r>
          </a:p>
        </p:txBody>
      </p:sp>
      <p:sp>
        <p:nvSpPr>
          <p:cNvPr id="26" name="AutoShape 33">
            <a:extLst>
              <a:ext uri="{FF2B5EF4-FFF2-40B4-BE49-F238E27FC236}">
                <a16:creationId xmlns:a16="http://schemas.microsoft.com/office/drawing/2014/main" id="{19B502B8-AF61-418C-8EE6-B737A647596F}"/>
              </a:ext>
            </a:extLst>
          </p:cNvPr>
          <p:cNvSpPr>
            <a:spLocks noChangeArrowheads="1"/>
          </p:cNvSpPr>
          <p:nvPr/>
        </p:nvSpPr>
        <p:spPr bwMode="auto">
          <a:xfrm>
            <a:off x="7183771" y="3632199"/>
            <a:ext cx="629258" cy="433910"/>
          </a:xfrm>
          <a:prstGeom prst="diamond">
            <a:avLst/>
          </a:prstGeom>
          <a:solidFill>
            <a:srgbClr val="FFFFFF"/>
          </a:solidFill>
          <a:ln w="12700">
            <a:solidFill>
              <a:srgbClr val="00B0B9"/>
            </a:solidFill>
            <a:miter lim="800000"/>
            <a:headEnd/>
            <a:tailEnd/>
          </a:ln>
        </p:spPr>
        <p:txBody>
          <a:bodyPr wrap="none" lIns="18288" rIns="18288" anchor="ctr"/>
          <a:lstStyle/>
          <a:p>
            <a:pPr marL="0" marR="0" lvl="0" indent="0" algn="ctr" defTabSz="914400" eaLnBrk="1" fontAlgn="base" latinLnBrk="0" hangingPunct="1">
              <a:spcAft>
                <a:spcPct val="0"/>
              </a:spcAft>
              <a:buClrTx/>
              <a:buSzTx/>
              <a:buFontTx/>
              <a:buNone/>
              <a:tabLst/>
              <a:defRPr/>
            </a:pPr>
            <a:r>
              <a:rPr lang="en-GB" sz="600" kern="0" dirty="0">
                <a:solidFill>
                  <a:srgbClr val="002776"/>
                </a:solidFill>
                <a:ea typeface="ＭＳ Ｐゴシック" pitchFamily="50" charset="-128"/>
                <a:cs typeface="Arial" pitchFamily="34" charset="0"/>
              </a:rPr>
              <a:t>Present</a:t>
            </a:r>
          </a:p>
          <a:p>
            <a:pPr marL="0" marR="0" lvl="0" indent="0" algn="ctr" defTabSz="914400" eaLnBrk="1" fontAlgn="base" latinLnBrk="0" hangingPunct="1">
              <a:spcAft>
                <a:spcPct val="0"/>
              </a:spcAft>
              <a:buClrTx/>
              <a:buSzTx/>
              <a:buFontTx/>
              <a:buNone/>
              <a:tabLst/>
              <a:defRPr/>
            </a:pPr>
            <a:r>
              <a:rPr kumimoji="0" lang="en-GB" sz="600" i="0" u="none" strike="noStrike" kern="0" cap="none" spc="0" normalizeH="0" baseline="0" noProof="0" dirty="0">
                <a:ln>
                  <a:noFill/>
                </a:ln>
                <a:solidFill>
                  <a:srgbClr val="002776"/>
                </a:solidFill>
                <a:effectLst/>
                <a:uLnTx/>
                <a:uFillTx/>
                <a:ea typeface="ＭＳ Ｐゴシック" pitchFamily="50" charset="-128"/>
                <a:cs typeface="Arial" pitchFamily="34" charset="0"/>
              </a:rPr>
              <a:t>to</a:t>
            </a:r>
          </a:p>
          <a:p>
            <a:pPr marL="0" marR="0" lvl="0" indent="0" algn="ctr" defTabSz="914400" eaLnBrk="1" fontAlgn="base" latinLnBrk="0" hangingPunct="1">
              <a:spcAft>
                <a:spcPct val="0"/>
              </a:spcAft>
              <a:buClrTx/>
              <a:buSzTx/>
              <a:buFontTx/>
              <a:buNone/>
              <a:tabLst/>
              <a:defRPr/>
            </a:pPr>
            <a:r>
              <a:rPr lang="en-GB" sz="600" kern="0" dirty="0">
                <a:solidFill>
                  <a:srgbClr val="002776"/>
                </a:solidFill>
                <a:ea typeface="ＭＳ Ｐゴシック" pitchFamily="50" charset="-128"/>
                <a:cs typeface="Arial" pitchFamily="34" charset="0"/>
              </a:rPr>
              <a:t>ARB?</a:t>
            </a:r>
            <a:endParaRPr kumimoji="0" lang="en-GB" sz="600" i="0" u="none" strike="noStrike" kern="0" cap="none" spc="0" normalizeH="0" baseline="0" noProof="0" dirty="0">
              <a:ln>
                <a:noFill/>
              </a:ln>
              <a:solidFill>
                <a:srgbClr val="002776"/>
              </a:solidFill>
              <a:effectLst/>
              <a:uLnTx/>
              <a:uFillTx/>
              <a:ea typeface="ＭＳ Ｐゴシック" pitchFamily="50" charset="-128"/>
              <a:cs typeface="Arial" pitchFamily="34" charset="0"/>
            </a:endParaRPr>
          </a:p>
        </p:txBody>
      </p:sp>
      <p:cxnSp>
        <p:nvCxnSpPr>
          <p:cNvPr id="27" name="Straight Arrow Connector 26">
            <a:extLst>
              <a:ext uri="{FF2B5EF4-FFF2-40B4-BE49-F238E27FC236}">
                <a16:creationId xmlns:a16="http://schemas.microsoft.com/office/drawing/2014/main" id="{10198054-247A-4BDD-8059-7C57B73A2929}"/>
              </a:ext>
            </a:extLst>
          </p:cNvPr>
          <p:cNvCxnSpPr>
            <a:cxnSpLocks/>
            <a:stCxn id="180" idx="3"/>
            <a:endCxn id="26" idx="1"/>
          </p:cNvCxnSpPr>
          <p:nvPr/>
        </p:nvCxnSpPr>
        <p:spPr>
          <a:xfrm>
            <a:off x="6931204" y="3849154"/>
            <a:ext cx="252567" cy="0"/>
          </a:xfrm>
          <a:prstGeom prst="straightConnector1">
            <a:avLst/>
          </a:prstGeom>
          <a:ln w="6350">
            <a:solidFill>
              <a:schemeClr val="accent6"/>
            </a:solidFill>
            <a:prstDash val="solid"/>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8" name="Flowchart: Connector 27">
            <a:extLst>
              <a:ext uri="{FF2B5EF4-FFF2-40B4-BE49-F238E27FC236}">
                <a16:creationId xmlns:a16="http://schemas.microsoft.com/office/drawing/2014/main" id="{AF3C50F5-86B2-43EA-A78C-D93DE3DFEA70}"/>
              </a:ext>
            </a:extLst>
          </p:cNvPr>
          <p:cNvSpPr/>
          <p:nvPr/>
        </p:nvSpPr>
        <p:spPr>
          <a:xfrm>
            <a:off x="7480396" y="4035970"/>
            <a:ext cx="147689" cy="167077"/>
          </a:xfrm>
          <a:prstGeom prst="flowChartConnector">
            <a:avLst/>
          </a:prstGeom>
          <a:noFill/>
        </p:spPr>
        <p:txBody>
          <a:bodyPr wrap="square" rtlCol="0" anchor="ctr" anchorCtr="0">
            <a:noAutofit/>
          </a:bodyPr>
          <a:lstStyle/>
          <a:p>
            <a:pPr algn="ctr"/>
            <a:r>
              <a:rPr lang="en-US" sz="600" dirty="0"/>
              <a:t>N</a:t>
            </a:r>
          </a:p>
        </p:txBody>
      </p:sp>
      <p:sp>
        <p:nvSpPr>
          <p:cNvPr id="29" name="Flowchart: Connector 28">
            <a:extLst>
              <a:ext uri="{FF2B5EF4-FFF2-40B4-BE49-F238E27FC236}">
                <a16:creationId xmlns:a16="http://schemas.microsoft.com/office/drawing/2014/main" id="{9713E615-68C1-4117-8E83-C47F078AD1A5}"/>
              </a:ext>
            </a:extLst>
          </p:cNvPr>
          <p:cNvSpPr/>
          <p:nvPr/>
        </p:nvSpPr>
        <p:spPr>
          <a:xfrm>
            <a:off x="7476432" y="3505866"/>
            <a:ext cx="147689" cy="145265"/>
          </a:xfrm>
          <a:prstGeom prst="flowChartConnector">
            <a:avLst/>
          </a:prstGeom>
          <a:noFill/>
        </p:spPr>
        <p:txBody>
          <a:bodyPr wrap="square" rtlCol="0" anchor="ctr" anchorCtr="0">
            <a:noAutofit/>
          </a:bodyPr>
          <a:lstStyle/>
          <a:p>
            <a:pPr algn="ctr"/>
            <a:r>
              <a:rPr lang="en-US" sz="600" dirty="0"/>
              <a:t>Y</a:t>
            </a:r>
          </a:p>
        </p:txBody>
      </p:sp>
      <p:sp>
        <p:nvSpPr>
          <p:cNvPr id="31" name="Rectangle 30">
            <a:extLst>
              <a:ext uri="{FF2B5EF4-FFF2-40B4-BE49-F238E27FC236}">
                <a16:creationId xmlns:a16="http://schemas.microsoft.com/office/drawing/2014/main" id="{18A272DF-6BAE-4F19-8F32-E1E4BEF79152}"/>
              </a:ext>
            </a:extLst>
          </p:cNvPr>
          <p:cNvSpPr>
            <a:spLocks noChangeArrowheads="1"/>
          </p:cNvSpPr>
          <p:nvPr/>
        </p:nvSpPr>
        <p:spPr bwMode="auto">
          <a:xfrm>
            <a:off x="7626727" y="1606693"/>
            <a:ext cx="457200" cy="365760"/>
          </a:xfrm>
          <a:prstGeom prst="rect">
            <a:avLst/>
          </a:prstGeom>
          <a:solidFill>
            <a:srgbClr val="FFFFFF"/>
          </a:solidFill>
          <a:ln w="12700">
            <a:solidFill>
              <a:srgbClr val="00B0B9"/>
            </a:solidFill>
            <a:miter lim="800000"/>
            <a:headEnd/>
            <a:tailEnd/>
          </a:ln>
        </p:spPr>
        <p:txBody>
          <a:bodyPr lIns="18288" rIns="18288" anchor="ctr"/>
          <a:lstStyle/>
          <a:p>
            <a:pPr lvl="0" algn="ctr" defTabSz="914400" fontAlgn="base">
              <a:lnSpc>
                <a:spcPct val="95000"/>
              </a:lnSpc>
              <a:spcBef>
                <a:spcPct val="20000"/>
              </a:spcBef>
              <a:spcAft>
                <a:spcPct val="0"/>
              </a:spcAft>
              <a:defRPr/>
            </a:pPr>
            <a:r>
              <a:rPr lang="en-GB" sz="600" kern="0" dirty="0">
                <a:solidFill>
                  <a:srgbClr val="002776"/>
                </a:solidFill>
                <a:ea typeface="ＭＳ Ｐゴシック" pitchFamily="50" charset="-128"/>
                <a:cs typeface="Arial" pitchFamily="34" charset="0"/>
              </a:rPr>
              <a:t>Disclose to  ARB</a:t>
            </a:r>
          </a:p>
        </p:txBody>
      </p:sp>
      <p:sp>
        <p:nvSpPr>
          <p:cNvPr id="32" name="Rectangle 31">
            <a:extLst>
              <a:ext uri="{FF2B5EF4-FFF2-40B4-BE49-F238E27FC236}">
                <a16:creationId xmlns:a16="http://schemas.microsoft.com/office/drawing/2014/main" id="{5772C7BA-D9A6-4D3B-8797-092BED203B12}"/>
              </a:ext>
            </a:extLst>
          </p:cNvPr>
          <p:cNvSpPr>
            <a:spLocks noChangeArrowheads="1"/>
          </p:cNvSpPr>
          <p:nvPr/>
        </p:nvSpPr>
        <p:spPr bwMode="auto">
          <a:xfrm>
            <a:off x="4687715" y="2245853"/>
            <a:ext cx="594215" cy="280750"/>
          </a:xfrm>
          <a:prstGeom prst="rect">
            <a:avLst/>
          </a:prstGeom>
          <a:solidFill>
            <a:srgbClr val="FFFFFF"/>
          </a:solidFill>
          <a:ln w="12700">
            <a:solidFill>
              <a:srgbClr val="00B0B9"/>
            </a:solidFill>
            <a:miter lim="800000"/>
            <a:headEnd/>
            <a:tailEnd/>
          </a:ln>
        </p:spPr>
        <p:txBody>
          <a:bodyPr lIns="18288" rIns="18288" anchor="ctr"/>
          <a:lstStyle/>
          <a:p>
            <a:pPr lvl="0" algn="ctr" defTabSz="914400" fontAlgn="base">
              <a:lnSpc>
                <a:spcPct val="95000"/>
              </a:lnSpc>
              <a:spcBef>
                <a:spcPct val="20000"/>
              </a:spcBef>
              <a:spcAft>
                <a:spcPct val="0"/>
              </a:spcAft>
              <a:defRPr/>
            </a:pPr>
            <a:r>
              <a:rPr lang="en-GB" sz="600" kern="0" dirty="0">
                <a:solidFill>
                  <a:srgbClr val="002776"/>
                </a:solidFill>
                <a:ea typeface="ＭＳ Ｐゴシック" pitchFamily="50" charset="-128"/>
                <a:cs typeface="Arial" pitchFamily="34" charset="0"/>
              </a:rPr>
              <a:t>Initiate Development</a:t>
            </a:r>
          </a:p>
        </p:txBody>
      </p:sp>
      <p:sp>
        <p:nvSpPr>
          <p:cNvPr id="33" name="Rectangle 32">
            <a:extLst>
              <a:ext uri="{FF2B5EF4-FFF2-40B4-BE49-F238E27FC236}">
                <a16:creationId xmlns:a16="http://schemas.microsoft.com/office/drawing/2014/main" id="{497CA906-8EB5-4880-805E-6B7C2670664B}"/>
              </a:ext>
            </a:extLst>
          </p:cNvPr>
          <p:cNvSpPr>
            <a:spLocks noChangeArrowheads="1"/>
          </p:cNvSpPr>
          <p:nvPr/>
        </p:nvSpPr>
        <p:spPr bwMode="auto">
          <a:xfrm>
            <a:off x="5438838" y="1606693"/>
            <a:ext cx="640080" cy="365760"/>
          </a:xfrm>
          <a:prstGeom prst="rect">
            <a:avLst/>
          </a:prstGeom>
          <a:solidFill>
            <a:srgbClr val="FFFFFF"/>
          </a:solidFill>
          <a:ln w="12700">
            <a:solidFill>
              <a:srgbClr val="00B0B9"/>
            </a:solidFill>
            <a:miter lim="800000"/>
            <a:headEnd/>
            <a:tailEnd/>
          </a:ln>
        </p:spPr>
        <p:txBody>
          <a:bodyPr lIns="18288" rIns="18288" anchor="ctr"/>
          <a:lstStyle/>
          <a:p>
            <a:pPr algn="ctr" defTabSz="914400" fontAlgn="base">
              <a:lnSpc>
                <a:spcPct val="95000"/>
              </a:lnSpc>
              <a:spcBef>
                <a:spcPct val="20000"/>
              </a:spcBef>
              <a:spcAft>
                <a:spcPct val="0"/>
              </a:spcAft>
            </a:pPr>
            <a:r>
              <a:rPr lang="en-GB" sz="600" kern="0" dirty="0">
                <a:solidFill>
                  <a:srgbClr val="002776"/>
                </a:solidFill>
                <a:ea typeface="ＭＳ Ｐゴシック" pitchFamily="50" charset="-128"/>
                <a:cs typeface="Arial" pitchFamily="34" charset="0"/>
              </a:rPr>
              <a:t>Record Deviations in Design Review Findings </a:t>
            </a:r>
          </a:p>
        </p:txBody>
      </p:sp>
      <p:sp>
        <p:nvSpPr>
          <p:cNvPr id="34" name="Oval 33">
            <a:extLst>
              <a:ext uri="{FF2B5EF4-FFF2-40B4-BE49-F238E27FC236}">
                <a16:creationId xmlns:a16="http://schemas.microsoft.com/office/drawing/2014/main" id="{7EC25C21-269A-4C56-A6EF-4B5EE58D3116}"/>
              </a:ext>
            </a:extLst>
          </p:cNvPr>
          <p:cNvSpPr>
            <a:spLocks noChangeArrowheads="1"/>
          </p:cNvSpPr>
          <p:nvPr/>
        </p:nvSpPr>
        <p:spPr bwMode="auto">
          <a:xfrm>
            <a:off x="4884487" y="2705776"/>
            <a:ext cx="200670" cy="169575"/>
          </a:xfrm>
          <a:prstGeom prst="ellipse">
            <a:avLst/>
          </a:prstGeom>
          <a:solidFill>
            <a:srgbClr val="FFFFFF"/>
          </a:solidFill>
          <a:ln w="12700">
            <a:solidFill>
              <a:srgbClr val="00B0B9"/>
            </a:solidFill>
            <a:round/>
            <a:headEnd/>
            <a:tailEnd/>
          </a:ln>
        </p:spPr>
        <p:txBody>
          <a:bodyPr lIns="0" rIns="0" anchor="ctr"/>
          <a:lstStyle/>
          <a:p>
            <a:pPr algn="ctr">
              <a:lnSpc>
                <a:spcPct val="95000"/>
              </a:lnSpc>
              <a:defRPr/>
            </a:pPr>
            <a:r>
              <a:rPr lang="en-GB" sz="600" dirty="0">
                <a:solidFill>
                  <a:schemeClr val="tx1">
                    <a:lumMod val="50000"/>
                    <a:lumOff val="50000"/>
                  </a:schemeClr>
                </a:solidFill>
                <a:ea typeface="ＭＳ Ｐゴシック" pitchFamily="50" charset="-128"/>
              </a:rPr>
              <a:t>End</a:t>
            </a:r>
          </a:p>
        </p:txBody>
      </p:sp>
      <p:cxnSp>
        <p:nvCxnSpPr>
          <p:cNvPr id="35" name="Elbow Connector 30">
            <a:extLst>
              <a:ext uri="{FF2B5EF4-FFF2-40B4-BE49-F238E27FC236}">
                <a16:creationId xmlns:a16="http://schemas.microsoft.com/office/drawing/2014/main" id="{E8375687-E85C-4A02-BCB2-D3CF602264CC}"/>
              </a:ext>
            </a:extLst>
          </p:cNvPr>
          <p:cNvCxnSpPr>
            <a:cxnSpLocks/>
            <a:stCxn id="32" idx="2"/>
            <a:endCxn id="34" idx="0"/>
          </p:cNvCxnSpPr>
          <p:nvPr/>
        </p:nvCxnSpPr>
        <p:spPr>
          <a:xfrm rot="5400000">
            <a:off x="4895237" y="2616189"/>
            <a:ext cx="179173" cy="1"/>
          </a:xfrm>
          <a:prstGeom prst="bentConnector3">
            <a:avLst>
              <a:gd name="adj1" fmla="val 50000"/>
            </a:avLst>
          </a:prstGeom>
          <a:ln w="6350">
            <a:solidFill>
              <a:schemeClr val="accent6"/>
            </a:solidFill>
            <a:prstDash val="solid"/>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6" name="Rectangle 35">
            <a:extLst>
              <a:ext uri="{FF2B5EF4-FFF2-40B4-BE49-F238E27FC236}">
                <a16:creationId xmlns:a16="http://schemas.microsoft.com/office/drawing/2014/main" id="{EB8B0C1E-49B3-4994-86D7-5989BE8AB526}"/>
              </a:ext>
            </a:extLst>
          </p:cNvPr>
          <p:cNvSpPr>
            <a:spLocks noChangeArrowheads="1"/>
          </p:cNvSpPr>
          <p:nvPr/>
        </p:nvSpPr>
        <p:spPr bwMode="auto">
          <a:xfrm>
            <a:off x="6474004" y="1606693"/>
            <a:ext cx="457200" cy="365760"/>
          </a:xfrm>
          <a:prstGeom prst="rect">
            <a:avLst/>
          </a:prstGeom>
          <a:solidFill>
            <a:srgbClr val="FFFFFF"/>
          </a:solidFill>
          <a:ln w="12700">
            <a:solidFill>
              <a:srgbClr val="00B0B9"/>
            </a:solidFill>
            <a:miter lim="800000"/>
            <a:headEnd/>
            <a:tailEnd/>
          </a:ln>
        </p:spPr>
        <p:txBody>
          <a:bodyPr lIns="18288" rIns="18288" anchor="ctr"/>
          <a:lstStyle/>
          <a:p>
            <a:pPr lvl="0" algn="ctr" defTabSz="914400" fontAlgn="base">
              <a:lnSpc>
                <a:spcPct val="95000"/>
              </a:lnSpc>
              <a:spcBef>
                <a:spcPct val="20000"/>
              </a:spcBef>
              <a:spcAft>
                <a:spcPct val="0"/>
              </a:spcAft>
              <a:defRPr/>
            </a:pPr>
            <a:r>
              <a:rPr lang="en-GB" sz="600" kern="0" dirty="0">
                <a:solidFill>
                  <a:srgbClr val="002776"/>
                </a:solidFill>
                <a:ea typeface="ＭＳ Ｐゴシック" pitchFamily="50" charset="-128"/>
                <a:cs typeface="Arial" pitchFamily="34" charset="0"/>
              </a:rPr>
              <a:t>Present to Chief Architect</a:t>
            </a:r>
          </a:p>
        </p:txBody>
      </p:sp>
      <p:sp>
        <p:nvSpPr>
          <p:cNvPr id="41" name="Flowchart: Connector 40">
            <a:extLst>
              <a:ext uri="{FF2B5EF4-FFF2-40B4-BE49-F238E27FC236}">
                <a16:creationId xmlns:a16="http://schemas.microsoft.com/office/drawing/2014/main" id="{168E187F-C55C-4CC3-A85F-0BB7A7FBDA52}"/>
              </a:ext>
            </a:extLst>
          </p:cNvPr>
          <p:cNvSpPr/>
          <p:nvPr/>
        </p:nvSpPr>
        <p:spPr>
          <a:xfrm>
            <a:off x="4732605" y="1180752"/>
            <a:ext cx="228521" cy="187379"/>
          </a:xfrm>
          <a:prstGeom prst="flowChartConnector">
            <a:avLst/>
          </a:prstGeom>
          <a:solidFill>
            <a:srgbClr val="00B0B9"/>
          </a:solidFill>
          <a:ln>
            <a:solidFill>
              <a:srgbClr val="00B0B9"/>
            </a:solidFill>
          </a:ln>
        </p:spPr>
        <p:txBody>
          <a:bodyPr wrap="square" rtlCol="0" anchor="ctr" anchorCtr="0">
            <a:noAutofit/>
          </a:bodyPr>
          <a:lstStyle/>
          <a:p>
            <a:pPr algn="ctr"/>
            <a:r>
              <a:rPr lang="en-US" sz="600" dirty="0">
                <a:solidFill>
                  <a:schemeClr val="bg1"/>
                </a:solidFill>
              </a:rPr>
              <a:t>2</a:t>
            </a:r>
          </a:p>
        </p:txBody>
      </p:sp>
      <p:sp>
        <p:nvSpPr>
          <p:cNvPr id="42" name="Flowchart: Connector 41">
            <a:extLst>
              <a:ext uri="{FF2B5EF4-FFF2-40B4-BE49-F238E27FC236}">
                <a16:creationId xmlns:a16="http://schemas.microsoft.com/office/drawing/2014/main" id="{5A91B339-2272-4FE4-8D37-B5D027157700}"/>
              </a:ext>
            </a:extLst>
          </p:cNvPr>
          <p:cNvSpPr/>
          <p:nvPr/>
        </p:nvSpPr>
        <p:spPr>
          <a:xfrm>
            <a:off x="6098805" y="986522"/>
            <a:ext cx="228521" cy="187379"/>
          </a:xfrm>
          <a:prstGeom prst="flowChartConnector">
            <a:avLst/>
          </a:prstGeom>
          <a:solidFill>
            <a:srgbClr val="00B0B9"/>
          </a:solidFill>
          <a:ln>
            <a:solidFill>
              <a:srgbClr val="00B0B9"/>
            </a:solidFill>
          </a:ln>
        </p:spPr>
        <p:txBody>
          <a:bodyPr wrap="square" rtlCol="0" anchor="ctr" anchorCtr="0">
            <a:noAutofit/>
          </a:bodyPr>
          <a:lstStyle/>
          <a:p>
            <a:pPr algn="ctr"/>
            <a:r>
              <a:rPr lang="en-US" sz="600" dirty="0">
                <a:solidFill>
                  <a:schemeClr val="bg1"/>
                </a:solidFill>
              </a:rPr>
              <a:t>4</a:t>
            </a:r>
          </a:p>
        </p:txBody>
      </p:sp>
      <p:sp>
        <p:nvSpPr>
          <p:cNvPr id="45" name="Rectangle 44">
            <a:extLst>
              <a:ext uri="{FF2B5EF4-FFF2-40B4-BE49-F238E27FC236}">
                <a16:creationId xmlns:a16="http://schemas.microsoft.com/office/drawing/2014/main" id="{7F614D3B-D805-405A-B787-05269BA09ACD}"/>
              </a:ext>
            </a:extLst>
          </p:cNvPr>
          <p:cNvSpPr/>
          <p:nvPr/>
        </p:nvSpPr>
        <p:spPr>
          <a:xfrm>
            <a:off x="2877571" y="479004"/>
            <a:ext cx="4196918" cy="3643706"/>
          </a:xfrm>
          <a:prstGeom prst="rect">
            <a:avLst/>
          </a:prstGeom>
          <a:noFill/>
          <a:ln w="19050">
            <a:solidFill>
              <a:srgbClr val="FF0000"/>
            </a:solidFill>
            <a:prstDash val="dash"/>
          </a:ln>
        </p:spPr>
        <p:txBody>
          <a:bodyPr wrap="square" rtlCol="0" anchor="ctr" anchorCtr="0">
            <a:noAutofit/>
          </a:bodyPr>
          <a:lstStyle/>
          <a:p>
            <a:pPr algn="ctr"/>
            <a:endParaRPr lang="en-US" sz="600" dirty="0">
              <a:solidFill>
                <a:schemeClr val="bg1"/>
              </a:solidFill>
            </a:endParaRPr>
          </a:p>
        </p:txBody>
      </p:sp>
      <p:sp>
        <p:nvSpPr>
          <p:cNvPr id="46" name="Rounded Rectangle 238">
            <a:extLst>
              <a:ext uri="{FF2B5EF4-FFF2-40B4-BE49-F238E27FC236}">
                <a16:creationId xmlns:a16="http://schemas.microsoft.com/office/drawing/2014/main" id="{144BABAC-2501-4DC1-8567-3690175F6B50}"/>
              </a:ext>
            </a:extLst>
          </p:cNvPr>
          <p:cNvSpPr/>
          <p:nvPr/>
        </p:nvSpPr>
        <p:spPr>
          <a:xfrm>
            <a:off x="107971" y="4335122"/>
            <a:ext cx="8982113" cy="357510"/>
          </a:xfrm>
          <a:prstGeom prst="roundRect">
            <a:avLst/>
          </a:prstGeom>
          <a:solidFill>
            <a:srgbClr val="00465A"/>
          </a:solidFill>
          <a:ln>
            <a:solidFill>
              <a:srgbClr val="00465A"/>
            </a:solidFill>
          </a:ln>
        </p:spPr>
        <p:txBody>
          <a:bodyPr wrap="square" rtlCol="0" anchor="ctr" anchorCtr="0">
            <a:noAutofit/>
          </a:bodyPr>
          <a:lstStyle/>
          <a:p>
            <a:r>
              <a:rPr lang="en-US" sz="800" b="1" dirty="0">
                <a:solidFill>
                  <a:schemeClr val="bg1"/>
                </a:solidFill>
              </a:rPr>
              <a:t>Deliverables</a:t>
            </a:r>
            <a:endParaRPr lang="en-US" sz="1600" b="1" dirty="0">
              <a:solidFill>
                <a:schemeClr val="bg1"/>
              </a:solidFill>
            </a:endParaRPr>
          </a:p>
        </p:txBody>
      </p:sp>
      <p:sp>
        <p:nvSpPr>
          <p:cNvPr id="48" name="Rounded Rectangle 108">
            <a:extLst>
              <a:ext uri="{FF2B5EF4-FFF2-40B4-BE49-F238E27FC236}">
                <a16:creationId xmlns:a16="http://schemas.microsoft.com/office/drawing/2014/main" id="{ECBE945D-1107-40ED-847A-C3938B2FFE6D}"/>
              </a:ext>
            </a:extLst>
          </p:cNvPr>
          <p:cNvSpPr/>
          <p:nvPr/>
        </p:nvSpPr>
        <p:spPr>
          <a:xfrm>
            <a:off x="3078457" y="4425922"/>
            <a:ext cx="694400" cy="229390"/>
          </a:xfrm>
          <a:prstGeom prst="roundRect">
            <a:avLst/>
          </a:prstGeom>
          <a:solidFill>
            <a:schemeClr val="bg1"/>
          </a:solidFill>
          <a:ln>
            <a:solidFill>
              <a:schemeClr val="bg1"/>
            </a:solidFill>
          </a:ln>
        </p:spPr>
        <p:txBody>
          <a:bodyPr wrap="square" rtlCol="0" anchor="ctr" anchorCtr="0">
            <a:noAutofit/>
          </a:bodyPr>
          <a:lstStyle/>
          <a:p>
            <a:pPr algn="ctr"/>
            <a:r>
              <a:rPr lang="en-US" sz="500" dirty="0"/>
              <a:t>Technical Design Document</a:t>
            </a:r>
          </a:p>
        </p:txBody>
      </p:sp>
      <p:sp>
        <p:nvSpPr>
          <p:cNvPr id="49" name="Rounded Rectangle 109">
            <a:extLst>
              <a:ext uri="{FF2B5EF4-FFF2-40B4-BE49-F238E27FC236}">
                <a16:creationId xmlns:a16="http://schemas.microsoft.com/office/drawing/2014/main" id="{D1BA6C78-547D-4637-8160-7F8A8D979759}"/>
              </a:ext>
            </a:extLst>
          </p:cNvPr>
          <p:cNvSpPr/>
          <p:nvPr/>
        </p:nvSpPr>
        <p:spPr>
          <a:xfrm>
            <a:off x="4459388" y="4403114"/>
            <a:ext cx="668923" cy="194245"/>
          </a:xfrm>
          <a:prstGeom prst="roundRect">
            <a:avLst/>
          </a:prstGeom>
          <a:solidFill>
            <a:schemeClr val="bg1"/>
          </a:solidFill>
          <a:ln>
            <a:solidFill>
              <a:schemeClr val="bg1"/>
            </a:solidFill>
          </a:ln>
        </p:spPr>
        <p:txBody>
          <a:bodyPr wrap="square" rtlCol="0" anchor="ctr" anchorCtr="0">
            <a:noAutofit/>
          </a:bodyPr>
          <a:lstStyle/>
          <a:p>
            <a:pPr algn="ctr"/>
            <a:r>
              <a:rPr lang="en-US" sz="500" dirty="0"/>
              <a:t>Minutes of Design Review</a:t>
            </a:r>
          </a:p>
        </p:txBody>
      </p:sp>
      <p:sp>
        <p:nvSpPr>
          <p:cNvPr id="50" name="Rounded Rectangle 110">
            <a:extLst>
              <a:ext uri="{FF2B5EF4-FFF2-40B4-BE49-F238E27FC236}">
                <a16:creationId xmlns:a16="http://schemas.microsoft.com/office/drawing/2014/main" id="{DB70A99C-2522-4C46-B606-F478C7B71E07}"/>
              </a:ext>
            </a:extLst>
          </p:cNvPr>
          <p:cNvSpPr/>
          <p:nvPr/>
        </p:nvSpPr>
        <p:spPr>
          <a:xfrm>
            <a:off x="6318354" y="4403114"/>
            <a:ext cx="901943" cy="215576"/>
          </a:xfrm>
          <a:prstGeom prst="roundRect">
            <a:avLst/>
          </a:prstGeom>
          <a:solidFill>
            <a:schemeClr val="bg1"/>
          </a:solidFill>
          <a:ln>
            <a:solidFill>
              <a:schemeClr val="bg1"/>
            </a:solidFill>
          </a:ln>
        </p:spPr>
        <p:txBody>
          <a:bodyPr wrap="square" rtlCol="0" anchor="ctr" anchorCtr="0">
            <a:noAutofit/>
          </a:bodyPr>
          <a:lstStyle/>
          <a:p>
            <a:pPr algn="ctr"/>
            <a:r>
              <a:rPr lang="en-US" sz="500" dirty="0"/>
              <a:t>Updated KDD, Solution Architecture, Tech Debt</a:t>
            </a:r>
          </a:p>
        </p:txBody>
      </p:sp>
      <p:sp>
        <p:nvSpPr>
          <p:cNvPr id="54" name="Line 9">
            <a:extLst>
              <a:ext uri="{FF2B5EF4-FFF2-40B4-BE49-F238E27FC236}">
                <a16:creationId xmlns:a16="http://schemas.microsoft.com/office/drawing/2014/main" id="{6CC68F55-0B9D-4999-9958-A1727927C89E}"/>
              </a:ext>
            </a:extLst>
          </p:cNvPr>
          <p:cNvSpPr>
            <a:spLocks noChangeShapeType="1"/>
          </p:cNvSpPr>
          <p:nvPr/>
        </p:nvSpPr>
        <p:spPr bwMode="auto">
          <a:xfrm flipV="1">
            <a:off x="105303" y="3505866"/>
            <a:ext cx="8984781" cy="3786"/>
          </a:xfrm>
          <a:prstGeom prst="line">
            <a:avLst/>
          </a:prstGeom>
          <a:noFill/>
          <a:ln w="12700">
            <a:solidFill>
              <a:schemeClr val="accent3"/>
            </a:solidFill>
            <a:round/>
            <a:headEnd/>
            <a:tailEnd/>
          </a:ln>
        </p:spPr>
        <p:txBody>
          <a:bodyPr wrap="none" lIns="0" tIns="0" rIns="0" bIns="0" anchor="ctr"/>
          <a:lstStyle/>
          <a:p>
            <a:pPr>
              <a:defRPr/>
            </a:pPr>
            <a:endParaRPr lang="en-GB" sz="600" dirty="0">
              <a:solidFill>
                <a:schemeClr val="tx2"/>
              </a:solidFill>
            </a:endParaRPr>
          </a:p>
        </p:txBody>
      </p:sp>
      <p:cxnSp>
        <p:nvCxnSpPr>
          <p:cNvPr id="55" name="Elbow Connector 230">
            <a:extLst>
              <a:ext uri="{FF2B5EF4-FFF2-40B4-BE49-F238E27FC236}">
                <a16:creationId xmlns:a16="http://schemas.microsoft.com/office/drawing/2014/main" id="{6700BC56-F355-4380-A241-38F194947138}"/>
              </a:ext>
            </a:extLst>
          </p:cNvPr>
          <p:cNvCxnSpPr>
            <a:cxnSpLocks/>
            <a:stCxn id="96" idx="0"/>
          </p:cNvCxnSpPr>
          <p:nvPr/>
        </p:nvCxnSpPr>
        <p:spPr>
          <a:xfrm rot="5400000" flipH="1" flipV="1">
            <a:off x="3373110" y="1920285"/>
            <a:ext cx="339502" cy="374414"/>
          </a:xfrm>
          <a:prstGeom prst="bentConnector2">
            <a:avLst/>
          </a:prstGeom>
          <a:ln w="6350">
            <a:solidFill>
              <a:schemeClr val="accent6"/>
            </a:solidFill>
            <a:prstDash val="solid"/>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88AB44FC-523E-4ABE-9FC8-5F6FDB0D6F01}"/>
              </a:ext>
            </a:extLst>
          </p:cNvPr>
          <p:cNvCxnSpPr>
            <a:cxnSpLocks/>
            <a:endCxn id="98" idx="1"/>
          </p:cNvCxnSpPr>
          <p:nvPr/>
        </p:nvCxnSpPr>
        <p:spPr>
          <a:xfrm>
            <a:off x="2703462" y="2829892"/>
            <a:ext cx="293932" cy="0"/>
          </a:xfrm>
          <a:prstGeom prst="straightConnector1">
            <a:avLst/>
          </a:prstGeom>
          <a:ln w="6350">
            <a:solidFill>
              <a:schemeClr val="accent6"/>
            </a:solidFill>
            <a:prstDash val="solid"/>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59" name="Flowchart: Connector 58">
            <a:extLst>
              <a:ext uri="{FF2B5EF4-FFF2-40B4-BE49-F238E27FC236}">
                <a16:creationId xmlns:a16="http://schemas.microsoft.com/office/drawing/2014/main" id="{59F60049-A541-4410-907C-C88B92BA95D6}"/>
              </a:ext>
            </a:extLst>
          </p:cNvPr>
          <p:cNvSpPr/>
          <p:nvPr/>
        </p:nvSpPr>
        <p:spPr>
          <a:xfrm>
            <a:off x="4865972" y="3262786"/>
            <a:ext cx="228521" cy="187379"/>
          </a:xfrm>
          <a:prstGeom prst="flowChartConnector">
            <a:avLst/>
          </a:prstGeom>
          <a:solidFill>
            <a:srgbClr val="00B0B9"/>
          </a:solidFill>
          <a:ln>
            <a:solidFill>
              <a:srgbClr val="00B0B9"/>
            </a:solidFill>
          </a:ln>
        </p:spPr>
        <p:txBody>
          <a:bodyPr wrap="square" rtlCol="0" anchor="ctr" anchorCtr="0">
            <a:noAutofit/>
          </a:bodyPr>
          <a:lstStyle/>
          <a:p>
            <a:pPr algn="ctr"/>
            <a:r>
              <a:rPr lang="en-US" sz="600" dirty="0">
                <a:solidFill>
                  <a:schemeClr val="bg1"/>
                </a:solidFill>
              </a:rPr>
              <a:t>3</a:t>
            </a:r>
          </a:p>
        </p:txBody>
      </p:sp>
      <p:sp>
        <p:nvSpPr>
          <p:cNvPr id="61" name="Oval 60">
            <a:extLst>
              <a:ext uri="{FF2B5EF4-FFF2-40B4-BE49-F238E27FC236}">
                <a16:creationId xmlns:a16="http://schemas.microsoft.com/office/drawing/2014/main" id="{448D9331-6FDA-4B6A-A28E-6E09D48AF556}"/>
              </a:ext>
            </a:extLst>
          </p:cNvPr>
          <p:cNvSpPr>
            <a:spLocks noChangeArrowheads="1"/>
          </p:cNvSpPr>
          <p:nvPr/>
        </p:nvSpPr>
        <p:spPr bwMode="auto">
          <a:xfrm>
            <a:off x="1228140" y="594886"/>
            <a:ext cx="244824" cy="171790"/>
          </a:xfrm>
          <a:prstGeom prst="ellipse">
            <a:avLst/>
          </a:prstGeom>
          <a:solidFill>
            <a:srgbClr val="FFFFFF"/>
          </a:solidFill>
          <a:ln w="12700">
            <a:solidFill>
              <a:srgbClr val="00B0B9"/>
            </a:solidFill>
            <a:round/>
            <a:headEnd/>
            <a:tailEnd/>
          </a:ln>
        </p:spPr>
        <p:txBody>
          <a:bodyPr lIns="0" rIns="0" anchor="ctr"/>
          <a:lstStyle/>
          <a:p>
            <a:pPr algn="ctr">
              <a:lnSpc>
                <a:spcPct val="95000"/>
              </a:lnSpc>
              <a:defRPr/>
            </a:pPr>
            <a:r>
              <a:rPr lang="en-GB" sz="600" dirty="0">
                <a:solidFill>
                  <a:schemeClr val="tx1">
                    <a:lumMod val="50000"/>
                    <a:lumOff val="50000"/>
                  </a:schemeClr>
                </a:solidFill>
                <a:ea typeface="ＭＳ Ｐゴシック" pitchFamily="50" charset="-128"/>
              </a:rPr>
              <a:t>Start</a:t>
            </a:r>
          </a:p>
        </p:txBody>
      </p:sp>
      <p:cxnSp>
        <p:nvCxnSpPr>
          <p:cNvPr id="62" name="Elbow Connector 242">
            <a:extLst>
              <a:ext uri="{FF2B5EF4-FFF2-40B4-BE49-F238E27FC236}">
                <a16:creationId xmlns:a16="http://schemas.microsoft.com/office/drawing/2014/main" id="{2ED1063A-DBC9-49DB-98C5-02F5B5D8AF16}"/>
              </a:ext>
            </a:extLst>
          </p:cNvPr>
          <p:cNvCxnSpPr>
            <a:cxnSpLocks/>
            <a:stCxn id="61" idx="4"/>
          </p:cNvCxnSpPr>
          <p:nvPr/>
        </p:nvCxnSpPr>
        <p:spPr>
          <a:xfrm rot="16200000" flipH="1">
            <a:off x="1376546" y="740681"/>
            <a:ext cx="135914" cy="187903"/>
          </a:xfrm>
          <a:prstGeom prst="bentConnector2">
            <a:avLst/>
          </a:prstGeom>
          <a:ln w="6350">
            <a:solidFill>
              <a:schemeClr val="accent6"/>
            </a:solidFill>
            <a:prstDash val="solid"/>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63" name="Oval 62">
            <a:extLst>
              <a:ext uri="{FF2B5EF4-FFF2-40B4-BE49-F238E27FC236}">
                <a16:creationId xmlns:a16="http://schemas.microsoft.com/office/drawing/2014/main" id="{29763471-9515-4E56-8E9F-0D6DB1C8EDB8}"/>
              </a:ext>
            </a:extLst>
          </p:cNvPr>
          <p:cNvSpPr>
            <a:spLocks noChangeArrowheads="1"/>
          </p:cNvSpPr>
          <p:nvPr/>
        </p:nvSpPr>
        <p:spPr bwMode="auto">
          <a:xfrm>
            <a:off x="7757394" y="4082428"/>
            <a:ext cx="200670" cy="169575"/>
          </a:xfrm>
          <a:prstGeom prst="ellipse">
            <a:avLst/>
          </a:prstGeom>
          <a:solidFill>
            <a:srgbClr val="FFFFFF"/>
          </a:solidFill>
          <a:ln w="12700">
            <a:solidFill>
              <a:srgbClr val="00B0B9"/>
            </a:solidFill>
            <a:round/>
            <a:headEnd/>
            <a:tailEnd/>
          </a:ln>
        </p:spPr>
        <p:txBody>
          <a:bodyPr lIns="0" rIns="0" anchor="ctr"/>
          <a:lstStyle/>
          <a:p>
            <a:pPr algn="ctr">
              <a:lnSpc>
                <a:spcPct val="95000"/>
              </a:lnSpc>
              <a:defRPr/>
            </a:pPr>
            <a:r>
              <a:rPr lang="en-GB" sz="600" dirty="0">
                <a:solidFill>
                  <a:schemeClr val="tx1">
                    <a:lumMod val="50000"/>
                    <a:lumOff val="50000"/>
                  </a:schemeClr>
                </a:solidFill>
                <a:ea typeface="ＭＳ Ｐゴシック" pitchFamily="50" charset="-128"/>
              </a:rPr>
              <a:t>End</a:t>
            </a:r>
          </a:p>
        </p:txBody>
      </p:sp>
      <p:sp>
        <p:nvSpPr>
          <p:cNvPr id="64" name="AutoShape 33">
            <a:extLst>
              <a:ext uri="{FF2B5EF4-FFF2-40B4-BE49-F238E27FC236}">
                <a16:creationId xmlns:a16="http://schemas.microsoft.com/office/drawing/2014/main" id="{3A7DF996-17BC-4532-B275-53D941583643}"/>
              </a:ext>
            </a:extLst>
          </p:cNvPr>
          <p:cNvSpPr>
            <a:spLocks noChangeArrowheads="1"/>
          </p:cNvSpPr>
          <p:nvPr/>
        </p:nvSpPr>
        <p:spPr bwMode="auto">
          <a:xfrm>
            <a:off x="7883149" y="3650688"/>
            <a:ext cx="593411" cy="396933"/>
          </a:xfrm>
          <a:prstGeom prst="diamond">
            <a:avLst/>
          </a:prstGeom>
          <a:solidFill>
            <a:srgbClr val="FFFFFF"/>
          </a:solidFill>
          <a:ln w="12700">
            <a:solidFill>
              <a:srgbClr val="00B0B9"/>
            </a:solidFill>
            <a:miter lim="800000"/>
            <a:headEnd/>
            <a:tailEnd/>
          </a:ln>
        </p:spPr>
        <p:txBody>
          <a:bodyPr wrap="none" lIns="18288" rIns="18288" anchor="ctr"/>
          <a:lstStyle/>
          <a:p>
            <a:pPr marL="0" marR="0" lvl="0" indent="0" algn="ctr" defTabSz="914400" eaLnBrk="1" fontAlgn="base" latinLnBrk="0" hangingPunct="1">
              <a:spcAft>
                <a:spcPct val="0"/>
              </a:spcAft>
              <a:buClrTx/>
              <a:buSzTx/>
              <a:buFontTx/>
              <a:buNone/>
              <a:tabLst/>
              <a:defRPr/>
            </a:pPr>
            <a:r>
              <a:rPr kumimoji="0" lang="en-GB" sz="600" i="0" u="none" strike="noStrike" kern="0" cap="none" spc="0" normalizeH="0" baseline="0" noProof="0" dirty="0">
                <a:ln>
                  <a:noFill/>
                </a:ln>
                <a:solidFill>
                  <a:srgbClr val="002776"/>
                </a:solidFill>
                <a:effectLst/>
                <a:uLnTx/>
                <a:uFillTx/>
                <a:ea typeface="ＭＳ Ｐゴシック" pitchFamily="50" charset="-128"/>
                <a:cs typeface="Arial" pitchFamily="34" charset="0"/>
              </a:rPr>
              <a:t>Solution </a:t>
            </a:r>
          </a:p>
          <a:p>
            <a:pPr marL="0" marR="0" lvl="0" indent="0" algn="ctr" defTabSz="914400" eaLnBrk="1" fontAlgn="base" latinLnBrk="0" hangingPunct="1">
              <a:spcAft>
                <a:spcPct val="0"/>
              </a:spcAft>
              <a:buClrTx/>
              <a:buSzTx/>
              <a:buFontTx/>
              <a:buNone/>
              <a:tabLst/>
              <a:defRPr/>
            </a:pPr>
            <a:r>
              <a:rPr kumimoji="0" lang="en-GB" sz="600" i="0" u="none" strike="noStrike" kern="0" cap="none" spc="0" normalizeH="0" baseline="0" noProof="0" dirty="0">
                <a:ln>
                  <a:noFill/>
                </a:ln>
                <a:solidFill>
                  <a:srgbClr val="002776"/>
                </a:solidFill>
                <a:effectLst/>
                <a:uLnTx/>
                <a:uFillTx/>
                <a:ea typeface="ＭＳ Ｐゴシック" pitchFamily="50" charset="-128"/>
                <a:cs typeface="Arial" pitchFamily="34" charset="0"/>
              </a:rPr>
              <a:t>Approved?</a:t>
            </a:r>
          </a:p>
        </p:txBody>
      </p:sp>
      <p:sp>
        <p:nvSpPr>
          <p:cNvPr id="66" name="Rectangle 65">
            <a:extLst>
              <a:ext uri="{FF2B5EF4-FFF2-40B4-BE49-F238E27FC236}">
                <a16:creationId xmlns:a16="http://schemas.microsoft.com/office/drawing/2014/main" id="{A1E9FF53-3B51-4860-A065-EC809981209A}"/>
              </a:ext>
            </a:extLst>
          </p:cNvPr>
          <p:cNvSpPr>
            <a:spLocks noChangeArrowheads="1"/>
          </p:cNvSpPr>
          <p:nvPr/>
        </p:nvSpPr>
        <p:spPr bwMode="auto">
          <a:xfrm>
            <a:off x="8575719" y="3666274"/>
            <a:ext cx="457200" cy="365760"/>
          </a:xfrm>
          <a:prstGeom prst="rect">
            <a:avLst/>
          </a:prstGeom>
          <a:solidFill>
            <a:srgbClr val="FFFFFF"/>
          </a:solidFill>
          <a:ln w="12700">
            <a:solidFill>
              <a:srgbClr val="00B0B9"/>
            </a:solidFill>
            <a:miter lim="800000"/>
            <a:headEnd/>
            <a:tailEnd/>
          </a:ln>
        </p:spPr>
        <p:txBody>
          <a:bodyPr lIns="18288" rIns="18288" anchor="ctr"/>
          <a:lstStyle/>
          <a:p>
            <a:pPr lvl="0" algn="ctr" defTabSz="914400" fontAlgn="base">
              <a:lnSpc>
                <a:spcPct val="95000"/>
              </a:lnSpc>
              <a:spcBef>
                <a:spcPct val="20000"/>
              </a:spcBef>
              <a:spcAft>
                <a:spcPct val="0"/>
              </a:spcAft>
              <a:defRPr/>
            </a:pPr>
            <a:r>
              <a:rPr lang="en-GB" sz="600" kern="0" dirty="0">
                <a:solidFill>
                  <a:srgbClr val="002776"/>
                </a:solidFill>
                <a:ea typeface="ＭＳ Ｐゴシック" pitchFamily="50" charset="-128"/>
                <a:cs typeface="Arial" pitchFamily="34" charset="0"/>
              </a:rPr>
              <a:t>Exception Mgmt. Process</a:t>
            </a:r>
          </a:p>
        </p:txBody>
      </p:sp>
      <p:cxnSp>
        <p:nvCxnSpPr>
          <p:cNvPr id="68" name="Straight Arrow Connector 67">
            <a:extLst>
              <a:ext uri="{FF2B5EF4-FFF2-40B4-BE49-F238E27FC236}">
                <a16:creationId xmlns:a16="http://schemas.microsoft.com/office/drawing/2014/main" id="{4EEB6F1C-F8C7-4175-BA82-B48968CD5D98}"/>
              </a:ext>
            </a:extLst>
          </p:cNvPr>
          <p:cNvCxnSpPr>
            <a:cxnSpLocks/>
            <a:stCxn id="64" idx="3"/>
            <a:endCxn id="66" idx="1"/>
          </p:cNvCxnSpPr>
          <p:nvPr/>
        </p:nvCxnSpPr>
        <p:spPr>
          <a:xfrm flipV="1">
            <a:off x="8476560" y="3849154"/>
            <a:ext cx="99159" cy="1"/>
          </a:xfrm>
          <a:prstGeom prst="straightConnector1">
            <a:avLst/>
          </a:prstGeom>
          <a:ln w="6350">
            <a:solidFill>
              <a:schemeClr val="accent6"/>
            </a:solidFill>
            <a:prstDash val="solid"/>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70" name="Flowchart: Connector 69">
            <a:extLst>
              <a:ext uri="{FF2B5EF4-FFF2-40B4-BE49-F238E27FC236}">
                <a16:creationId xmlns:a16="http://schemas.microsoft.com/office/drawing/2014/main" id="{243F4FDA-B4BE-4D4B-B1E0-B3BCEDFA9C15}"/>
              </a:ext>
            </a:extLst>
          </p:cNvPr>
          <p:cNvSpPr/>
          <p:nvPr/>
        </p:nvSpPr>
        <p:spPr>
          <a:xfrm>
            <a:off x="8447183" y="3679466"/>
            <a:ext cx="147689" cy="147689"/>
          </a:xfrm>
          <a:prstGeom prst="flowChartConnector">
            <a:avLst/>
          </a:prstGeom>
          <a:noFill/>
        </p:spPr>
        <p:txBody>
          <a:bodyPr wrap="square" rtlCol="0" anchor="ctr" anchorCtr="0">
            <a:noAutofit/>
          </a:bodyPr>
          <a:lstStyle/>
          <a:p>
            <a:pPr algn="ctr"/>
            <a:r>
              <a:rPr lang="en-US" sz="600" dirty="0"/>
              <a:t>N</a:t>
            </a:r>
          </a:p>
        </p:txBody>
      </p:sp>
      <p:sp>
        <p:nvSpPr>
          <p:cNvPr id="71" name="Flowchart: Connector 70">
            <a:extLst>
              <a:ext uri="{FF2B5EF4-FFF2-40B4-BE49-F238E27FC236}">
                <a16:creationId xmlns:a16="http://schemas.microsoft.com/office/drawing/2014/main" id="{B80639E8-8B5D-4D56-8BFF-8E370A0AC93D}"/>
              </a:ext>
            </a:extLst>
          </p:cNvPr>
          <p:cNvSpPr/>
          <p:nvPr/>
        </p:nvSpPr>
        <p:spPr>
          <a:xfrm>
            <a:off x="8067346" y="4048609"/>
            <a:ext cx="147689" cy="147689"/>
          </a:xfrm>
          <a:prstGeom prst="flowChartConnector">
            <a:avLst/>
          </a:prstGeom>
          <a:noFill/>
        </p:spPr>
        <p:txBody>
          <a:bodyPr wrap="square" rtlCol="0" anchor="ctr" anchorCtr="0">
            <a:noAutofit/>
          </a:bodyPr>
          <a:lstStyle/>
          <a:p>
            <a:pPr algn="ctr"/>
            <a:r>
              <a:rPr lang="en-US" sz="600" dirty="0"/>
              <a:t>Y</a:t>
            </a:r>
          </a:p>
        </p:txBody>
      </p:sp>
      <p:cxnSp>
        <p:nvCxnSpPr>
          <p:cNvPr id="73" name="Elbow Connector 67">
            <a:extLst>
              <a:ext uri="{FF2B5EF4-FFF2-40B4-BE49-F238E27FC236}">
                <a16:creationId xmlns:a16="http://schemas.microsoft.com/office/drawing/2014/main" id="{F014D1A0-E529-441D-A889-960675F913E6}"/>
              </a:ext>
            </a:extLst>
          </p:cNvPr>
          <p:cNvCxnSpPr>
            <a:cxnSpLocks/>
            <a:stCxn id="84" idx="2"/>
            <a:endCxn id="101" idx="3"/>
          </p:cNvCxnSpPr>
          <p:nvPr/>
        </p:nvCxnSpPr>
        <p:spPr>
          <a:xfrm rot="5400000">
            <a:off x="5293584" y="2627085"/>
            <a:ext cx="457674" cy="472915"/>
          </a:xfrm>
          <a:prstGeom prst="bentConnector2">
            <a:avLst/>
          </a:prstGeom>
          <a:ln w="6350">
            <a:solidFill>
              <a:schemeClr val="accent6"/>
            </a:solidFill>
            <a:prstDash val="solid"/>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74" name="Rounded Rectangle 95">
            <a:extLst>
              <a:ext uri="{FF2B5EF4-FFF2-40B4-BE49-F238E27FC236}">
                <a16:creationId xmlns:a16="http://schemas.microsoft.com/office/drawing/2014/main" id="{26F61B00-A0A4-4190-930F-3F1DFF0990E8}"/>
              </a:ext>
            </a:extLst>
          </p:cNvPr>
          <p:cNvSpPr/>
          <p:nvPr/>
        </p:nvSpPr>
        <p:spPr>
          <a:xfrm>
            <a:off x="3048234" y="4403114"/>
            <a:ext cx="694400" cy="229390"/>
          </a:xfrm>
          <a:prstGeom prst="roundRect">
            <a:avLst/>
          </a:prstGeom>
          <a:solidFill>
            <a:schemeClr val="bg1"/>
          </a:solidFill>
          <a:ln>
            <a:solidFill>
              <a:srgbClr val="00465A"/>
            </a:solidFill>
          </a:ln>
        </p:spPr>
        <p:txBody>
          <a:bodyPr wrap="square" rtlCol="0" anchor="ctr" anchorCtr="0">
            <a:noAutofit/>
          </a:bodyPr>
          <a:lstStyle/>
          <a:p>
            <a:pPr algn="ctr"/>
            <a:r>
              <a:rPr lang="en-US" sz="500" dirty="0"/>
              <a:t>Technical Design Document (s)</a:t>
            </a:r>
          </a:p>
        </p:txBody>
      </p:sp>
      <p:cxnSp>
        <p:nvCxnSpPr>
          <p:cNvPr id="75" name="Straight Arrow Connector 74">
            <a:extLst>
              <a:ext uri="{FF2B5EF4-FFF2-40B4-BE49-F238E27FC236}">
                <a16:creationId xmlns:a16="http://schemas.microsoft.com/office/drawing/2014/main" id="{8BDD53C6-A2D9-4FA3-BF96-74C79DB04A08}"/>
              </a:ext>
            </a:extLst>
          </p:cNvPr>
          <p:cNvCxnSpPr>
            <a:cxnSpLocks/>
            <a:stCxn id="33" idx="2"/>
            <a:endCxn id="84" idx="0"/>
          </p:cNvCxnSpPr>
          <p:nvPr/>
        </p:nvCxnSpPr>
        <p:spPr>
          <a:xfrm>
            <a:off x="5758878" y="1972453"/>
            <a:ext cx="0" cy="265319"/>
          </a:xfrm>
          <a:prstGeom prst="straightConnector1">
            <a:avLst/>
          </a:prstGeom>
          <a:ln w="6350">
            <a:solidFill>
              <a:schemeClr val="accent6"/>
            </a:solidFill>
            <a:prstDash val="solid"/>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76" name="Elbow Connector 232">
            <a:extLst>
              <a:ext uri="{FF2B5EF4-FFF2-40B4-BE49-F238E27FC236}">
                <a16:creationId xmlns:a16="http://schemas.microsoft.com/office/drawing/2014/main" id="{48547DFD-2DA3-41A4-93C7-A671094BCBAB}"/>
              </a:ext>
            </a:extLst>
          </p:cNvPr>
          <p:cNvCxnSpPr>
            <a:cxnSpLocks/>
            <a:stCxn id="84" idx="3"/>
            <a:endCxn id="82" idx="1"/>
          </p:cNvCxnSpPr>
          <p:nvPr/>
        </p:nvCxnSpPr>
        <p:spPr>
          <a:xfrm flipV="1">
            <a:off x="6114473" y="1236679"/>
            <a:ext cx="291024" cy="1199560"/>
          </a:xfrm>
          <a:prstGeom prst="bentConnector3">
            <a:avLst>
              <a:gd name="adj1" fmla="val 50000"/>
            </a:avLst>
          </a:prstGeom>
          <a:ln w="6350">
            <a:solidFill>
              <a:schemeClr val="accent6"/>
            </a:solidFill>
            <a:prstDash val="solid"/>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77" name="Flowchart: Connector 76">
            <a:extLst>
              <a:ext uri="{FF2B5EF4-FFF2-40B4-BE49-F238E27FC236}">
                <a16:creationId xmlns:a16="http://schemas.microsoft.com/office/drawing/2014/main" id="{EDC9D36C-C8FA-4607-9A61-F072FB7674B9}"/>
              </a:ext>
            </a:extLst>
          </p:cNvPr>
          <p:cNvSpPr/>
          <p:nvPr/>
        </p:nvSpPr>
        <p:spPr>
          <a:xfrm>
            <a:off x="6080556" y="2296865"/>
            <a:ext cx="139550" cy="146173"/>
          </a:xfrm>
          <a:prstGeom prst="flowChartConnector">
            <a:avLst/>
          </a:prstGeom>
          <a:noFill/>
        </p:spPr>
        <p:txBody>
          <a:bodyPr wrap="square" rtlCol="0" anchor="ctr" anchorCtr="0">
            <a:noAutofit/>
          </a:bodyPr>
          <a:lstStyle/>
          <a:p>
            <a:pPr algn="ctr"/>
            <a:r>
              <a:rPr lang="en-US" sz="600" dirty="0"/>
              <a:t>N</a:t>
            </a:r>
          </a:p>
        </p:txBody>
      </p:sp>
      <p:cxnSp>
        <p:nvCxnSpPr>
          <p:cNvPr id="78" name="Straight Arrow Connector 77">
            <a:extLst>
              <a:ext uri="{FF2B5EF4-FFF2-40B4-BE49-F238E27FC236}">
                <a16:creationId xmlns:a16="http://schemas.microsoft.com/office/drawing/2014/main" id="{364454EA-51CF-4E22-92C6-A2EB9E75E392}"/>
              </a:ext>
            </a:extLst>
          </p:cNvPr>
          <p:cNvCxnSpPr>
            <a:cxnSpLocks/>
          </p:cNvCxnSpPr>
          <p:nvPr/>
        </p:nvCxnSpPr>
        <p:spPr>
          <a:xfrm flipH="1" flipV="1">
            <a:off x="4444193" y="3092379"/>
            <a:ext cx="247555" cy="1"/>
          </a:xfrm>
          <a:prstGeom prst="straightConnector1">
            <a:avLst/>
          </a:prstGeom>
          <a:ln w="6350">
            <a:solidFill>
              <a:schemeClr val="accent6"/>
            </a:solidFill>
            <a:prstDash val="solid"/>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79" name="Elbow Connector 244">
            <a:extLst>
              <a:ext uri="{FF2B5EF4-FFF2-40B4-BE49-F238E27FC236}">
                <a16:creationId xmlns:a16="http://schemas.microsoft.com/office/drawing/2014/main" id="{1B7970C4-640E-4C31-A271-C988B5022795}"/>
              </a:ext>
            </a:extLst>
          </p:cNvPr>
          <p:cNvCxnSpPr>
            <a:cxnSpLocks/>
            <a:stCxn id="26" idx="2"/>
            <a:endCxn id="63" idx="2"/>
          </p:cNvCxnSpPr>
          <p:nvPr/>
        </p:nvCxnSpPr>
        <p:spPr>
          <a:xfrm rot="16200000" flipH="1">
            <a:off x="7577344" y="3987165"/>
            <a:ext cx="101107" cy="258994"/>
          </a:xfrm>
          <a:prstGeom prst="bentConnector2">
            <a:avLst/>
          </a:prstGeom>
          <a:ln w="6350">
            <a:solidFill>
              <a:schemeClr val="accent6"/>
            </a:solidFill>
            <a:prstDash val="solid"/>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80" name="Rectangle 79">
            <a:extLst>
              <a:ext uri="{FF2B5EF4-FFF2-40B4-BE49-F238E27FC236}">
                <a16:creationId xmlns:a16="http://schemas.microsoft.com/office/drawing/2014/main" id="{2C2C5480-D145-4F23-ACDC-8A4F16897C03}"/>
              </a:ext>
            </a:extLst>
          </p:cNvPr>
          <p:cNvSpPr>
            <a:spLocks noChangeArrowheads="1"/>
          </p:cNvSpPr>
          <p:nvPr/>
        </p:nvSpPr>
        <p:spPr bwMode="auto">
          <a:xfrm>
            <a:off x="6405497" y="699028"/>
            <a:ext cx="594215" cy="398651"/>
          </a:xfrm>
          <a:prstGeom prst="rect">
            <a:avLst/>
          </a:prstGeom>
          <a:solidFill>
            <a:srgbClr val="FFFFFF"/>
          </a:solidFill>
          <a:ln w="12700">
            <a:solidFill>
              <a:srgbClr val="00465A"/>
            </a:solidFill>
            <a:prstDash val="sysDash"/>
            <a:miter lim="800000"/>
            <a:headEnd/>
            <a:tailEnd/>
          </a:ln>
        </p:spPr>
        <p:txBody>
          <a:bodyPr lIns="18288" rIns="18288" anchor="ctr"/>
          <a:lstStyle/>
          <a:p>
            <a:pPr algn="ctr" fontAlgn="base">
              <a:lnSpc>
                <a:spcPct val="95000"/>
              </a:lnSpc>
              <a:spcBef>
                <a:spcPct val="20000"/>
              </a:spcBef>
              <a:spcAft>
                <a:spcPct val="0"/>
              </a:spcAft>
            </a:pPr>
            <a:r>
              <a:rPr lang="en-GB" sz="600" kern="0" dirty="0">
                <a:solidFill>
                  <a:srgbClr val="002776"/>
                </a:solidFill>
                <a:ea typeface="ＭＳ Ｐゴシック" pitchFamily="50" charset="-128"/>
                <a:cs typeface="Arial" pitchFamily="34" charset="0"/>
              </a:rPr>
              <a:t>KDD - Key Design Decision</a:t>
            </a:r>
          </a:p>
          <a:p>
            <a:pPr algn="ctr" defTabSz="914400" fontAlgn="base">
              <a:lnSpc>
                <a:spcPct val="95000"/>
              </a:lnSpc>
              <a:spcBef>
                <a:spcPct val="20000"/>
              </a:spcBef>
              <a:spcAft>
                <a:spcPct val="0"/>
              </a:spcAft>
            </a:pPr>
            <a:r>
              <a:rPr lang="en-GB" sz="600" kern="0" dirty="0">
                <a:solidFill>
                  <a:srgbClr val="002776"/>
                </a:solidFill>
                <a:ea typeface="ＭＳ Ｐゴシック" pitchFamily="50" charset="-128"/>
                <a:cs typeface="Arial" pitchFamily="34" charset="0"/>
              </a:rPr>
              <a:t>Solution Architecture</a:t>
            </a:r>
          </a:p>
        </p:txBody>
      </p:sp>
      <p:sp>
        <p:nvSpPr>
          <p:cNvPr id="82" name="Rectangle 81">
            <a:extLst>
              <a:ext uri="{FF2B5EF4-FFF2-40B4-BE49-F238E27FC236}">
                <a16:creationId xmlns:a16="http://schemas.microsoft.com/office/drawing/2014/main" id="{EEB06D76-2BCA-4981-9615-4E0B7780FD77}"/>
              </a:ext>
            </a:extLst>
          </p:cNvPr>
          <p:cNvSpPr>
            <a:spLocks noChangeArrowheads="1"/>
          </p:cNvSpPr>
          <p:nvPr/>
        </p:nvSpPr>
        <p:spPr bwMode="auto">
          <a:xfrm>
            <a:off x="6405497" y="1132076"/>
            <a:ext cx="594215" cy="209205"/>
          </a:xfrm>
          <a:prstGeom prst="rect">
            <a:avLst/>
          </a:prstGeom>
          <a:solidFill>
            <a:srgbClr val="FFFFFF"/>
          </a:solidFill>
          <a:ln w="12700">
            <a:solidFill>
              <a:srgbClr val="00465A"/>
            </a:solidFill>
            <a:prstDash val="sysDash"/>
            <a:miter lim="800000"/>
            <a:headEnd/>
            <a:tailEnd/>
          </a:ln>
        </p:spPr>
        <p:txBody>
          <a:bodyPr lIns="18288" rIns="18288" anchor="ctr"/>
          <a:lstStyle/>
          <a:p>
            <a:pPr algn="ctr" defTabSz="914400" fontAlgn="base">
              <a:lnSpc>
                <a:spcPct val="95000"/>
              </a:lnSpc>
              <a:spcBef>
                <a:spcPct val="20000"/>
              </a:spcBef>
              <a:spcAft>
                <a:spcPct val="0"/>
              </a:spcAft>
            </a:pPr>
            <a:r>
              <a:rPr lang="en-GB" sz="600" kern="0" dirty="0">
                <a:solidFill>
                  <a:srgbClr val="002776"/>
                </a:solidFill>
                <a:ea typeface="ＭＳ Ｐゴシック" pitchFamily="50" charset="-128"/>
                <a:cs typeface="Arial" pitchFamily="34" charset="0"/>
              </a:rPr>
              <a:t>Technical Debt</a:t>
            </a:r>
          </a:p>
        </p:txBody>
      </p:sp>
      <p:cxnSp>
        <p:nvCxnSpPr>
          <p:cNvPr id="83" name="Straight Arrow Connector 82">
            <a:extLst>
              <a:ext uri="{FF2B5EF4-FFF2-40B4-BE49-F238E27FC236}">
                <a16:creationId xmlns:a16="http://schemas.microsoft.com/office/drawing/2014/main" id="{EA8F5AAA-BCB2-42CB-A096-AC8F33BBE2CC}"/>
              </a:ext>
            </a:extLst>
          </p:cNvPr>
          <p:cNvCxnSpPr>
            <a:cxnSpLocks/>
            <a:stCxn id="16" idx="3"/>
            <a:endCxn id="80" idx="1"/>
          </p:cNvCxnSpPr>
          <p:nvPr/>
        </p:nvCxnSpPr>
        <p:spPr>
          <a:xfrm flipV="1">
            <a:off x="6073507" y="898354"/>
            <a:ext cx="331990" cy="793"/>
          </a:xfrm>
          <a:prstGeom prst="straightConnector1">
            <a:avLst/>
          </a:prstGeom>
          <a:ln w="6350">
            <a:solidFill>
              <a:schemeClr val="accent6"/>
            </a:solidFill>
            <a:prstDash val="solid"/>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84" name="AutoShape 33">
            <a:extLst>
              <a:ext uri="{FF2B5EF4-FFF2-40B4-BE49-F238E27FC236}">
                <a16:creationId xmlns:a16="http://schemas.microsoft.com/office/drawing/2014/main" id="{B7629C55-9D00-411D-9D24-5E7DF532A2BD}"/>
              </a:ext>
            </a:extLst>
          </p:cNvPr>
          <p:cNvSpPr>
            <a:spLocks noChangeArrowheads="1"/>
          </p:cNvSpPr>
          <p:nvPr/>
        </p:nvSpPr>
        <p:spPr bwMode="auto">
          <a:xfrm>
            <a:off x="5403283" y="2237772"/>
            <a:ext cx="711190" cy="396933"/>
          </a:xfrm>
          <a:prstGeom prst="diamond">
            <a:avLst/>
          </a:prstGeom>
          <a:solidFill>
            <a:srgbClr val="FFFFFF"/>
          </a:solidFill>
          <a:ln w="12700">
            <a:solidFill>
              <a:srgbClr val="00B0B9"/>
            </a:solidFill>
            <a:miter lim="800000"/>
            <a:headEnd/>
            <a:tailEnd/>
          </a:ln>
        </p:spPr>
        <p:txBody>
          <a:bodyPr wrap="square" lIns="18288" rIns="18288" anchor="ctr"/>
          <a:lstStyle/>
          <a:p>
            <a:pPr marL="0" marR="0" lvl="0" indent="0" algn="ctr" defTabSz="914400" eaLnBrk="1" fontAlgn="base" latinLnBrk="0" hangingPunct="1">
              <a:lnSpc>
                <a:spcPct val="95000"/>
              </a:lnSpc>
              <a:spcBef>
                <a:spcPct val="20000"/>
              </a:spcBef>
              <a:spcAft>
                <a:spcPct val="0"/>
              </a:spcAft>
              <a:buClrTx/>
              <a:buSzTx/>
              <a:buFontTx/>
              <a:buNone/>
              <a:tabLst/>
              <a:defRPr/>
            </a:pPr>
            <a:r>
              <a:rPr kumimoji="0" lang="en-GB" sz="600" i="0" u="none" strike="noStrike" kern="0" cap="none" spc="0" normalizeH="0" baseline="0" noProof="0" dirty="0">
                <a:ln>
                  <a:noFill/>
                </a:ln>
                <a:solidFill>
                  <a:srgbClr val="002776"/>
                </a:solidFill>
                <a:effectLst/>
                <a:uLnTx/>
                <a:uFillTx/>
                <a:ea typeface="ＭＳ Ｐゴシック" pitchFamily="50" charset="-128"/>
                <a:cs typeface="Arial" pitchFamily="34" charset="0"/>
              </a:rPr>
              <a:t>Resolve before Go-Live?</a:t>
            </a:r>
          </a:p>
        </p:txBody>
      </p:sp>
      <p:sp>
        <p:nvSpPr>
          <p:cNvPr id="85" name="Rounded Rectangle 148">
            <a:extLst>
              <a:ext uri="{FF2B5EF4-FFF2-40B4-BE49-F238E27FC236}">
                <a16:creationId xmlns:a16="http://schemas.microsoft.com/office/drawing/2014/main" id="{151C790C-FC74-4AD7-B160-3497AA06D82E}"/>
              </a:ext>
            </a:extLst>
          </p:cNvPr>
          <p:cNvSpPr/>
          <p:nvPr/>
        </p:nvSpPr>
        <p:spPr>
          <a:xfrm>
            <a:off x="5391399" y="4403114"/>
            <a:ext cx="657053" cy="194245"/>
          </a:xfrm>
          <a:prstGeom prst="roundRect">
            <a:avLst/>
          </a:prstGeom>
          <a:solidFill>
            <a:schemeClr val="bg1"/>
          </a:solidFill>
          <a:ln>
            <a:solidFill>
              <a:schemeClr val="bg1"/>
            </a:solidFill>
          </a:ln>
        </p:spPr>
        <p:txBody>
          <a:bodyPr wrap="square" rtlCol="0" anchor="ctr" anchorCtr="0">
            <a:noAutofit/>
          </a:bodyPr>
          <a:lstStyle/>
          <a:p>
            <a:pPr algn="ctr"/>
            <a:r>
              <a:rPr lang="en-US" sz="500" dirty="0"/>
              <a:t>Updated Design</a:t>
            </a:r>
          </a:p>
        </p:txBody>
      </p:sp>
      <p:sp>
        <p:nvSpPr>
          <p:cNvPr id="86" name="Flowchart: Connector 85">
            <a:extLst>
              <a:ext uri="{FF2B5EF4-FFF2-40B4-BE49-F238E27FC236}">
                <a16:creationId xmlns:a16="http://schemas.microsoft.com/office/drawing/2014/main" id="{BB997011-245A-4643-A622-39865ECA290B}"/>
              </a:ext>
            </a:extLst>
          </p:cNvPr>
          <p:cNvSpPr/>
          <p:nvPr/>
        </p:nvSpPr>
        <p:spPr>
          <a:xfrm>
            <a:off x="4340567" y="4297550"/>
            <a:ext cx="228521" cy="187379"/>
          </a:xfrm>
          <a:prstGeom prst="flowChartConnector">
            <a:avLst/>
          </a:prstGeom>
          <a:solidFill>
            <a:srgbClr val="00B0B9"/>
          </a:solidFill>
          <a:ln>
            <a:solidFill>
              <a:srgbClr val="00B0B9"/>
            </a:solidFill>
          </a:ln>
        </p:spPr>
        <p:txBody>
          <a:bodyPr wrap="square" rtlCol="0" anchor="ctr" anchorCtr="0">
            <a:noAutofit/>
          </a:bodyPr>
          <a:lstStyle/>
          <a:p>
            <a:pPr algn="ctr"/>
            <a:r>
              <a:rPr lang="en-US" sz="800" dirty="0">
                <a:solidFill>
                  <a:schemeClr val="bg1"/>
                </a:solidFill>
              </a:rPr>
              <a:t>2</a:t>
            </a:r>
          </a:p>
        </p:txBody>
      </p:sp>
      <p:sp>
        <p:nvSpPr>
          <p:cNvPr id="87" name="Flowchart: Connector 86">
            <a:extLst>
              <a:ext uri="{FF2B5EF4-FFF2-40B4-BE49-F238E27FC236}">
                <a16:creationId xmlns:a16="http://schemas.microsoft.com/office/drawing/2014/main" id="{DDE5B5BB-ED6B-4A81-A178-F97178B715CF}"/>
              </a:ext>
            </a:extLst>
          </p:cNvPr>
          <p:cNvSpPr/>
          <p:nvPr/>
        </p:nvSpPr>
        <p:spPr>
          <a:xfrm>
            <a:off x="5272560" y="4297550"/>
            <a:ext cx="228521" cy="187379"/>
          </a:xfrm>
          <a:prstGeom prst="flowChartConnector">
            <a:avLst/>
          </a:prstGeom>
          <a:solidFill>
            <a:srgbClr val="00B0B9"/>
          </a:solidFill>
          <a:ln>
            <a:solidFill>
              <a:srgbClr val="00B0B9"/>
            </a:solidFill>
          </a:ln>
        </p:spPr>
        <p:txBody>
          <a:bodyPr wrap="square" rtlCol="0" anchor="ctr" anchorCtr="0">
            <a:noAutofit/>
          </a:bodyPr>
          <a:lstStyle/>
          <a:p>
            <a:pPr algn="ctr"/>
            <a:r>
              <a:rPr lang="en-US" sz="800" dirty="0">
                <a:solidFill>
                  <a:schemeClr val="bg1"/>
                </a:solidFill>
              </a:rPr>
              <a:t>3</a:t>
            </a:r>
          </a:p>
        </p:txBody>
      </p:sp>
      <p:sp>
        <p:nvSpPr>
          <p:cNvPr id="88" name="Flowchart: Connector 87">
            <a:extLst>
              <a:ext uri="{FF2B5EF4-FFF2-40B4-BE49-F238E27FC236}">
                <a16:creationId xmlns:a16="http://schemas.microsoft.com/office/drawing/2014/main" id="{58330C9F-FB9F-4560-BE64-8E0E4B666179}"/>
              </a:ext>
            </a:extLst>
          </p:cNvPr>
          <p:cNvSpPr/>
          <p:nvPr/>
        </p:nvSpPr>
        <p:spPr>
          <a:xfrm>
            <a:off x="6199912" y="4297550"/>
            <a:ext cx="228521" cy="187379"/>
          </a:xfrm>
          <a:prstGeom prst="flowChartConnector">
            <a:avLst/>
          </a:prstGeom>
          <a:solidFill>
            <a:srgbClr val="00B0B9"/>
          </a:solidFill>
          <a:ln>
            <a:solidFill>
              <a:srgbClr val="00B0B9"/>
            </a:solidFill>
          </a:ln>
        </p:spPr>
        <p:txBody>
          <a:bodyPr wrap="square" rtlCol="0" anchor="ctr" anchorCtr="0">
            <a:noAutofit/>
          </a:bodyPr>
          <a:lstStyle/>
          <a:p>
            <a:pPr algn="ctr"/>
            <a:r>
              <a:rPr lang="en-US" sz="800" dirty="0">
                <a:solidFill>
                  <a:schemeClr val="bg1"/>
                </a:solidFill>
              </a:rPr>
              <a:t>4</a:t>
            </a:r>
          </a:p>
        </p:txBody>
      </p:sp>
      <p:sp>
        <p:nvSpPr>
          <p:cNvPr id="90" name="Rectangle 89">
            <a:extLst>
              <a:ext uri="{FF2B5EF4-FFF2-40B4-BE49-F238E27FC236}">
                <a16:creationId xmlns:a16="http://schemas.microsoft.com/office/drawing/2014/main" id="{D5E83E0B-9838-44B3-9F27-A8B30E2D2899}"/>
              </a:ext>
            </a:extLst>
          </p:cNvPr>
          <p:cNvSpPr>
            <a:spLocks noChangeArrowheads="1"/>
          </p:cNvSpPr>
          <p:nvPr/>
        </p:nvSpPr>
        <p:spPr bwMode="auto">
          <a:xfrm>
            <a:off x="77342" y="3065696"/>
            <a:ext cx="644633" cy="432519"/>
          </a:xfrm>
          <a:prstGeom prst="rect">
            <a:avLst/>
          </a:prstGeom>
          <a:noFill/>
          <a:ln w="12700">
            <a:noFill/>
            <a:miter lim="800000"/>
            <a:headEnd/>
            <a:tailEnd/>
          </a:ln>
        </p:spPr>
        <p:txBody>
          <a:bodyPr lIns="18288" rIns="18288" anchor="ctr"/>
          <a:lstStyle/>
          <a:p>
            <a:pPr lvl="0" algn="ctr" defTabSz="914400" fontAlgn="base">
              <a:lnSpc>
                <a:spcPct val="95000"/>
              </a:lnSpc>
              <a:spcBef>
                <a:spcPct val="20000"/>
              </a:spcBef>
              <a:spcAft>
                <a:spcPct val="0"/>
              </a:spcAft>
              <a:defRPr/>
            </a:pPr>
            <a:endParaRPr lang="en-GB" sz="600" kern="0" dirty="0">
              <a:solidFill>
                <a:srgbClr val="002776"/>
              </a:solidFill>
              <a:ea typeface="ＭＳ Ｐゴシック" pitchFamily="50" charset="-128"/>
              <a:cs typeface="Arial" pitchFamily="34" charset="0"/>
            </a:endParaRPr>
          </a:p>
        </p:txBody>
      </p:sp>
      <p:sp>
        <p:nvSpPr>
          <p:cNvPr id="91" name="Rectangle 90">
            <a:extLst>
              <a:ext uri="{FF2B5EF4-FFF2-40B4-BE49-F238E27FC236}">
                <a16:creationId xmlns:a16="http://schemas.microsoft.com/office/drawing/2014/main" id="{3C078B9A-F394-4D40-AA08-BB4A5B9E69C6}"/>
              </a:ext>
            </a:extLst>
          </p:cNvPr>
          <p:cNvSpPr>
            <a:spLocks noChangeArrowheads="1"/>
          </p:cNvSpPr>
          <p:nvPr/>
        </p:nvSpPr>
        <p:spPr bwMode="auto">
          <a:xfrm>
            <a:off x="2229772" y="596095"/>
            <a:ext cx="548640" cy="2897615"/>
          </a:xfrm>
          <a:prstGeom prst="rect">
            <a:avLst/>
          </a:prstGeom>
          <a:solidFill>
            <a:srgbClr val="FFFFFF"/>
          </a:solidFill>
          <a:ln w="12700">
            <a:solidFill>
              <a:srgbClr val="00B0B9"/>
            </a:solidFill>
            <a:miter lim="800000"/>
            <a:headEnd/>
            <a:tailEnd/>
          </a:ln>
        </p:spPr>
        <p:txBody>
          <a:bodyPr lIns="18288" rIns="18288" anchor="t"/>
          <a:lstStyle/>
          <a:p>
            <a:pPr algn="ctr" fontAlgn="base">
              <a:lnSpc>
                <a:spcPct val="95000"/>
              </a:lnSpc>
              <a:spcBef>
                <a:spcPct val="20000"/>
              </a:spcBef>
              <a:spcAft>
                <a:spcPct val="0"/>
              </a:spcAft>
              <a:defRPr/>
            </a:pPr>
            <a:r>
              <a:rPr lang="en-GB" sz="600" kern="0" dirty="0">
                <a:solidFill>
                  <a:srgbClr val="002776"/>
                </a:solidFill>
                <a:ea typeface="ＭＳ Ｐゴシック" pitchFamily="50" charset="-128"/>
                <a:cs typeface="Arial" pitchFamily="34" charset="0"/>
              </a:rPr>
              <a:t>Socialize L2 Solution Architecture</a:t>
            </a:r>
          </a:p>
          <a:p>
            <a:pPr marL="0" marR="0" lvl="0" indent="0" algn="ctr" defTabSz="914400" eaLnBrk="1" fontAlgn="base" latinLnBrk="0" hangingPunct="1">
              <a:lnSpc>
                <a:spcPct val="95000"/>
              </a:lnSpc>
              <a:spcBef>
                <a:spcPct val="20000"/>
              </a:spcBef>
              <a:spcAft>
                <a:spcPct val="0"/>
              </a:spcAft>
              <a:buClrTx/>
              <a:buSzTx/>
              <a:buFontTx/>
              <a:buNone/>
              <a:tabLst/>
              <a:defRPr/>
            </a:pPr>
            <a:endParaRPr lang="en-GB" sz="600" kern="0" dirty="0">
              <a:solidFill>
                <a:srgbClr val="002776"/>
              </a:solidFill>
              <a:ea typeface="ＭＳ Ｐゴシック" pitchFamily="50" charset="-128"/>
              <a:cs typeface="Arial" pitchFamily="34" charset="0"/>
            </a:endParaRPr>
          </a:p>
          <a:p>
            <a:pPr marL="0" marR="0" lvl="0" indent="0" algn="ctr" defTabSz="914400" eaLnBrk="1" fontAlgn="base" latinLnBrk="0" hangingPunct="1">
              <a:lnSpc>
                <a:spcPct val="95000"/>
              </a:lnSpc>
              <a:spcBef>
                <a:spcPct val="20000"/>
              </a:spcBef>
              <a:spcAft>
                <a:spcPct val="0"/>
              </a:spcAft>
              <a:buClrTx/>
              <a:buSzTx/>
              <a:buFontTx/>
              <a:buNone/>
              <a:tabLst/>
              <a:defRPr/>
            </a:pPr>
            <a:endParaRPr lang="en-GB" sz="600" kern="0" dirty="0">
              <a:solidFill>
                <a:srgbClr val="002776"/>
              </a:solidFill>
              <a:ea typeface="ＭＳ Ｐゴシック" pitchFamily="50" charset="-128"/>
              <a:cs typeface="Arial" pitchFamily="34" charset="0"/>
            </a:endParaRPr>
          </a:p>
        </p:txBody>
      </p:sp>
      <p:sp>
        <p:nvSpPr>
          <p:cNvPr id="96" name="Rectangle 95">
            <a:extLst>
              <a:ext uri="{FF2B5EF4-FFF2-40B4-BE49-F238E27FC236}">
                <a16:creationId xmlns:a16="http://schemas.microsoft.com/office/drawing/2014/main" id="{AD2E9327-9E3E-4DAF-8A52-624ABC50DC08}"/>
              </a:ext>
            </a:extLst>
          </p:cNvPr>
          <p:cNvSpPr>
            <a:spLocks noChangeArrowheads="1"/>
          </p:cNvSpPr>
          <p:nvPr/>
        </p:nvSpPr>
        <p:spPr bwMode="auto">
          <a:xfrm>
            <a:off x="3081334" y="2277243"/>
            <a:ext cx="548640" cy="967783"/>
          </a:xfrm>
          <a:prstGeom prst="rect">
            <a:avLst/>
          </a:prstGeom>
          <a:solidFill>
            <a:srgbClr val="FFFFFF"/>
          </a:solidFill>
          <a:ln w="12700">
            <a:solidFill>
              <a:srgbClr val="00B0B9"/>
            </a:solidFill>
            <a:miter lim="800000"/>
            <a:headEnd/>
            <a:tailEnd/>
          </a:ln>
        </p:spPr>
        <p:txBody>
          <a:bodyPr lIns="18288" rIns="18288" anchor="ctr"/>
          <a:lstStyle/>
          <a:p>
            <a:pPr lvl="0" algn="ctr" defTabSz="914400" fontAlgn="base">
              <a:lnSpc>
                <a:spcPct val="95000"/>
              </a:lnSpc>
              <a:spcBef>
                <a:spcPct val="20000"/>
              </a:spcBef>
              <a:spcAft>
                <a:spcPct val="0"/>
              </a:spcAft>
              <a:defRPr/>
            </a:pPr>
            <a:r>
              <a:rPr lang="en-GB" sz="600" kern="0" dirty="0">
                <a:solidFill>
                  <a:srgbClr val="002776"/>
                </a:solidFill>
                <a:ea typeface="ＭＳ Ｐゴシック" pitchFamily="50" charset="-128"/>
                <a:cs typeface="Arial" pitchFamily="34" charset="0"/>
              </a:rPr>
              <a:t>`</a:t>
            </a:r>
          </a:p>
        </p:txBody>
      </p:sp>
      <p:sp>
        <p:nvSpPr>
          <p:cNvPr id="97" name="Rectangle 96">
            <a:extLst>
              <a:ext uri="{FF2B5EF4-FFF2-40B4-BE49-F238E27FC236}">
                <a16:creationId xmlns:a16="http://schemas.microsoft.com/office/drawing/2014/main" id="{BCBABC62-C74C-4077-ADA4-5EC9763C520C}"/>
              </a:ext>
            </a:extLst>
          </p:cNvPr>
          <p:cNvSpPr>
            <a:spLocks noChangeArrowheads="1"/>
          </p:cNvSpPr>
          <p:nvPr/>
        </p:nvSpPr>
        <p:spPr bwMode="auto">
          <a:xfrm>
            <a:off x="3038314" y="2311954"/>
            <a:ext cx="548640" cy="967783"/>
          </a:xfrm>
          <a:prstGeom prst="rect">
            <a:avLst/>
          </a:prstGeom>
          <a:solidFill>
            <a:srgbClr val="FFFFFF"/>
          </a:solidFill>
          <a:ln w="12700">
            <a:solidFill>
              <a:srgbClr val="00B0B9"/>
            </a:solidFill>
            <a:miter lim="800000"/>
            <a:headEnd/>
            <a:tailEnd/>
          </a:ln>
        </p:spPr>
        <p:txBody>
          <a:bodyPr lIns="18288" rIns="18288" anchor="ctr"/>
          <a:lstStyle/>
          <a:p>
            <a:pPr lvl="0" algn="ctr" defTabSz="914400" fontAlgn="base">
              <a:lnSpc>
                <a:spcPct val="95000"/>
              </a:lnSpc>
              <a:spcBef>
                <a:spcPct val="20000"/>
              </a:spcBef>
              <a:spcAft>
                <a:spcPct val="0"/>
              </a:spcAft>
              <a:defRPr/>
            </a:pPr>
            <a:endParaRPr lang="en-GB" sz="600" kern="0" dirty="0">
              <a:solidFill>
                <a:srgbClr val="002776"/>
              </a:solidFill>
              <a:ea typeface="ＭＳ Ｐゴシック" pitchFamily="50" charset="-128"/>
              <a:cs typeface="Arial" pitchFamily="34" charset="0"/>
            </a:endParaRPr>
          </a:p>
        </p:txBody>
      </p:sp>
      <p:sp>
        <p:nvSpPr>
          <p:cNvPr id="98" name="Rectangle 97">
            <a:extLst>
              <a:ext uri="{FF2B5EF4-FFF2-40B4-BE49-F238E27FC236}">
                <a16:creationId xmlns:a16="http://schemas.microsoft.com/office/drawing/2014/main" id="{1D2E67F9-261D-4DD5-A672-DDB692A66299}"/>
              </a:ext>
            </a:extLst>
          </p:cNvPr>
          <p:cNvSpPr>
            <a:spLocks noChangeArrowheads="1"/>
          </p:cNvSpPr>
          <p:nvPr/>
        </p:nvSpPr>
        <p:spPr bwMode="auto">
          <a:xfrm>
            <a:off x="2997394" y="2346000"/>
            <a:ext cx="548640" cy="967783"/>
          </a:xfrm>
          <a:prstGeom prst="rect">
            <a:avLst/>
          </a:prstGeom>
          <a:solidFill>
            <a:srgbClr val="FFFFFF"/>
          </a:solidFill>
          <a:ln w="12700">
            <a:solidFill>
              <a:srgbClr val="00B0B9"/>
            </a:solidFill>
            <a:miter lim="800000"/>
            <a:headEnd/>
            <a:tailEnd/>
          </a:ln>
        </p:spPr>
        <p:txBody>
          <a:bodyPr lIns="18288" rIns="18288" anchor="ctr"/>
          <a:lstStyle/>
          <a:p>
            <a:pPr lvl="0" algn="ctr" defTabSz="914400" fontAlgn="base">
              <a:lnSpc>
                <a:spcPct val="95000"/>
              </a:lnSpc>
              <a:spcBef>
                <a:spcPct val="20000"/>
              </a:spcBef>
              <a:spcAft>
                <a:spcPct val="0"/>
              </a:spcAft>
              <a:defRPr/>
            </a:pPr>
            <a:r>
              <a:rPr lang="en-GB" sz="600" kern="0" dirty="0">
                <a:solidFill>
                  <a:srgbClr val="002776"/>
                </a:solidFill>
                <a:ea typeface="ＭＳ Ｐゴシック" pitchFamily="50" charset="-128"/>
                <a:cs typeface="Arial" pitchFamily="34" charset="0"/>
              </a:rPr>
              <a:t>Develop Technical Design(s)</a:t>
            </a:r>
          </a:p>
        </p:txBody>
      </p:sp>
      <p:sp>
        <p:nvSpPr>
          <p:cNvPr id="99" name="Rectangle 98">
            <a:extLst>
              <a:ext uri="{FF2B5EF4-FFF2-40B4-BE49-F238E27FC236}">
                <a16:creationId xmlns:a16="http://schemas.microsoft.com/office/drawing/2014/main" id="{F5D87533-9C3A-4EFC-A01A-50BA827861C5}"/>
              </a:ext>
            </a:extLst>
          </p:cNvPr>
          <p:cNvSpPr>
            <a:spLocks noChangeArrowheads="1"/>
          </p:cNvSpPr>
          <p:nvPr/>
        </p:nvSpPr>
        <p:spPr bwMode="auto">
          <a:xfrm>
            <a:off x="3770988" y="559350"/>
            <a:ext cx="640080" cy="2876059"/>
          </a:xfrm>
          <a:prstGeom prst="rect">
            <a:avLst/>
          </a:prstGeom>
          <a:solidFill>
            <a:srgbClr val="FFFFFF"/>
          </a:solidFill>
          <a:ln w="12700">
            <a:solidFill>
              <a:srgbClr val="00B0B9"/>
            </a:solidFill>
            <a:miter lim="800000"/>
            <a:headEnd/>
            <a:tailEnd/>
          </a:ln>
        </p:spPr>
        <p:txBody>
          <a:bodyPr lIns="18288" rIns="18288" anchor="ctr"/>
          <a:lstStyle/>
          <a:p>
            <a:pPr marL="0" marR="0" lvl="0" indent="0" algn="ctr" defTabSz="914400" eaLnBrk="1" fontAlgn="base" latinLnBrk="0" hangingPunct="1">
              <a:lnSpc>
                <a:spcPct val="95000"/>
              </a:lnSpc>
              <a:spcBef>
                <a:spcPct val="20000"/>
              </a:spcBef>
              <a:spcAft>
                <a:spcPct val="0"/>
              </a:spcAft>
              <a:buClrTx/>
              <a:buSzTx/>
              <a:buFontTx/>
              <a:buNone/>
              <a:tabLst/>
              <a:defRPr/>
            </a:pPr>
            <a:endParaRPr kumimoji="0" lang="en-GB" sz="600" i="0" u="none" strike="noStrike" kern="0" cap="none" spc="0" normalizeH="0" baseline="0" noProof="0" dirty="0">
              <a:ln>
                <a:noFill/>
              </a:ln>
              <a:solidFill>
                <a:srgbClr val="002776"/>
              </a:solidFill>
              <a:effectLst/>
              <a:uLnTx/>
              <a:uFillTx/>
              <a:ea typeface="ＭＳ Ｐゴシック" pitchFamily="50" charset="-128"/>
              <a:cs typeface="Arial" pitchFamily="34" charset="0"/>
            </a:endParaRPr>
          </a:p>
        </p:txBody>
      </p:sp>
      <p:sp>
        <p:nvSpPr>
          <p:cNvPr id="100" name="Rectangle 99">
            <a:extLst>
              <a:ext uri="{FF2B5EF4-FFF2-40B4-BE49-F238E27FC236}">
                <a16:creationId xmlns:a16="http://schemas.microsoft.com/office/drawing/2014/main" id="{499B48EE-5361-4BE5-BB8E-DC7C049F44B0}"/>
              </a:ext>
            </a:extLst>
          </p:cNvPr>
          <p:cNvSpPr>
            <a:spLocks noChangeArrowheads="1"/>
          </p:cNvSpPr>
          <p:nvPr/>
        </p:nvSpPr>
        <p:spPr bwMode="auto">
          <a:xfrm>
            <a:off x="3730068" y="593309"/>
            <a:ext cx="640080" cy="2890777"/>
          </a:xfrm>
          <a:prstGeom prst="rect">
            <a:avLst/>
          </a:prstGeom>
          <a:solidFill>
            <a:srgbClr val="FFFFFF"/>
          </a:solidFill>
          <a:ln w="12700">
            <a:solidFill>
              <a:srgbClr val="FF0000"/>
            </a:solidFill>
            <a:miter lim="800000"/>
            <a:headEnd/>
            <a:tailEnd/>
          </a:ln>
        </p:spPr>
        <p:txBody>
          <a:bodyPr lIns="18288" rIns="18288" anchor="t"/>
          <a:lstStyle/>
          <a:p>
            <a:pPr marR="0" lvl="0" algn="ctr" defTabSz="914400" eaLnBrk="1" fontAlgn="base" latinLnBrk="0" hangingPunct="1">
              <a:lnSpc>
                <a:spcPct val="95000"/>
              </a:lnSpc>
              <a:spcBef>
                <a:spcPct val="20000"/>
              </a:spcBef>
              <a:spcAft>
                <a:spcPct val="0"/>
              </a:spcAft>
              <a:buClrTx/>
              <a:buSzTx/>
              <a:buFontTx/>
              <a:buNone/>
              <a:tabLst/>
              <a:defRPr/>
            </a:pPr>
            <a:r>
              <a:rPr lang="en-GB" sz="600" b="1" kern="0" dirty="0">
                <a:solidFill>
                  <a:srgbClr val="002776"/>
                </a:solidFill>
                <a:ea typeface="ＭＳ Ｐゴシック" pitchFamily="50" charset="-128"/>
                <a:cs typeface="Arial" pitchFamily="34" charset="0"/>
              </a:rPr>
              <a:t>Review Technical Design(s)</a:t>
            </a:r>
          </a:p>
          <a:p>
            <a:pPr marL="0" marR="0" lvl="0" indent="0" algn="ctr" defTabSz="914400" eaLnBrk="1" fontAlgn="base" latinLnBrk="0" hangingPunct="1">
              <a:lnSpc>
                <a:spcPct val="95000"/>
              </a:lnSpc>
              <a:spcBef>
                <a:spcPct val="20000"/>
              </a:spcBef>
              <a:spcAft>
                <a:spcPct val="0"/>
              </a:spcAft>
              <a:buClrTx/>
              <a:buSzTx/>
              <a:buFontTx/>
              <a:buNone/>
              <a:tabLst/>
              <a:defRPr/>
            </a:pPr>
            <a:endParaRPr lang="en-GB" sz="600" b="1" kern="0" dirty="0">
              <a:solidFill>
                <a:srgbClr val="002776"/>
              </a:solidFill>
              <a:ea typeface="ＭＳ Ｐゴシック" pitchFamily="50" charset="-128"/>
              <a:cs typeface="Arial" pitchFamily="34" charset="0"/>
            </a:endParaRPr>
          </a:p>
          <a:p>
            <a:pPr marL="0" marR="0" lvl="0" indent="0" algn="ctr" defTabSz="914400" eaLnBrk="1" fontAlgn="base" latinLnBrk="0" hangingPunct="1">
              <a:lnSpc>
                <a:spcPct val="95000"/>
              </a:lnSpc>
              <a:spcBef>
                <a:spcPct val="20000"/>
              </a:spcBef>
              <a:spcAft>
                <a:spcPct val="0"/>
              </a:spcAft>
              <a:buClrTx/>
              <a:buSzTx/>
              <a:buFontTx/>
              <a:buNone/>
              <a:tabLst/>
              <a:defRPr/>
            </a:pPr>
            <a:endParaRPr lang="en-GB" sz="600" b="1" kern="0" dirty="0">
              <a:solidFill>
                <a:srgbClr val="002776"/>
              </a:solidFill>
              <a:ea typeface="ＭＳ Ｐゴシック" pitchFamily="50" charset="-128"/>
              <a:cs typeface="Arial" pitchFamily="34" charset="0"/>
            </a:endParaRPr>
          </a:p>
          <a:p>
            <a:pPr marL="0" marR="0" lvl="0" indent="0" algn="ctr" defTabSz="914400" eaLnBrk="1" fontAlgn="base" latinLnBrk="0" hangingPunct="1">
              <a:lnSpc>
                <a:spcPct val="95000"/>
              </a:lnSpc>
              <a:spcBef>
                <a:spcPct val="20000"/>
              </a:spcBef>
              <a:spcAft>
                <a:spcPct val="0"/>
              </a:spcAft>
              <a:buClrTx/>
              <a:buSzTx/>
              <a:buFontTx/>
              <a:buNone/>
              <a:tabLst/>
              <a:defRPr/>
            </a:pPr>
            <a:endParaRPr lang="en-GB" sz="600" b="1" kern="0" dirty="0">
              <a:solidFill>
                <a:srgbClr val="002776"/>
              </a:solidFill>
              <a:ea typeface="ＭＳ Ｐゴシック" pitchFamily="50" charset="-128"/>
              <a:cs typeface="Arial" pitchFamily="34" charset="0"/>
            </a:endParaRPr>
          </a:p>
          <a:p>
            <a:pPr marL="0" marR="0" lvl="0" indent="0" algn="ctr" defTabSz="914400" eaLnBrk="1" fontAlgn="base" latinLnBrk="0" hangingPunct="1">
              <a:lnSpc>
                <a:spcPct val="95000"/>
              </a:lnSpc>
              <a:spcBef>
                <a:spcPct val="20000"/>
              </a:spcBef>
              <a:spcAft>
                <a:spcPct val="0"/>
              </a:spcAft>
              <a:buClrTx/>
              <a:buSzTx/>
              <a:buFontTx/>
              <a:buNone/>
              <a:tabLst/>
              <a:defRPr/>
            </a:pPr>
            <a:endParaRPr lang="en-GB" sz="600" b="1" kern="0" dirty="0">
              <a:solidFill>
                <a:srgbClr val="002776"/>
              </a:solidFill>
              <a:ea typeface="ＭＳ Ｐゴシック" pitchFamily="50" charset="-128"/>
              <a:cs typeface="Arial" pitchFamily="34" charset="0"/>
            </a:endParaRPr>
          </a:p>
          <a:p>
            <a:pPr marL="0" marR="0" lvl="0" indent="0" algn="ctr" defTabSz="914400" eaLnBrk="1" fontAlgn="base" latinLnBrk="0" hangingPunct="1">
              <a:lnSpc>
                <a:spcPct val="95000"/>
              </a:lnSpc>
              <a:spcBef>
                <a:spcPct val="20000"/>
              </a:spcBef>
              <a:spcAft>
                <a:spcPct val="0"/>
              </a:spcAft>
              <a:buClrTx/>
              <a:buSzTx/>
              <a:buFontTx/>
              <a:buNone/>
              <a:tabLst/>
              <a:defRPr/>
            </a:pPr>
            <a:endParaRPr lang="en-GB" sz="600" b="1" kern="0" dirty="0">
              <a:solidFill>
                <a:srgbClr val="002776"/>
              </a:solidFill>
              <a:ea typeface="ＭＳ Ｐゴシック" pitchFamily="50" charset="-128"/>
              <a:cs typeface="Arial" pitchFamily="34" charset="0"/>
            </a:endParaRPr>
          </a:p>
          <a:p>
            <a:pPr marL="0" marR="0" lvl="0" indent="0" algn="ctr" defTabSz="914400" eaLnBrk="1" fontAlgn="base" latinLnBrk="0" hangingPunct="1">
              <a:lnSpc>
                <a:spcPct val="95000"/>
              </a:lnSpc>
              <a:spcBef>
                <a:spcPct val="20000"/>
              </a:spcBef>
              <a:spcAft>
                <a:spcPct val="0"/>
              </a:spcAft>
              <a:buClrTx/>
              <a:buSzTx/>
              <a:buFontTx/>
              <a:buNone/>
              <a:tabLst/>
              <a:defRPr/>
            </a:pPr>
            <a:endParaRPr lang="en-GB" sz="600" b="1" kern="0" dirty="0">
              <a:solidFill>
                <a:srgbClr val="002776"/>
              </a:solidFill>
              <a:ea typeface="ＭＳ Ｐゴシック" pitchFamily="50" charset="-128"/>
              <a:cs typeface="Arial" pitchFamily="34" charset="0"/>
            </a:endParaRPr>
          </a:p>
          <a:p>
            <a:pPr marL="0" marR="0" lvl="0" indent="0" algn="ctr" defTabSz="914400" eaLnBrk="1" fontAlgn="base" latinLnBrk="0" hangingPunct="1">
              <a:lnSpc>
                <a:spcPct val="95000"/>
              </a:lnSpc>
              <a:spcBef>
                <a:spcPct val="20000"/>
              </a:spcBef>
              <a:spcAft>
                <a:spcPct val="0"/>
              </a:spcAft>
              <a:buClrTx/>
              <a:buSzTx/>
              <a:buFontTx/>
              <a:buNone/>
              <a:tabLst/>
              <a:defRPr/>
            </a:pPr>
            <a:endParaRPr lang="en-GB" sz="600" b="1" kern="0" dirty="0">
              <a:solidFill>
                <a:srgbClr val="002776"/>
              </a:solidFill>
              <a:ea typeface="ＭＳ Ｐゴシック" pitchFamily="50" charset="-128"/>
              <a:cs typeface="Arial" pitchFamily="34" charset="0"/>
            </a:endParaRPr>
          </a:p>
          <a:p>
            <a:pPr marL="0" marR="0" lvl="0" indent="0" algn="ctr" defTabSz="914400" eaLnBrk="1" fontAlgn="base" latinLnBrk="0" hangingPunct="1">
              <a:lnSpc>
                <a:spcPct val="95000"/>
              </a:lnSpc>
              <a:spcBef>
                <a:spcPct val="20000"/>
              </a:spcBef>
              <a:spcAft>
                <a:spcPct val="0"/>
              </a:spcAft>
              <a:buClrTx/>
              <a:buSzTx/>
              <a:buFontTx/>
              <a:buNone/>
              <a:tabLst/>
              <a:defRPr/>
            </a:pPr>
            <a:endParaRPr lang="en-GB" sz="600" b="1" kern="0" dirty="0">
              <a:solidFill>
                <a:srgbClr val="002776"/>
              </a:solidFill>
              <a:ea typeface="ＭＳ Ｐゴシック" pitchFamily="50" charset="-128"/>
              <a:cs typeface="Arial" pitchFamily="34" charset="0"/>
            </a:endParaRPr>
          </a:p>
          <a:p>
            <a:pPr marL="0" marR="0" lvl="0" indent="0" algn="ctr" defTabSz="914400" eaLnBrk="1" fontAlgn="base" latinLnBrk="0" hangingPunct="1">
              <a:lnSpc>
                <a:spcPct val="95000"/>
              </a:lnSpc>
              <a:spcBef>
                <a:spcPct val="20000"/>
              </a:spcBef>
              <a:spcAft>
                <a:spcPct val="0"/>
              </a:spcAft>
              <a:buClrTx/>
              <a:buSzTx/>
              <a:buFontTx/>
              <a:buNone/>
              <a:tabLst/>
              <a:defRPr/>
            </a:pPr>
            <a:endParaRPr lang="en-GB" sz="600" b="1" kern="0" dirty="0">
              <a:solidFill>
                <a:srgbClr val="002776"/>
              </a:solidFill>
              <a:ea typeface="ＭＳ Ｐゴシック" pitchFamily="50" charset="-128"/>
              <a:cs typeface="Arial" pitchFamily="34" charset="0"/>
            </a:endParaRPr>
          </a:p>
          <a:p>
            <a:pPr marL="0" marR="0" lvl="0" indent="0" algn="ctr" defTabSz="914400" eaLnBrk="1" fontAlgn="base" latinLnBrk="0" hangingPunct="1">
              <a:lnSpc>
                <a:spcPct val="95000"/>
              </a:lnSpc>
              <a:spcBef>
                <a:spcPct val="20000"/>
              </a:spcBef>
              <a:spcAft>
                <a:spcPct val="0"/>
              </a:spcAft>
              <a:buClrTx/>
              <a:buSzTx/>
              <a:buFontTx/>
              <a:buNone/>
              <a:tabLst/>
              <a:defRPr/>
            </a:pPr>
            <a:endParaRPr lang="en-GB" sz="600" b="1" kern="0" dirty="0">
              <a:solidFill>
                <a:srgbClr val="002776"/>
              </a:solidFill>
              <a:ea typeface="ＭＳ Ｐゴシック" pitchFamily="50" charset="-128"/>
              <a:cs typeface="Arial" pitchFamily="34" charset="0"/>
            </a:endParaRPr>
          </a:p>
          <a:p>
            <a:pPr marL="0" marR="0" lvl="0" indent="0" algn="ctr" defTabSz="914400" eaLnBrk="1" fontAlgn="base" latinLnBrk="0" hangingPunct="1">
              <a:lnSpc>
                <a:spcPct val="95000"/>
              </a:lnSpc>
              <a:spcBef>
                <a:spcPct val="20000"/>
              </a:spcBef>
              <a:spcAft>
                <a:spcPct val="0"/>
              </a:spcAft>
              <a:buClrTx/>
              <a:buSzTx/>
              <a:buFontTx/>
              <a:buNone/>
              <a:tabLst/>
              <a:defRPr/>
            </a:pPr>
            <a:endParaRPr lang="en-GB" sz="600" b="1" kern="0" dirty="0">
              <a:solidFill>
                <a:srgbClr val="002776"/>
              </a:solidFill>
              <a:ea typeface="ＭＳ Ｐゴシック" pitchFamily="50" charset="-128"/>
              <a:cs typeface="Arial" pitchFamily="34" charset="0"/>
            </a:endParaRPr>
          </a:p>
          <a:p>
            <a:pPr marL="0" marR="0" lvl="0" indent="0" algn="ctr" defTabSz="914400" eaLnBrk="1" fontAlgn="base" latinLnBrk="0" hangingPunct="1">
              <a:lnSpc>
                <a:spcPct val="95000"/>
              </a:lnSpc>
              <a:spcBef>
                <a:spcPct val="20000"/>
              </a:spcBef>
              <a:spcAft>
                <a:spcPct val="0"/>
              </a:spcAft>
              <a:buClrTx/>
              <a:buSzTx/>
              <a:buFontTx/>
              <a:buNone/>
              <a:tabLst/>
              <a:defRPr/>
            </a:pPr>
            <a:endParaRPr lang="en-GB" sz="600" b="1" kern="0" dirty="0">
              <a:solidFill>
                <a:srgbClr val="002776"/>
              </a:solidFill>
              <a:ea typeface="ＭＳ Ｐゴシック" pitchFamily="50" charset="-128"/>
              <a:cs typeface="Arial" pitchFamily="34" charset="0"/>
            </a:endParaRPr>
          </a:p>
          <a:p>
            <a:pPr marL="0" marR="0" lvl="0" indent="0" algn="ctr" defTabSz="914400" eaLnBrk="1" fontAlgn="base" latinLnBrk="0" hangingPunct="1">
              <a:lnSpc>
                <a:spcPct val="95000"/>
              </a:lnSpc>
              <a:spcBef>
                <a:spcPct val="20000"/>
              </a:spcBef>
              <a:spcAft>
                <a:spcPct val="0"/>
              </a:spcAft>
              <a:buClrTx/>
              <a:buSzTx/>
              <a:buFontTx/>
              <a:buNone/>
              <a:tabLst/>
              <a:defRPr/>
            </a:pPr>
            <a:endParaRPr lang="en-GB" sz="600" b="1" kern="0" dirty="0">
              <a:solidFill>
                <a:srgbClr val="002776"/>
              </a:solidFill>
              <a:ea typeface="ＭＳ Ｐゴシック" pitchFamily="50" charset="-128"/>
              <a:cs typeface="Arial" pitchFamily="34" charset="0"/>
            </a:endParaRPr>
          </a:p>
          <a:p>
            <a:pPr marL="0" lvl="1" algn="ctr" fontAlgn="base">
              <a:lnSpc>
                <a:spcPct val="95000"/>
              </a:lnSpc>
              <a:spcBef>
                <a:spcPct val="20000"/>
              </a:spcBef>
              <a:spcAft>
                <a:spcPct val="0"/>
              </a:spcAft>
              <a:defRPr/>
            </a:pPr>
            <a:r>
              <a:rPr lang="en-GB" sz="600" b="1" kern="0" dirty="0">
                <a:solidFill>
                  <a:srgbClr val="002776"/>
                </a:solidFill>
                <a:ea typeface="ＭＳ Ｐゴシック" pitchFamily="50" charset="-128"/>
                <a:cs typeface="Arial" pitchFamily="34" charset="0"/>
              </a:rPr>
              <a:t>Schedule Technical Design Review Session(s)</a:t>
            </a:r>
          </a:p>
          <a:p>
            <a:pPr marL="228600" lvl="1" algn="ctr" fontAlgn="base">
              <a:lnSpc>
                <a:spcPct val="95000"/>
              </a:lnSpc>
              <a:spcBef>
                <a:spcPct val="20000"/>
              </a:spcBef>
              <a:spcAft>
                <a:spcPct val="0"/>
              </a:spcAft>
              <a:defRPr/>
            </a:pPr>
            <a:endParaRPr lang="en-GB" sz="600" b="1" kern="0" dirty="0">
              <a:solidFill>
                <a:srgbClr val="002776"/>
              </a:solidFill>
              <a:ea typeface="ＭＳ Ｐゴシック" pitchFamily="50" charset="-128"/>
              <a:cs typeface="Arial" pitchFamily="34" charset="0"/>
            </a:endParaRPr>
          </a:p>
          <a:p>
            <a:pPr marL="0" lvl="1" algn="ctr" fontAlgn="base">
              <a:lnSpc>
                <a:spcPct val="95000"/>
              </a:lnSpc>
              <a:spcBef>
                <a:spcPct val="20000"/>
              </a:spcBef>
              <a:spcAft>
                <a:spcPct val="0"/>
              </a:spcAft>
              <a:defRPr/>
            </a:pPr>
            <a:r>
              <a:rPr lang="en-GB" sz="600" b="1" kern="0" dirty="0">
                <a:solidFill>
                  <a:srgbClr val="002776"/>
                </a:solidFill>
                <a:ea typeface="ＭＳ Ｐゴシック" pitchFamily="50" charset="-128"/>
                <a:cs typeface="Arial" pitchFamily="34" charset="0"/>
              </a:rPr>
              <a:t>Present Technical Design(s)</a:t>
            </a:r>
          </a:p>
          <a:p>
            <a:pPr marL="0" marR="0" lvl="0" indent="0" algn="ctr" defTabSz="914400" eaLnBrk="1" fontAlgn="base" latinLnBrk="0" hangingPunct="1">
              <a:lnSpc>
                <a:spcPct val="95000"/>
              </a:lnSpc>
              <a:spcBef>
                <a:spcPct val="20000"/>
              </a:spcBef>
              <a:spcAft>
                <a:spcPct val="0"/>
              </a:spcAft>
              <a:buClrTx/>
              <a:buSzTx/>
              <a:buFontTx/>
              <a:buNone/>
              <a:tabLst/>
              <a:defRPr/>
            </a:pPr>
            <a:endParaRPr lang="en-GB" sz="600" b="1" kern="0" dirty="0">
              <a:solidFill>
                <a:srgbClr val="002776"/>
              </a:solidFill>
              <a:ea typeface="ＭＳ Ｐゴシック" pitchFamily="50" charset="-128"/>
              <a:cs typeface="Arial" pitchFamily="34" charset="0"/>
            </a:endParaRPr>
          </a:p>
          <a:p>
            <a:pPr marL="0" marR="0" lvl="0" indent="0" algn="ctr" defTabSz="914400" eaLnBrk="1" fontAlgn="base" latinLnBrk="0" hangingPunct="1">
              <a:lnSpc>
                <a:spcPct val="95000"/>
              </a:lnSpc>
              <a:spcBef>
                <a:spcPct val="20000"/>
              </a:spcBef>
              <a:spcAft>
                <a:spcPct val="0"/>
              </a:spcAft>
              <a:buClrTx/>
              <a:buSzTx/>
              <a:buFontTx/>
              <a:buNone/>
              <a:tabLst/>
              <a:defRPr/>
            </a:pPr>
            <a:endParaRPr lang="en-GB" sz="600" b="1" kern="0" dirty="0">
              <a:solidFill>
                <a:srgbClr val="002776"/>
              </a:solidFill>
              <a:ea typeface="ＭＳ Ｐゴシック" pitchFamily="50" charset="-128"/>
              <a:cs typeface="Arial" pitchFamily="34" charset="0"/>
            </a:endParaRPr>
          </a:p>
          <a:p>
            <a:pPr marL="0" marR="0" lvl="0" indent="0" algn="ctr" defTabSz="914400" eaLnBrk="1" fontAlgn="base" latinLnBrk="0" hangingPunct="1">
              <a:lnSpc>
                <a:spcPct val="95000"/>
              </a:lnSpc>
              <a:spcBef>
                <a:spcPct val="20000"/>
              </a:spcBef>
              <a:spcAft>
                <a:spcPct val="0"/>
              </a:spcAft>
              <a:buClrTx/>
              <a:buSzTx/>
              <a:buFontTx/>
              <a:buNone/>
              <a:tabLst/>
              <a:defRPr/>
            </a:pPr>
            <a:endParaRPr lang="en-GB" sz="600" b="1" kern="0" dirty="0">
              <a:solidFill>
                <a:srgbClr val="002776"/>
              </a:solidFill>
              <a:ea typeface="ＭＳ Ｐゴシック" pitchFamily="50" charset="-128"/>
              <a:cs typeface="Arial" pitchFamily="34" charset="0"/>
            </a:endParaRPr>
          </a:p>
        </p:txBody>
      </p:sp>
      <p:sp>
        <p:nvSpPr>
          <p:cNvPr id="101" name="Rectangle 100">
            <a:extLst>
              <a:ext uri="{FF2B5EF4-FFF2-40B4-BE49-F238E27FC236}">
                <a16:creationId xmlns:a16="http://schemas.microsoft.com/office/drawing/2014/main" id="{92F6575A-E3B6-438B-8417-EB7A5FCCA93B}"/>
              </a:ext>
            </a:extLst>
          </p:cNvPr>
          <p:cNvSpPr>
            <a:spLocks noChangeArrowheads="1"/>
          </p:cNvSpPr>
          <p:nvPr/>
        </p:nvSpPr>
        <p:spPr bwMode="auto">
          <a:xfrm>
            <a:off x="4691748" y="2952003"/>
            <a:ext cx="594215" cy="280751"/>
          </a:xfrm>
          <a:prstGeom prst="rect">
            <a:avLst/>
          </a:prstGeom>
          <a:solidFill>
            <a:srgbClr val="FFFFFF"/>
          </a:solidFill>
          <a:ln w="12700">
            <a:solidFill>
              <a:srgbClr val="00B0B9"/>
            </a:solidFill>
            <a:miter lim="800000"/>
            <a:headEnd/>
            <a:tailEnd/>
          </a:ln>
        </p:spPr>
        <p:txBody>
          <a:bodyPr lIns="18288" rIns="18288" anchor="ctr"/>
          <a:lstStyle/>
          <a:p>
            <a:pPr algn="ctr" defTabSz="914400" fontAlgn="base">
              <a:lnSpc>
                <a:spcPct val="95000"/>
              </a:lnSpc>
              <a:spcBef>
                <a:spcPct val="20000"/>
              </a:spcBef>
              <a:spcAft>
                <a:spcPct val="0"/>
              </a:spcAft>
            </a:pPr>
            <a:r>
              <a:rPr lang="en-GB" sz="600" kern="0" dirty="0">
                <a:solidFill>
                  <a:srgbClr val="002776"/>
                </a:solidFill>
                <a:ea typeface="ＭＳ Ｐゴシック" pitchFamily="50" charset="-128"/>
                <a:cs typeface="Arial" pitchFamily="34" charset="0"/>
              </a:rPr>
              <a:t>Update Design</a:t>
            </a:r>
          </a:p>
        </p:txBody>
      </p:sp>
      <p:sp>
        <p:nvSpPr>
          <p:cNvPr id="102" name="Flowchart: Connector 101">
            <a:extLst>
              <a:ext uri="{FF2B5EF4-FFF2-40B4-BE49-F238E27FC236}">
                <a16:creationId xmlns:a16="http://schemas.microsoft.com/office/drawing/2014/main" id="{A167FA6D-AD36-414F-9F50-ED4A80024796}"/>
              </a:ext>
            </a:extLst>
          </p:cNvPr>
          <p:cNvSpPr/>
          <p:nvPr/>
        </p:nvSpPr>
        <p:spPr>
          <a:xfrm>
            <a:off x="5761457" y="2607499"/>
            <a:ext cx="147689" cy="147689"/>
          </a:xfrm>
          <a:prstGeom prst="flowChartConnector">
            <a:avLst/>
          </a:prstGeom>
          <a:noFill/>
        </p:spPr>
        <p:txBody>
          <a:bodyPr wrap="square" rtlCol="0" anchor="ctr" anchorCtr="0">
            <a:noAutofit/>
          </a:bodyPr>
          <a:lstStyle/>
          <a:p>
            <a:pPr algn="ctr"/>
            <a:r>
              <a:rPr lang="en-US" sz="600" dirty="0"/>
              <a:t>Y</a:t>
            </a:r>
          </a:p>
        </p:txBody>
      </p:sp>
      <p:sp>
        <p:nvSpPr>
          <p:cNvPr id="108" name="Rectangle 107">
            <a:extLst>
              <a:ext uri="{FF2B5EF4-FFF2-40B4-BE49-F238E27FC236}">
                <a16:creationId xmlns:a16="http://schemas.microsoft.com/office/drawing/2014/main" id="{53A94EE8-3F03-41B8-97BC-9D1C70423E01}"/>
              </a:ext>
            </a:extLst>
          </p:cNvPr>
          <p:cNvSpPr>
            <a:spLocks noChangeArrowheads="1"/>
          </p:cNvSpPr>
          <p:nvPr/>
        </p:nvSpPr>
        <p:spPr bwMode="auto">
          <a:xfrm>
            <a:off x="1536408" y="589379"/>
            <a:ext cx="548640" cy="2897615"/>
          </a:xfrm>
          <a:prstGeom prst="rect">
            <a:avLst/>
          </a:prstGeom>
          <a:solidFill>
            <a:srgbClr val="FFFFFF"/>
          </a:solidFill>
          <a:ln w="12700">
            <a:solidFill>
              <a:srgbClr val="00B0B9"/>
            </a:solidFill>
            <a:miter lim="800000"/>
            <a:headEnd/>
            <a:tailEnd/>
          </a:ln>
        </p:spPr>
        <p:txBody>
          <a:bodyPr lIns="18288" rIns="18288" anchor="t"/>
          <a:lstStyle/>
          <a:p>
            <a:pPr algn="ctr" fontAlgn="base">
              <a:lnSpc>
                <a:spcPct val="95000"/>
              </a:lnSpc>
              <a:spcBef>
                <a:spcPct val="20000"/>
              </a:spcBef>
              <a:spcAft>
                <a:spcPct val="0"/>
              </a:spcAft>
              <a:defRPr/>
            </a:pPr>
            <a:r>
              <a:rPr lang="en-GB" sz="600" kern="0" dirty="0">
                <a:solidFill>
                  <a:srgbClr val="002776"/>
                </a:solidFill>
                <a:ea typeface="ＭＳ Ｐゴシック" pitchFamily="50" charset="-128"/>
                <a:cs typeface="Arial" pitchFamily="34" charset="0"/>
              </a:rPr>
              <a:t>Socialize ARB-approved L1 Solution Architecture</a:t>
            </a:r>
          </a:p>
        </p:txBody>
      </p:sp>
      <p:cxnSp>
        <p:nvCxnSpPr>
          <p:cNvPr id="126" name="Straight Arrow Connector 125">
            <a:extLst>
              <a:ext uri="{FF2B5EF4-FFF2-40B4-BE49-F238E27FC236}">
                <a16:creationId xmlns:a16="http://schemas.microsoft.com/office/drawing/2014/main" id="{78C8F955-74E9-4042-9B19-59CE7A54BCAE}"/>
              </a:ext>
            </a:extLst>
          </p:cNvPr>
          <p:cNvCxnSpPr>
            <a:cxnSpLocks/>
          </p:cNvCxnSpPr>
          <p:nvPr/>
        </p:nvCxnSpPr>
        <p:spPr>
          <a:xfrm>
            <a:off x="2085048" y="2521320"/>
            <a:ext cx="912346" cy="0"/>
          </a:xfrm>
          <a:prstGeom prst="straightConnector1">
            <a:avLst/>
          </a:prstGeom>
          <a:ln w="6350">
            <a:solidFill>
              <a:schemeClr val="accent6"/>
            </a:solidFill>
            <a:prstDash val="solid"/>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40" name="Oval 139">
            <a:extLst>
              <a:ext uri="{FF2B5EF4-FFF2-40B4-BE49-F238E27FC236}">
                <a16:creationId xmlns:a16="http://schemas.microsoft.com/office/drawing/2014/main" id="{55427016-AE73-4BC9-AF4E-CE43D999B12B}"/>
              </a:ext>
            </a:extLst>
          </p:cNvPr>
          <p:cNvSpPr/>
          <p:nvPr/>
        </p:nvSpPr>
        <p:spPr>
          <a:xfrm>
            <a:off x="134586" y="632376"/>
            <a:ext cx="228600" cy="187459"/>
          </a:xfrm>
          <a:prstGeom prst="ellipse">
            <a:avLst/>
          </a:prstGeom>
          <a:solidFill>
            <a:schemeClr val="accent5">
              <a:lumMod val="60000"/>
              <a:lumOff val="40000"/>
            </a:schemeClr>
          </a:solidFill>
          <a:ln w="12700">
            <a:noFill/>
          </a:ln>
        </p:spPr>
        <p:txBody>
          <a:bodyPr wrap="square" rtlCol="0" anchor="ctr" anchorCtr="0">
            <a:noAutofit/>
          </a:bodyPr>
          <a:lstStyle/>
          <a:p>
            <a:pPr algn="ctr"/>
            <a:r>
              <a:rPr lang="en-US" sz="800" dirty="0"/>
              <a:t>E</a:t>
            </a:r>
          </a:p>
        </p:txBody>
      </p:sp>
      <p:grpSp>
        <p:nvGrpSpPr>
          <p:cNvPr id="231" name="Group 230">
            <a:extLst>
              <a:ext uri="{FF2B5EF4-FFF2-40B4-BE49-F238E27FC236}">
                <a16:creationId xmlns:a16="http://schemas.microsoft.com/office/drawing/2014/main" id="{3AEBA6B3-3147-49DC-AADF-C65F62E79FA5}"/>
              </a:ext>
            </a:extLst>
          </p:cNvPr>
          <p:cNvGrpSpPr/>
          <p:nvPr/>
        </p:nvGrpSpPr>
        <p:grpSpPr>
          <a:xfrm>
            <a:off x="131761" y="2879210"/>
            <a:ext cx="963982" cy="182880"/>
            <a:chOff x="131761" y="2879210"/>
            <a:chExt cx="963982" cy="182880"/>
          </a:xfrm>
        </p:grpSpPr>
        <p:sp>
          <p:nvSpPr>
            <p:cNvPr id="141" name="Oval 140">
              <a:extLst>
                <a:ext uri="{FF2B5EF4-FFF2-40B4-BE49-F238E27FC236}">
                  <a16:creationId xmlns:a16="http://schemas.microsoft.com/office/drawing/2014/main" id="{4009CE30-FC4F-4E0C-A491-A5FCB0CAA600}"/>
                </a:ext>
              </a:extLst>
            </p:cNvPr>
            <p:cNvSpPr/>
            <p:nvPr/>
          </p:nvSpPr>
          <p:spPr>
            <a:xfrm>
              <a:off x="622015" y="2879210"/>
              <a:ext cx="228600" cy="182880"/>
            </a:xfrm>
            <a:prstGeom prst="ellipse">
              <a:avLst/>
            </a:prstGeom>
            <a:solidFill>
              <a:schemeClr val="accent1">
                <a:lumMod val="60000"/>
                <a:lumOff val="40000"/>
              </a:schemeClr>
            </a:solidFill>
            <a:ln w="12700">
              <a:noFill/>
            </a:ln>
          </p:spPr>
          <p:txBody>
            <a:bodyPr wrap="square" rtlCol="0" anchor="ctr" anchorCtr="0">
              <a:noAutofit/>
            </a:bodyPr>
            <a:lstStyle/>
            <a:p>
              <a:pPr algn="ctr"/>
              <a:r>
                <a:rPr lang="en-US" sz="788" dirty="0"/>
                <a:t>A</a:t>
              </a:r>
            </a:p>
          </p:txBody>
        </p:sp>
        <p:sp>
          <p:nvSpPr>
            <p:cNvPr id="142" name="Oval 141">
              <a:extLst>
                <a:ext uri="{FF2B5EF4-FFF2-40B4-BE49-F238E27FC236}">
                  <a16:creationId xmlns:a16="http://schemas.microsoft.com/office/drawing/2014/main" id="{3AF8DE74-110B-4ABB-ABE7-AFE804A8E6CE}"/>
                </a:ext>
              </a:extLst>
            </p:cNvPr>
            <p:cNvSpPr/>
            <p:nvPr/>
          </p:nvSpPr>
          <p:spPr>
            <a:xfrm>
              <a:off x="131761" y="2879210"/>
              <a:ext cx="228600" cy="182880"/>
            </a:xfrm>
            <a:prstGeom prst="ellipse">
              <a:avLst/>
            </a:prstGeom>
            <a:solidFill>
              <a:srgbClr val="26BA8B"/>
            </a:solidFill>
            <a:ln w="12700">
              <a:noFill/>
            </a:ln>
          </p:spPr>
          <p:txBody>
            <a:bodyPr wrap="square" rtlCol="0" anchor="ctr" anchorCtr="0">
              <a:noAutofit/>
            </a:bodyPr>
            <a:lstStyle/>
            <a:p>
              <a:pPr algn="ctr"/>
              <a:r>
                <a:rPr lang="en-US" sz="788" dirty="0"/>
                <a:t>I</a:t>
              </a:r>
            </a:p>
          </p:txBody>
        </p:sp>
        <p:sp>
          <p:nvSpPr>
            <p:cNvPr id="143" name="Oval 142">
              <a:extLst>
                <a:ext uri="{FF2B5EF4-FFF2-40B4-BE49-F238E27FC236}">
                  <a16:creationId xmlns:a16="http://schemas.microsoft.com/office/drawing/2014/main" id="{0EAA6234-F558-4079-B4FE-0B886BC30E7F}"/>
                </a:ext>
              </a:extLst>
            </p:cNvPr>
            <p:cNvSpPr/>
            <p:nvPr/>
          </p:nvSpPr>
          <p:spPr>
            <a:xfrm>
              <a:off x="867143" y="2879210"/>
              <a:ext cx="228600" cy="182880"/>
            </a:xfrm>
            <a:prstGeom prst="ellipse">
              <a:avLst/>
            </a:prstGeom>
            <a:solidFill>
              <a:srgbClr val="2DD0FF"/>
            </a:solidFill>
            <a:ln w="12700">
              <a:noFill/>
            </a:ln>
          </p:spPr>
          <p:txBody>
            <a:bodyPr wrap="square" rtlCol="0" anchor="ctr" anchorCtr="0">
              <a:noAutofit/>
            </a:bodyPr>
            <a:lstStyle/>
            <a:p>
              <a:pPr algn="ctr"/>
              <a:r>
                <a:rPr lang="en-US" sz="788" dirty="0"/>
                <a:t>D</a:t>
              </a:r>
            </a:p>
          </p:txBody>
        </p:sp>
        <p:sp>
          <p:nvSpPr>
            <p:cNvPr id="144" name="Oval 143">
              <a:extLst>
                <a:ext uri="{FF2B5EF4-FFF2-40B4-BE49-F238E27FC236}">
                  <a16:creationId xmlns:a16="http://schemas.microsoft.com/office/drawing/2014/main" id="{9F203F19-27B1-42E1-A5CE-C65FB10CC0A3}"/>
                </a:ext>
              </a:extLst>
            </p:cNvPr>
            <p:cNvSpPr/>
            <p:nvPr/>
          </p:nvSpPr>
          <p:spPr>
            <a:xfrm>
              <a:off x="376888" y="2879210"/>
              <a:ext cx="228600" cy="182880"/>
            </a:xfrm>
            <a:prstGeom prst="ellipse">
              <a:avLst/>
            </a:prstGeom>
            <a:solidFill>
              <a:schemeClr val="bg2">
                <a:lumMod val="60000"/>
                <a:lumOff val="40000"/>
              </a:schemeClr>
            </a:solidFill>
            <a:ln w="12700">
              <a:noFill/>
            </a:ln>
          </p:spPr>
          <p:txBody>
            <a:bodyPr wrap="square" rtlCol="0" anchor="ctr" anchorCtr="0">
              <a:noAutofit/>
            </a:bodyPr>
            <a:lstStyle/>
            <a:p>
              <a:pPr algn="ctr"/>
              <a:r>
                <a:rPr lang="en-US" sz="788" dirty="0"/>
                <a:t>S</a:t>
              </a:r>
            </a:p>
          </p:txBody>
        </p:sp>
      </p:grpSp>
      <p:cxnSp>
        <p:nvCxnSpPr>
          <p:cNvPr id="160" name="Elbow Connector 244">
            <a:extLst>
              <a:ext uri="{FF2B5EF4-FFF2-40B4-BE49-F238E27FC236}">
                <a16:creationId xmlns:a16="http://schemas.microsoft.com/office/drawing/2014/main" id="{2BC29406-5515-4D0F-9935-8F5D7ACD4579}"/>
              </a:ext>
            </a:extLst>
          </p:cNvPr>
          <p:cNvCxnSpPr>
            <a:cxnSpLocks/>
            <a:stCxn id="64" idx="2"/>
            <a:endCxn id="63" idx="6"/>
          </p:cNvCxnSpPr>
          <p:nvPr/>
        </p:nvCxnSpPr>
        <p:spPr>
          <a:xfrm rot="5400000">
            <a:off x="8009163" y="3996523"/>
            <a:ext cx="119595" cy="221791"/>
          </a:xfrm>
          <a:prstGeom prst="bentConnector2">
            <a:avLst/>
          </a:prstGeom>
          <a:ln w="6350">
            <a:solidFill>
              <a:schemeClr val="accent6"/>
            </a:solidFill>
            <a:prstDash val="solid"/>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71" name="Elbow Connector 244">
            <a:extLst>
              <a:ext uri="{FF2B5EF4-FFF2-40B4-BE49-F238E27FC236}">
                <a16:creationId xmlns:a16="http://schemas.microsoft.com/office/drawing/2014/main" id="{4E0F06C9-29E7-4EC2-9F2B-150B38499FFB}"/>
              </a:ext>
            </a:extLst>
          </p:cNvPr>
          <p:cNvCxnSpPr>
            <a:cxnSpLocks/>
            <a:stCxn id="31" idx="3"/>
            <a:endCxn id="64" idx="0"/>
          </p:cNvCxnSpPr>
          <p:nvPr/>
        </p:nvCxnSpPr>
        <p:spPr>
          <a:xfrm>
            <a:off x="8083927" y="1789573"/>
            <a:ext cx="95928" cy="1861115"/>
          </a:xfrm>
          <a:prstGeom prst="bentConnector2">
            <a:avLst/>
          </a:prstGeom>
          <a:ln w="6350">
            <a:solidFill>
              <a:schemeClr val="accent6"/>
            </a:solidFill>
            <a:prstDash val="solid"/>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80" name="Rectangle 179">
            <a:extLst>
              <a:ext uri="{FF2B5EF4-FFF2-40B4-BE49-F238E27FC236}">
                <a16:creationId xmlns:a16="http://schemas.microsoft.com/office/drawing/2014/main" id="{C019556A-9336-486E-B81F-C7A5342A6667}"/>
              </a:ext>
            </a:extLst>
          </p:cNvPr>
          <p:cNvSpPr>
            <a:spLocks noChangeArrowheads="1"/>
          </p:cNvSpPr>
          <p:nvPr/>
        </p:nvSpPr>
        <p:spPr bwMode="auto">
          <a:xfrm>
            <a:off x="6474004" y="3666274"/>
            <a:ext cx="457200" cy="365760"/>
          </a:xfrm>
          <a:prstGeom prst="rect">
            <a:avLst/>
          </a:prstGeom>
          <a:solidFill>
            <a:srgbClr val="FFFFFF"/>
          </a:solidFill>
          <a:ln w="12700">
            <a:solidFill>
              <a:srgbClr val="00B0B9"/>
            </a:solidFill>
            <a:miter lim="800000"/>
            <a:headEnd/>
            <a:tailEnd/>
          </a:ln>
        </p:spPr>
        <p:txBody>
          <a:bodyPr lIns="18288" rIns="18288" anchor="ctr"/>
          <a:lstStyle/>
          <a:p>
            <a:pPr lvl="0" algn="ctr" defTabSz="914400" fontAlgn="base">
              <a:spcAft>
                <a:spcPct val="0"/>
              </a:spcAft>
              <a:defRPr/>
            </a:pPr>
            <a:r>
              <a:rPr lang="en-GB" sz="600" kern="0" dirty="0">
                <a:solidFill>
                  <a:srgbClr val="002776"/>
                </a:solidFill>
                <a:ea typeface="ＭＳ Ｐゴシック" pitchFamily="50" charset="-128"/>
                <a:cs typeface="Arial" pitchFamily="34" charset="0"/>
              </a:rPr>
              <a:t>Review Updates</a:t>
            </a:r>
          </a:p>
        </p:txBody>
      </p:sp>
      <p:sp>
        <p:nvSpPr>
          <p:cNvPr id="190" name="Oval 189">
            <a:extLst>
              <a:ext uri="{FF2B5EF4-FFF2-40B4-BE49-F238E27FC236}">
                <a16:creationId xmlns:a16="http://schemas.microsoft.com/office/drawing/2014/main" id="{DB1D13D5-AEE3-4D30-8BC2-A84F5757A7E3}"/>
              </a:ext>
            </a:extLst>
          </p:cNvPr>
          <p:cNvSpPr/>
          <p:nvPr/>
        </p:nvSpPr>
        <p:spPr>
          <a:xfrm>
            <a:off x="138737" y="3719248"/>
            <a:ext cx="228600" cy="187459"/>
          </a:xfrm>
          <a:prstGeom prst="ellipse">
            <a:avLst/>
          </a:prstGeom>
          <a:solidFill>
            <a:schemeClr val="accent5">
              <a:lumMod val="60000"/>
              <a:lumOff val="40000"/>
            </a:schemeClr>
          </a:solidFill>
          <a:ln w="12700">
            <a:noFill/>
          </a:ln>
        </p:spPr>
        <p:txBody>
          <a:bodyPr wrap="square" rtlCol="0" anchor="ctr" anchorCtr="0">
            <a:noAutofit/>
          </a:bodyPr>
          <a:lstStyle/>
          <a:p>
            <a:pPr algn="ctr"/>
            <a:r>
              <a:rPr lang="en-US" sz="800" dirty="0"/>
              <a:t>E</a:t>
            </a:r>
          </a:p>
        </p:txBody>
      </p:sp>
      <p:cxnSp>
        <p:nvCxnSpPr>
          <p:cNvPr id="211" name="Straight Arrow Connector 210">
            <a:extLst>
              <a:ext uri="{FF2B5EF4-FFF2-40B4-BE49-F238E27FC236}">
                <a16:creationId xmlns:a16="http://schemas.microsoft.com/office/drawing/2014/main" id="{3C97F614-B966-4A58-8AD9-09DA056B6392}"/>
              </a:ext>
            </a:extLst>
          </p:cNvPr>
          <p:cNvCxnSpPr>
            <a:cxnSpLocks/>
            <a:stCxn id="19" idx="2"/>
            <a:endCxn id="36" idx="0"/>
          </p:cNvCxnSpPr>
          <p:nvPr/>
        </p:nvCxnSpPr>
        <p:spPr>
          <a:xfrm>
            <a:off x="6702604" y="1377775"/>
            <a:ext cx="0" cy="228918"/>
          </a:xfrm>
          <a:prstGeom prst="straightConnector1">
            <a:avLst/>
          </a:prstGeom>
          <a:ln w="6350">
            <a:solidFill>
              <a:schemeClr val="accent6"/>
            </a:solidFill>
            <a:prstDash val="solid"/>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17" name="Flowchart: Connector 216">
            <a:extLst>
              <a:ext uri="{FF2B5EF4-FFF2-40B4-BE49-F238E27FC236}">
                <a16:creationId xmlns:a16="http://schemas.microsoft.com/office/drawing/2014/main" id="{C4A2A28C-D376-437B-8F87-3BE1A742FD2F}"/>
              </a:ext>
            </a:extLst>
          </p:cNvPr>
          <p:cNvSpPr/>
          <p:nvPr/>
        </p:nvSpPr>
        <p:spPr>
          <a:xfrm>
            <a:off x="3093221" y="2061006"/>
            <a:ext cx="228521" cy="187379"/>
          </a:xfrm>
          <a:prstGeom prst="flowChartConnector">
            <a:avLst/>
          </a:prstGeom>
          <a:solidFill>
            <a:srgbClr val="00B0B9"/>
          </a:solidFill>
          <a:ln>
            <a:solidFill>
              <a:srgbClr val="00B0B9"/>
            </a:solidFill>
          </a:ln>
        </p:spPr>
        <p:txBody>
          <a:bodyPr wrap="square" rtlCol="0" anchor="ctr" anchorCtr="0">
            <a:noAutofit/>
          </a:bodyPr>
          <a:lstStyle/>
          <a:p>
            <a:pPr algn="ctr"/>
            <a:r>
              <a:rPr lang="en-US" sz="600" dirty="0">
                <a:solidFill>
                  <a:schemeClr val="bg1"/>
                </a:solidFill>
              </a:rPr>
              <a:t>1</a:t>
            </a:r>
          </a:p>
        </p:txBody>
      </p:sp>
      <p:sp>
        <p:nvSpPr>
          <p:cNvPr id="218" name="Flowchart: Connector 217">
            <a:extLst>
              <a:ext uri="{FF2B5EF4-FFF2-40B4-BE49-F238E27FC236}">
                <a16:creationId xmlns:a16="http://schemas.microsoft.com/office/drawing/2014/main" id="{C61633B1-4CB4-43AC-B30B-5C8DCD1F6D7E}"/>
              </a:ext>
            </a:extLst>
          </p:cNvPr>
          <p:cNvSpPr/>
          <p:nvPr/>
        </p:nvSpPr>
        <p:spPr>
          <a:xfrm>
            <a:off x="2939417" y="4310110"/>
            <a:ext cx="228521" cy="187379"/>
          </a:xfrm>
          <a:prstGeom prst="flowChartConnector">
            <a:avLst/>
          </a:prstGeom>
          <a:solidFill>
            <a:srgbClr val="00B0B9"/>
          </a:solidFill>
          <a:ln>
            <a:solidFill>
              <a:srgbClr val="00B0B9"/>
            </a:solidFill>
          </a:ln>
        </p:spPr>
        <p:txBody>
          <a:bodyPr wrap="square" rtlCol="0" anchor="ctr" anchorCtr="0">
            <a:noAutofit/>
          </a:bodyPr>
          <a:lstStyle/>
          <a:p>
            <a:pPr algn="ctr"/>
            <a:r>
              <a:rPr lang="en-US" sz="800" dirty="0">
                <a:solidFill>
                  <a:schemeClr val="bg1"/>
                </a:solidFill>
              </a:rPr>
              <a:t>1</a:t>
            </a:r>
          </a:p>
        </p:txBody>
      </p:sp>
      <p:cxnSp>
        <p:nvCxnSpPr>
          <p:cNvPr id="228" name="Elbow Connector 244">
            <a:extLst>
              <a:ext uri="{FF2B5EF4-FFF2-40B4-BE49-F238E27FC236}">
                <a16:creationId xmlns:a16="http://schemas.microsoft.com/office/drawing/2014/main" id="{54D74ABC-F42A-40C5-AD57-A789E456066E}"/>
              </a:ext>
            </a:extLst>
          </p:cNvPr>
          <p:cNvCxnSpPr>
            <a:cxnSpLocks/>
            <a:stCxn id="26" idx="0"/>
            <a:endCxn id="31" idx="1"/>
          </p:cNvCxnSpPr>
          <p:nvPr/>
        </p:nvCxnSpPr>
        <p:spPr>
          <a:xfrm rot="5400000" flipH="1" flipV="1">
            <a:off x="6641250" y="2646723"/>
            <a:ext cx="1842626" cy="128327"/>
          </a:xfrm>
          <a:prstGeom prst="bentConnector2">
            <a:avLst/>
          </a:prstGeom>
          <a:ln w="6350">
            <a:solidFill>
              <a:schemeClr val="accent6"/>
            </a:solidFill>
            <a:prstDash val="solid"/>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82890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723E9-F995-4A7C-BED2-A987BE7B772D}"/>
              </a:ext>
            </a:extLst>
          </p:cNvPr>
          <p:cNvSpPr>
            <a:spLocks noGrp="1"/>
          </p:cNvSpPr>
          <p:nvPr>
            <p:ph type="title"/>
          </p:nvPr>
        </p:nvSpPr>
        <p:spPr>
          <a:xfrm>
            <a:off x="546100" y="373856"/>
            <a:ext cx="8057127" cy="560863"/>
          </a:xfrm>
        </p:spPr>
        <p:txBody>
          <a:bodyPr/>
          <a:lstStyle/>
          <a:p>
            <a:r>
              <a:rPr lang="en-US" dirty="0">
                <a:solidFill>
                  <a:srgbClr val="00B0B9"/>
                </a:solidFill>
              </a:rPr>
              <a:t>Design Review Process </a:t>
            </a:r>
            <a:br>
              <a:rPr lang="en-US" dirty="0">
                <a:solidFill>
                  <a:srgbClr val="00B0B9"/>
                </a:solidFill>
              </a:rPr>
            </a:br>
            <a:r>
              <a:rPr lang="en-US" sz="1200" dirty="0">
                <a:solidFill>
                  <a:srgbClr val="00B0B9"/>
                </a:solidFill>
              </a:rPr>
              <a:t>Who are involved and what are the templates?</a:t>
            </a:r>
          </a:p>
        </p:txBody>
      </p:sp>
      <p:sp>
        <p:nvSpPr>
          <p:cNvPr id="5" name="Slide Number Placeholder 4">
            <a:extLst>
              <a:ext uri="{FF2B5EF4-FFF2-40B4-BE49-F238E27FC236}">
                <a16:creationId xmlns:a16="http://schemas.microsoft.com/office/drawing/2014/main" id="{3ECEB16C-3E2B-45D4-850B-42BFC2942363}"/>
              </a:ext>
            </a:extLst>
          </p:cNvPr>
          <p:cNvSpPr>
            <a:spLocks noGrp="1"/>
          </p:cNvSpPr>
          <p:nvPr>
            <p:ph type="sldNum" sz="quarter" idx="12"/>
          </p:nvPr>
        </p:nvSpPr>
        <p:spPr/>
        <p:txBody>
          <a:bodyPr/>
          <a:lstStyle/>
          <a:p>
            <a:fld id="{EF03F2D8-09E8-4F65-B5E4-919B7BA10877}" type="slidenum">
              <a:rPr lang="en-US" smtClean="0"/>
              <a:pPr/>
              <a:t>23</a:t>
            </a:fld>
            <a:endParaRPr lang="en-US"/>
          </a:p>
        </p:txBody>
      </p:sp>
      <p:graphicFrame>
        <p:nvGraphicFramePr>
          <p:cNvPr id="20" name="Table 19">
            <a:extLst>
              <a:ext uri="{FF2B5EF4-FFF2-40B4-BE49-F238E27FC236}">
                <a16:creationId xmlns:a16="http://schemas.microsoft.com/office/drawing/2014/main" id="{22B55743-FBB4-4567-ACAE-DD6ACCBBAC74}"/>
              </a:ext>
            </a:extLst>
          </p:cNvPr>
          <p:cNvGraphicFramePr>
            <a:graphicFrameLocks noGrp="1"/>
          </p:cNvGraphicFramePr>
          <p:nvPr>
            <p:extLst>
              <p:ext uri="{D42A27DB-BD31-4B8C-83A1-F6EECF244321}">
                <p14:modId xmlns:p14="http://schemas.microsoft.com/office/powerpoint/2010/main" val="1146044459"/>
              </p:ext>
            </p:extLst>
          </p:nvPr>
        </p:nvGraphicFramePr>
        <p:xfrm>
          <a:off x="506204" y="897434"/>
          <a:ext cx="7847925" cy="3751492"/>
        </p:xfrm>
        <a:graphic>
          <a:graphicData uri="http://schemas.openxmlformats.org/drawingml/2006/table">
            <a:tbl>
              <a:tblPr firstRow="1" bandRow="1">
                <a:tableStyleId>{69012ECD-51FC-41F1-AA8D-1B2483CD663E}</a:tableStyleId>
              </a:tblPr>
              <a:tblGrid>
                <a:gridCol w="7847925">
                  <a:extLst>
                    <a:ext uri="{9D8B030D-6E8A-4147-A177-3AD203B41FA5}">
                      <a16:colId xmlns:a16="http://schemas.microsoft.com/office/drawing/2014/main" val="4260493278"/>
                    </a:ext>
                  </a:extLst>
                </a:gridCol>
              </a:tblGrid>
              <a:tr h="0">
                <a:tc>
                  <a:txBody>
                    <a:bodyPr/>
                    <a:lstStyle/>
                    <a:p>
                      <a:pPr marL="0" marR="0" lvl="0" indent="0" algn="ctr" defTabSz="914033" rtl="0" eaLnBrk="1" fontAlgn="auto" latinLnBrk="0" hangingPunct="1">
                        <a:lnSpc>
                          <a:spcPct val="100000"/>
                        </a:lnSpc>
                        <a:spcBef>
                          <a:spcPts val="0"/>
                        </a:spcBef>
                        <a:spcAft>
                          <a:spcPts val="0"/>
                        </a:spcAft>
                        <a:buClrTx/>
                        <a:buSzTx/>
                        <a:buFontTx/>
                        <a:buNone/>
                        <a:tabLst/>
                        <a:defRPr/>
                      </a:pPr>
                      <a:r>
                        <a:rPr lang="en-US" sz="1400" dirty="0">
                          <a:effectLst>
                            <a:outerShdw blurRad="38100" dist="38100" dir="2700000" algn="tl">
                              <a:srgbClr val="000000">
                                <a:alpha val="43137"/>
                              </a:srgbClr>
                            </a:outerShdw>
                          </a:effectLst>
                        </a:rPr>
                        <a:t>Design Reviews-Requirements/Templates</a:t>
                      </a:r>
                      <a:endParaRPr lang="en-US" sz="1400" dirty="0">
                        <a:solidFill>
                          <a:schemeClr val="bg1"/>
                        </a:solidFill>
                        <a:effectLst>
                          <a:outerShdw blurRad="38100" dist="38100" dir="2700000" algn="tl">
                            <a:srgbClr val="000000">
                              <a:alpha val="43137"/>
                            </a:srgbClr>
                          </a:outerShdw>
                        </a:effectLst>
                      </a:endParaRPr>
                    </a:p>
                  </a:txBody>
                  <a:tcPr/>
                </a:tc>
                <a:extLst>
                  <a:ext uri="{0D108BD9-81ED-4DB2-BD59-A6C34878D82A}">
                    <a16:rowId xmlns:a16="http://schemas.microsoft.com/office/drawing/2014/main" val="1469381338"/>
                  </a:ext>
                </a:extLst>
              </a:tr>
              <a:tr h="3446692">
                <a:tc>
                  <a:txBody>
                    <a:bodyPr/>
                    <a:lstStyle/>
                    <a:p>
                      <a:pPr marL="0" marR="0" lvl="0" indent="0" algn="l" defTabSz="914033" rtl="0" eaLnBrk="1" fontAlgn="auto" latinLnBrk="0" hangingPunct="1">
                        <a:lnSpc>
                          <a:spcPct val="100000"/>
                        </a:lnSpc>
                        <a:spcBef>
                          <a:spcPts val="0"/>
                        </a:spcBef>
                        <a:spcAft>
                          <a:spcPts val="0"/>
                        </a:spcAft>
                        <a:buClr>
                          <a:schemeClr val="accent6"/>
                        </a:buClr>
                        <a:buSzPct val="80000"/>
                        <a:buFontTx/>
                        <a:buNone/>
                        <a:tabLst/>
                        <a:defRPr/>
                      </a:pPr>
                      <a:r>
                        <a:rPr lang="en-US" sz="1200" dirty="0"/>
                        <a:t>Technical leads (or their assigned representatives) create technical requirements or design documents using the Design Templates below and present them during the review. Attendees review them and give feedback.</a:t>
                      </a:r>
                    </a:p>
                    <a:p>
                      <a:pPr marL="0" marR="0" lvl="0" indent="0" algn="l" defTabSz="914033" rtl="0" eaLnBrk="1" fontAlgn="auto" latinLnBrk="0" hangingPunct="1">
                        <a:lnSpc>
                          <a:spcPct val="100000"/>
                        </a:lnSpc>
                        <a:spcBef>
                          <a:spcPts val="0"/>
                        </a:spcBef>
                        <a:spcAft>
                          <a:spcPts val="0"/>
                        </a:spcAft>
                        <a:buClr>
                          <a:schemeClr val="accent6"/>
                        </a:buClr>
                        <a:buSzPct val="80000"/>
                        <a:buFontTx/>
                        <a:buNone/>
                        <a:tabLst/>
                        <a:defRPr/>
                      </a:pPr>
                      <a:endParaRPr lang="en-US" sz="1200" dirty="0"/>
                    </a:p>
                    <a:p>
                      <a:pPr marL="0" marR="0" lvl="0" indent="0" algn="l" defTabSz="914033" rtl="0" eaLnBrk="1" fontAlgn="auto" latinLnBrk="0" hangingPunct="1">
                        <a:lnSpc>
                          <a:spcPct val="100000"/>
                        </a:lnSpc>
                        <a:spcBef>
                          <a:spcPts val="0"/>
                        </a:spcBef>
                        <a:spcAft>
                          <a:spcPts val="0"/>
                        </a:spcAft>
                        <a:buClr>
                          <a:schemeClr val="accent6"/>
                        </a:buClr>
                        <a:buSzPct val="80000"/>
                        <a:buFontTx/>
                        <a:buNone/>
                        <a:tabLst/>
                        <a:defRPr/>
                      </a:pPr>
                      <a:endParaRPr lang="en-US" sz="1200" dirty="0"/>
                    </a:p>
                    <a:p>
                      <a:pPr marL="0" marR="0" lvl="0" indent="0" algn="l" defTabSz="914033" rtl="0" eaLnBrk="1" fontAlgn="auto" latinLnBrk="0" hangingPunct="1">
                        <a:lnSpc>
                          <a:spcPct val="100000"/>
                        </a:lnSpc>
                        <a:spcBef>
                          <a:spcPts val="0"/>
                        </a:spcBef>
                        <a:spcAft>
                          <a:spcPts val="0"/>
                        </a:spcAft>
                        <a:buClr>
                          <a:schemeClr val="accent6"/>
                        </a:buClr>
                        <a:buSzPct val="80000"/>
                        <a:buFontTx/>
                        <a:buNone/>
                        <a:tabLst/>
                        <a:defRPr/>
                      </a:pPr>
                      <a:endParaRPr lang="en-US" sz="1200" dirty="0"/>
                    </a:p>
                    <a:p>
                      <a:pPr marL="0" marR="0" lvl="0" indent="0" algn="l" defTabSz="914033" rtl="0" eaLnBrk="1" fontAlgn="auto" latinLnBrk="0" hangingPunct="1">
                        <a:lnSpc>
                          <a:spcPct val="100000"/>
                        </a:lnSpc>
                        <a:spcBef>
                          <a:spcPts val="0"/>
                        </a:spcBef>
                        <a:spcAft>
                          <a:spcPts val="0"/>
                        </a:spcAft>
                        <a:buClr>
                          <a:schemeClr val="accent6"/>
                        </a:buClr>
                        <a:buSzPct val="80000"/>
                        <a:buFontTx/>
                        <a:buNone/>
                        <a:tabLst/>
                        <a:defRPr/>
                      </a:pPr>
                      <a:r>
                        <a:rPr lang="en-US" sz="1000" dirty="0">
                          <a:hlinkClick r:id="rId3">
                            <a:extLst>
                              <a:ext uri="{A12FA001-AC4F-418D-AE19-62706E023703}">
                                <ahyp:hlinkClr xmlns:ahyp="http://schemas.microsoft.com/office/drawing/2018/hyperlinkcolor" val="tx"/>
                              </a:ext>
                            </a:extLst>
                          </a:hlinkClick>
                        </a:rPr>
                        <a:t>                                                              </a:t>
                      </a:r>
                    </a:p>
                    <a:p>
                      <a:pPr marL="0" marR="0" lvl="0" indent="0" algn="l" defTabSz="914033" rtl="0" eaLnBrk="1" fontAlgn="auto" latinLnBrk="0" hangingPunct="1">
                        <a:lnSpc>
                          <a:spcPct val="100000"/>
                        </a:lnSpc>
                        <a:spcBef>
                          <a:spcPts val="0"/>
                        </a:spcBef>
                        <a:spcAft>
                          <a:spcPts val="0"/>
                        </a:spcAft>
                        <a:buClr>
                          <a:schemeClr val="accent6"/>
                        </a:buClr>
                        <a:buSzPct val="80000"/>
                        <a:buFontTx/>
                        <a:buNone/>
                        <a:tabLst/>
                        <a:defRPr/>
                      </a:pPr>
                      <a:r>
                        <a:rPr lang="en-US" sz="1000" dirty="0">
                          <a:hlinkClick r:id="rId3">
                            <a:extLst>
                              <a:ext uri="{A12FA001-AC4F-418D-AE19-62706E023703}">
                                <ahyp:hlinkClr xmlns:ahyp="http://schemas.microsoft.com/office/drawing/2018/hyperlinkcolor" val="tx"/>
                              </a:ext>
                            </a:extLst>
                          </a:hlinkClick>
                        </a:rPr>
                        <a:t>                                                               </a:t>
                      </a:r>
                    </a:p>
                    <a:p>
                      <a:pPr marL="0" marR="0" lvl="0" indent="0" algn="l" defTabSz="914033" rtl="0" eaLnBrk="1" fontAlgn="auto" latinLnBrk="0" hangingPunct="1">
                        <a:lnSpc>
                          <a:spcPct val="100000"/>
                        </a:lnSpc>
                        <a:spcBef>
                          <a:spcPts val="0"/>
                        </a:spcBef>
                        <a:spcAft>
                          <a:spcPts val="0"/>
                        </a:spcAft>
                        <a:buClr>
                          <a:schemeClr val="accent6"/>
                        </a:buClr>
                        <a:buSzPct val="80000"/>
                        <a:buFontTx/>
                        <a:buNone/>
                        <a:tabLst/>
                        <a:defRPr/>
                      </a:pPr>
                      <a:endParaRPr lang="en-US" sz="1000" dirty="0">
                        <a:hlinkClick r:id="rId3">
                          <a:extLst>
                            <a:ext uri="{A12FA001-AC4F-418D-AE19-62706E023703}">
                              <ahyp:hlinkClr xmlns:ahyp="http://schemas.microsoft.com/office/drawing/2018/hyperlinkcolor" val="tx"/>
                            </a:ext>
                          </a:extLst>
                        </a:hlinkClick>
                      </a:endParaRPr>
                    </a:p>
                    <a:p>
                      <a:pPr marL="0" marR="0" lvl="0" indent="0" algn="l" defTabSz="914033" rtl="0" eaLnBrk="1" fontAlgn="auto" latinLnBrk="0" hangingPunct="1">
                        <a:lnSpc>
                          <a:spcPct val="100000"/>
                        </a:lnSpc>
                        <a:spcBef>
                          <a:spcPts val="0"/>
                        </a:spcBef>
                        <a:spcAft>
                          <a:spcPts val="0"/>
                        </a:spcAft>
                        <a:buClr>
                          <a:schemeClr val="accent6"/>
                        </a:buClr>
                        <a:buSzPct val="80000"/>
                        <a:buFontTx/>
                        <a:buNone/>
                        <a:tabLst/>
                        <a:defRPr/>
                      </a:pPr>
                      <a:endParaRPr lang="en-US" sz="1000" dirty="0">
                        <a:hlinkClick r:id="rId3">
                          <a:extLst>
                            <a:ext uri="{A12FA001-AC4F-418D-AE19-62706E023703}">
                              <ahyp:hlinkClr xmlns:ahyp="http://schemas.microsoft.com/office/drawing/2018/hyperlinkcolor" val="tx"/>
                            </a:ext>
                          </a:extLst>
                        </a:hlinkClick>
                      </a:endParaRPr>
                    </a:p>
                    <a:p>
                      <a:pPr marL="0" marR="0" lvl="0" indent="0" algn="l" defTabSz="914033" rtl="0" eaLnBrk="1" fontAlgn="auto" latinLnBrk="0" hangingPunct="1">
                        <a:lnSpc>
                          <a:spcPct val="100000"/>
                        </a:lnSpc>
                        <a:spcBef>
                          <a:spcPts val="0"/>
                        </a:spcBef>
                        <a:spcAft>
                          <a:spcPts val="0"/>
                        </a:spcAft>
                        <a:buClr>
                          <a:schemeClr val="accent6"/>
                        </a:buClr>
                        <a:buSzPct val="80000"/>
                        <a:buFontTx/>
                        <a:buNone/>
                        <a:tabLst/>
                        <a:defRPr/>
                      </a:pPr>
                      <a:endParaRPr lang="en-US" sz="1000" dirty="0">
                        <a:solidFill>
                          <a:srgbClr val="FF0000"/>
                        </a:solidFill>
                      </a:endParaRPr>
                    </a:p>
                  </a:txBody>
                  <a:tcPr/>
                </a:tc>
                <a:extLst>
                  <a:ext uri="{0D108BD9-81ED-4DB2-BD59-A6C34878D82A}">
                    <a16:rowId xmlns:a16="http://schemas.microsoft.com/office/drawing/2014/main" val="1273982330"/>
                  </a:ext>
                </a:extLst>
              </a:tr>
            </a:tbl>
          </a:graphicData>
        </a:graphic>
      </p:graphicFrame>
      <p:sp>
        <p:nvSpPr>
          <p:cNvPr id="7" name="Rounded Rectangle 129">
            <a:extLst>
              <a:ext uri="{FF2B5EF4-FFF2-40B4-BE49-F238E27FC236}">
                <a16:creationId xmlns:a16="http://schemas.microsoft.com/office/drawing/2014/main" id="{288E244F-B41F-4336-A2F8-746CDCA2A1DB}"/>
              </a:ext>
            </a:extLst>
          </p:cNvPr>
          <p:cNvSpPr/>
          <p:nvPr/>
        </p:nvSpPr>
        <p:spPr>
          <a:xfrm>
            <a:off x="726890" y="2165576"/>
            <a:ext cx="1242069" cy="181488"/>
          </a:xfrm>
          <a:prstGeom prst="roundRect">
            <a:avLst/>
          </a:prstGeom>
          <a:solidFill>
            <a:srgbClr val="CAFF4E"/>
          </a:solidFill>
          <a:ln>
            <a:noFill/>
          </a:ln>
        </p:spPr>
        <p:txBody>
          <a:bodyPr wrap="square" rtlCol="0" anchor="ctr" anchorCtr="0">
            <a:noAutofit/>
          </a:bodyPr>
          <a:lstStyle/>
          <a:p>
            <a:pPr algn="ctr"/>
            <a:r>
              <a:rPr lang="en-US" sz="700" dirty="0"/>
              <a:t>Application</a:t>
            </a:r>
          </a:p>
        </p:txBody>
      </p:sp>
      <p:sp>
        <p:nvSpPr>
          <p:cNvPr id="8" name="Rectangle: Rounded Corners 7">
            <a:extLst>
              <a:ext uri="{FF2B5EF4-FFF2-40B4-BE49-F238E27FC236}">
                <a16:creationId xmlns:a16="http://schemas.microsoft.com/office/drawing/2014/main" id="{25109F30-66F0-4481-AE76-7CB7A4827920}"/>
              </a:ext>
            </a:extLst>
          </p:cNvPr>
          <p:cNvSpPr/>
          <p:nvPr/>
        </p:nvSpPr>
        <p:spPr>
          <a:xfrm>
            <a:off x="726890" y="1787846"/>
            <a:ext cx="1242069" cy="310334"/>
          </a:xfrm>
          <a:prstGeom prst="roundRect">
            <a:avLst/>
          </a:prstGeom>
          <a:solidFill>
            <a:schemeClr val="accent2"/>
          </a:solidFill>
        </p:spPr>
        <p:txBody>
          <a:bodyPr wrap="square" rtlCol="0" anchor="ctr" anchorCtr="0">
            <a:noAutofit/>
          </a:bodyPr>
          <a:lstStyle/>
          <a:p>
            <a:pPr algn="ctr"/>
            <a:r>
              <a:rPr lang="en-GB" sz="1000" b="1" kern="0" dirty="0">
                <a:solidFill>
                  <a:srgbClr val="FFFFFF"/>
                </a:solidFill>
                <a:ea typeface="ＭＳ Ｐゴシック" pitchFamily="50" charset="-128"/>
                <a:cs typeface="Arial" pitchFamily="34" charset="0"/>
              </a:rPr>
              <a:t>Team</a:t>
            </a:r>
            <a:endParaRPr lang="en-US" sz="1000" dirty="0" err="1">
              <a:solidFill>
                <a:schemeClr val="bg1"/>
              </a:solidFill>
            </a:endParaRPr>
          </a:p>
        </p:txBody>
      </p:sp>
      <p:sp>
        <p:nvSpPr>
          <p:cNvPr id="9" name="Rectangle: Rounded Corners 8">
            <a:extLst>
              <a:ext uri="{FF2B5EF4-FFF2-40B4-BE49-F238E27FC236}">
                <a16:creationId xmlns:a16="http://schemas.microsoft.com/office/drawing/2014/main" id="{2AECE07A-9DB4-4A35-ADAA-E11EDF0D6D0E}"/>
              </a:ext>
            </a:extLst>
          </p:cNvPr>
          <p:cNvSpPr/>
          <p:nvPr/>
        </p:nvSpPr>
        <p:spPr>
          <a:xfrm>
            <a:off x="2058270" y="1787846"/>
            <a:ext cx="1926168" cy="310334"/>
          </a:xfrm>
          <a:prstGeom prst="roundRect">
            <a:avLst/>
          </a:prstGeom>
          <a:solidFill>
            <a:schemeClr val="accent2"/>
          </a:solidFill>
        </p:spPr>
        <p:txBody>
          <a:bodyPr wrap="square" rtlCol="0" anchor="ctr" anchorCtr="0">
            <a:noAutofit/>
          </a:bodyPr>
          <a:lstStyle/>
          <a:p>
            <a:pPr algn="ctr"/>
            <a:r>
              <a:rPr lang="en-GB" sz="1000" b="1" kern="0" dirty="0">
                <a:solidFill>
                  <a:srgbClr val="FFFFFF"/>
                </a:solidFill>
                <a:ea typeface="ＭＳ Ｐゴシック" pitchFamily="50" charset="-128"/>
                <a:cs typeface="Arial" pitchFamily="34" charset="0"/>
              </a:rPr>
              <a:t>Technical Leads</a:t>
            </a:r>
          </a:p>
          <a:p>
            <a:pPr algn="ctr"/>
            <a:r>
              <a:rPr lang="en-GB" sz="1000" kern="0" dirty="0">
                <a:solidFill>
                  <a:srgbClr val="FFFFFF"/>
                </a:solidFill>
                <a:ea typeface="ＭＳ Ｐゴシック" pitchFamily="50" charset="-128"/>
                <a:cs typeface="Arial" pitchFamily="34" charset="0"/>
              </a:rPr>
              <a:t>(create &amp; present)</a:t>
            </a:r>
            <a:endParaRPr lang="en-US" sz="1000" dirty="0" err="1">
              <a:solidFill>
                <a:schemeClr val="bg1"/>
              </a:solidFill>
            </a:endParaRPr>
          </a:p>
        </p:txBody>
      </p:sp>
      <p:sp>
        <p:nvSpPr>
          <p:cNvPr id="10" name="Rectangle: Rounded Corners 9">
            <a:extLst>
              <a:ext uri="{FF2B5EF4-FFF2-40B4-BE49-F238E27FC236}">
                <a16:creationId xmlns:a16="http://schemas.microsoft.com/office/drawing/2014/main" id="{7644DE04-30BC-465B-9C90-2AB29B5024C6}"/>
              </a:ext>
            </a:extLst>
          </p:cNvPr>
          <p:cNvSpPr/>
          <p:nvPr/>
        </p:nvSpPr>
        <p:spPr>
          <a:xfrm>
            <a:off x="6059684" y="1787846"/>
            <a:ext cx="2079605" cy="310334"/>
          </a:xfrm>
          <a:prstGeom prst="roundRect">
            <a:avLst/>
          </a:prstGeom>
          <a:solidFill>
            <a:schemeClr val="accent2"/>
          </a:solidFill>
        </p:spPr>
        <p:txBody>
          <a:bodyPr wrap="square" rtlCol="0" anchor="ctr" anchorCtr="0">
            <a:noAutofit/>
          </a:bodyPr>
          <a:lstStyle/>
          <a:p>
            <a:pPr algn="ctr"/>
            <a:r>
              <a:rPr lang="en-GB" sz="1000" b="1" kern="0" dirty="0">
                <a:solidFill>
                  <a:srgbClr val="FFFFFF"/>
                </a:solidFill>
                <a:ea typeface="ＭＳ Ｐゴシック" pitchFamily="50" charset="-128"/>
                <a:cs typeface="Arial" pitchFamily="34" charset="0"/>
              </a:rPr>
              <a:t>Design Template</a:t>
            </a:r>
            <a:endParaRPr lang="en-US" sz="1000" dirty="0" err="1">
              <a:solidFill>
                <a:schemeClr val="bg1"/>
              </a:solidFill>
            </a:endParaRPr>
          </a:p>
        </p:txBody>
      </p:sp>
      <p:sp>
        <p:nvSpPr>
          <p:cNvPr id="11" name="Rounded Rectangle 135">
            <a:extLst>
              <a:ext uri="{FF2B5EF4-FFF2-40B4-BE49-F238E27FC236}">
                <a16:creationId xmlns:a16="http://schemas.microsoft.com/office/drawing/2014/main" id="{361EE9F5-67CC-4A69-96EB-D5C8B4CD1CBA}"/>
              </a:ext>
            </a:extLst>
          </p:cNvPr>
          <p:cNvSpPr/>
          <p:nvPr/>
        </p:nvSpPr>
        <p:spPr>
          <a:xfrm>
            <a:off x="2058269" y="2165576"/>
            <a:ext cx="1926171" cy="378857"/>
          </a:xfrm>
          <a:prstGeom prst="roundRect">
            <a:avLst/>
          </a:prstGeom>
          <a:solidFill>
            <a:schemeClr val="bg1"/>
          </a:solidFill>
          <a:ln>
            <a:solidFill>
              <a:srgbClr val="9FE600"/>
            </a:solidFill>
          </a:ln>
        </p:spPr>
        <p:txBody>
          <a:bodyPr wrap="square" rtlCol="0" anchor="t" anchorCtr="0">
            <a:noAutofit/>
          </a:bodyPr>
          <a:lstStyle/>
          <a:p>
            <a:r>
              <a:rPr lang="en-US" sz="700" dirty="0">
                <a:solidFill>
                  <a:srgbClr val="333333"/>
                </a:solidFill>
              </a:rPr>
              <a:t>Marketing &amp; Distribution – Edward Ruiz</a:t>
            </a:r>
          </a:p>
          <a:p>
            <a:r>
              <a:rPr lang="en-US" sz="700" dirty="0">
                <a:solidFill>
                  <a:srgbClr val="333333"/>
                </a:solidFill>
              </a:rPr>
              <a:t>Client Solutions – Edward Ruiz</a:t>
            </a:r>
          </a:p>
          <a:p>
            <a:r>
              <a:rPr lang="en-US" sz="700" dirty="0">
                <a:solidFill>
                  <a:srgbClr val="333333"/>
                </a:solidFill>
              </a:rPr>
              <a:t>Corporate Systems – Praful Mohite</a:t>
            </a:r>
          </a:p>
        </p:txBody>
      </p:sp>
      <p:sp>
        <p:nvSpPr>
          <p:cNvPr id="12" name="Rounded Rectangle 135">
            <a:hlinkClick r:id="rId4"/>
            <a:extLst>
              <a:ext uri="{FF2B5EF4-FFF2-40B4-BE49-F238E27FC236}">
                <a16:creationId xmlns:a16="http://schemas.microsoft.com/office/drawing/2014/main" id="{E59614AC-4D16-406E-A931-14908067F857}"/>
              </a:ext>
            </a:extLst>
          </p:cNvPr>
          <p:cNvSpPr/>
          <p:nvPr/>
        </p:nvSpPr>
        <p:spPr>
          <a:xfrm>
            <a:off x="6047830" y="2165576"/>
            <a:ext cx="2103313" cy="378858"/>
          </a:xfrm>
          <a:prstGeom prst="roundRect">
            <a:avLst/>
          </a:prstGeom>
          <a:solidFill>
            <a:schemeClr val="bg1"/>
          </a:solidFill>
          <a:ln>
            <a:solidFill>
              <a:srgbClr val="9FE600"/>
            </a:solidFill>
          </a:ln>
        </p:spPr>
        <p:txBody>
          <a:bodyPr wrap="square" rtlCol="0" anchor="t" anchorCtr="0">
            <a:noAutofit/>
          </a:bodyPr>
          <a:lstStyle/>
          <a:p>
            <a:r>
              <a:rPr lang="en-US" sz="700" u="sng" dirty="0">
                <a:solidFill>
                  <a:srgbClr val="333333"/>
                </a:solidFill>
                <a:hlinkClick r:id="rId4">
                  <a:extLst>
                    <a:ext uri="{A12FA001-AC4F-418D-AE19-62706E023703}">
                      <ahyp:hlinkClr xmlns:ahyp="http://schemas.microsoft.com/office/drawing/2018/hyperlinkcolor" val="tx"/>
                    </a:ext>
                  </a:extLst>
                </a:hlinkClick>
              </a:rPr>
              <a:t>Application Design Review Template</a:t>
            </a:r>
            <a:endParaRPr lang="en-US" sz="700" u="sng" dirty="0">
              <a:solidFill>
                <a:srgbClr val="333333"/>
              </a:solidFill>
            </a:endParaRPr>
          </a:p>
          <a:p>
            <a:r>
              <a:rPr lang="en-US" sz="700" u="sng" dirty="0">
                <a:solidFill>
                  <a:srgbClr val="333333"/>
                </a:solidFill>
                <a:hlinkClick r:id="rId5">
                  <a:extLst>
                    <a:ext uri="{A12FA001-AC4F-418D-AE19-62706E023703}">
                      <ahyp:hlinkClr xmlns:ahyp="http://schemas.microsoft.com/office/drawing/2018/hyperlinkcolor" val="tx"/>
                    </a:ext>
                  </a:extLst>
                </a:hlinkClick>
              </a:rPr>
              <a:t>BPD_Handoff_Checklist v1.0</a:t>
            </a:r>
            <a:endParaRPr lang="en-US" sz="700" u="sng" dirty="0">
              <a:solidFill>
                <a:srgbClr val="333333"/>
              </a:solidFill>
            </a:endParaRPr>
          </a:p>
          <a:p>
            <a:r>
              <a:rPr lang="en-US" sz="700" u="sng" dirty="0">
                <a:solidFill>
                  <a:srgbClr val="333333"/>
                </a:solidFill>
                <a:hlinkClick r:id="rId6">
                  <a:extLst>
                    <a:ext uri="{A12FA001-AC4F-418D-AE19-62706E023703}">
                      <ahyp:hlinkClr xmlns:ahyp="http://schemas.microsoft.com/office/drawing/2018/hyperlinkcolor" val="tx"/>
                    </a:ext>
                  </a:extLst>
                </a:hlinkClick>
              </a:rPr>
              <a:t>FD_Handoff_RICEFW_ID_Desc_Checklist v1.0</a:t>
            </a:r>
            <a:endParaRPr lang="en-US" sz="700" u="sng" dirty="0">
              <a:solidFill>
                <a:srgbClr val="333333"/>
              </a:solidFill>
            </a:endParaRPr>
          </a:p>
        </p:txBody>
      </p:sp>
      <p:sp>
        <p:nvSpPr>
          <p:cNvPr id="13" name="Rounded Rectangle 127">
            <a:extLst>
              <a:ext uri="{FF2B5EF4-FFF2-40B4-BE49-F238E27FC236}">
                <a16:creationId xmlns:a16="http://schemas.microsoft.com/office/drawing/2014/main" id="{4280D542-C2CB-4644-9E5B-A9FB5B98A3C7}"/>
              </a:ext>
            </a:extLst>
          </p:cNvPr>
          <p:cNvSpPr/>
          <p:nvPr/>
        </p:nvSpPr>
        <p:spPr>
          <a:xfrm>
            <a:off x="726890" y="2625553"/>
            <a:ext cx="1242068" cy="168552"/>
          </a:xfrm>
          <a:prstGeom prst="roundRect">
            <a:avLst/>
          </a:prstGeom>
          <a:solidFill>
            <a:srgbClr val="26BA8B"/>
          </a:solidFill>
          <a:ln>
            <a:noFill/>
          </a:ln>
        </p:spPr>
        <p:txBody>
          <a:bodyPr wrap="square" rtlCol="0" anchor="ctr" anchorCtr="0">
            <a:noAutofit/>
          </a:bodyPr>
          <a:lstStyle/>
          <a:p>
            <a:pPr algn="ctr"/>
            <a:r>
              <a:rPr lang="en-US" sz="700" dirty="0"/>
              <a:t>IT Infrastructure</a:t>
            </a:r>
          </a:p>
        </p:txBody>
      </p:sp>
      <p:sp>
        <p:nvSpPr>
          <p:cNvPr id="14" name="Rounded Rectangle 135">
            <a:extLst>
              <a:ext uri="{FF2B5EF4-FFF2-40B4-BE49-F238E27FC236}">
                <a16:creationId xmlns:a16="http://schemas.microsoft.com/office/drawing/2014/main" id="{8FB23B39-65F0-4F65-AC58-161347080FE6}"/>
              </a:ext>
            </a:extLst>
          </p:cNvPr>
          <p:cNvSpPr/>
          <p:nvPr/>
        </p:nvSpPr>
        <p:spPr>
          <a:xfrm>
            <a:off x="2057751" y="2625553"/>
            <a:ext cx="1927207" cy="378858"/>
          </a:xfrm>
          <a:prstGeom prst="roundRect">
            <a:avLst/>
          </a:prstGeom>
          <a:solidFill>
            <a:schemeClr val="bg1"/>
          </a:solidFill>
          <a:ln>
            <a:solidFill>
              <a:srgbClr val="26BA8B"/>
            </a:solidFill>
          </a:ln>
        </p:spPr>
        <p:txBody>
          <a:bodyPr wrap="square" rtlCol="0" anchor="t" anchorCtr="0">
            <a:noAutofit/>
          </a:bodyPr>
          <a:lstStyle/>
          <a:p>
            <a:r>
              <a:rPr lang="en-US" sz="700" dirty="0">
                <a:solidFill>
                  <a:srgbClr val="333333"/>
                </a:solidFill>
              </a:rPr>
              <a:t>Steve Eddy</a:t>
            </a:r>
          </a:p>
        </p:txBody>
      </p:sp>
      <p:sp>
        <p:nvSpPr>
          <p:cNvPr id="15" name="Rounded Rectangle 135">
            <a:extLst>
              <a:ext uri="{FF2B5EF4-FFF2-40B4-BE49-F238E27FC236}">
                <a16:creationId xmlns:a16="http://schemas.microsoft.com/office/drawing/2014/main" id="{9F41E06D-7009-4297-B7E1-099859227131}"/>
              </a:ext>
            </a:extLst>
          </p:cNvPr>
          <p:cNvSpPr/>
          <p:nvPr/>
        </p:nvSpPr>
        <p:spPr>
          <a:xfrm>
            <a:off x="6059683" y="2625553"/>
            <a:ext cx="2079606" cy="378859"/>
          </a:xfrm>
          <a:prstGeom prst="roundRect">
            <a:avLst/>
          </a:prstGeom>
          <a:noFill/>
          <a:ln>
            <a:solidFill>
              <a:srgbClr val="26BA8B"/>
            </a:solidFill>
          </a:ln>
        </p:spPr>
        <p:txBody>
          <a:bodyPr wrap="square" rtlCol="0" anchor="t" anchorCtr="0">
            <a:noAutofit/>
          </a:bodyPr>
          <a:lstStyle/>
          <a:p>
            <a:pPr lvl="0" defTabSz="914033">
              <a:buClr>
                <a:schemeClr val="accent6"/>
              </a:buClr>
              <a:buSzPct val="80000"/>
              <a:defRPr/>
            </a:pPr>
            <a:r>
              <a:rPr lang="en-US" sz="700" dirty="0">
                <a:solidFill>
                  <a:srgbClr val="333333"/>
                </a:solidFill>
                <a:hlinkClick r:id="rId3">
                  <a:extLst>
                    <a:ext uri="{A12FA001-AC4F-418D-AE19-62706E023703}">
                      <ahyp:hlinkClr xmlns:ahyp="http://schemas.microsoft.com/office/drawing/2018/hyperlinkcolor" val="tx"/>
                    </a:ext>
                  </a:extLst>
                </a:hlinkClick>
              </a:rPr>
              <a:t>BHF TDD Template v3.3.docx</a:t>
            </a:r>
            <a:endParaRPr lang="en-US" sz="700" dirty="0">
              <a:solidFill>
                <a:srgbClr val="333333"/>
              </a:solidFill>
            </a:endParaRPr>
          </a:p>
          <a:p>
            <a:pPr lvl="0" defTabSz="914033">
              <a:buClr>
                <a:schemeClr val="accent6"/>
              </a:buClr>
              <a:buSzPct val="80000"/>
              <a:defRPr/>
            </a:pPr>
            <a:r>
              <a:rPr lang="en-US" sz="700" dirty="0">
                <a:solidFill>
                  <a:srgbClr val="333333"/>
                </a:solidFill>
                <a:hlinkClick r:id="rId7">
                  <a:extLst>
                    <a:ext uri="{A12FA001-AC4F-418D-AE19-62706E023703}">
                      <ahyp:hlinkClr xmlns:ahyp="http://schemas.microsoft.com/office/drawing/2018/hyperlinkcolor" val="tx"/>
                    </a:ext>
                  </a:extLst>
                </a:hlinkClick>
              </a:rPr>
              <a:t>Infra Intake and Engineering Process</a:t>
            </a:r>
            <a:endParaRPr lang="en-US" sz="700" dirty="0">
              <a:solidFill>
                <a:srgbClr val="333333"/>
              </a:solidFill>
            </a:endParaRPr>
          </a:p>
        </p:txBody>
      </p:sp>
      <p:sp>
        <p:nvSpPr>
          <p:cNvPr id="16" name="Rounded Rectangle 127">
            <a:extLst>
              <a:ext uri="{FF2B5EF4-FFF2-40B4-BE49-F238E27FC236}">
                <a16:creationId xmlns:a16="http://schemas.microsoft.com/office/drawing/2014/main" id="{36D4D301-1E1E-4754-AB06-BAC3E1DB80E0}"/>
              </a:ext>
            </a:extLst>
          </p:cNvPr>
          <p:cNvSpPr/>
          <p:nvPr/>
        </p:nvSpPr>
        <p:spPr>
          <a:xfrm>
            <a:off x="726890" y="3071318"/>
            <a:ext cx="1223401" cy="168552"/>
          </a:xfrm>
          <a:prstGeom prst="roundRect">
            <a:avLst/>
          </a:prstGeom>
          <a:solidFill>
            <a:schemeClr val="bg2">
              <a:lumMod val="60000"/>
              <a:lumOff val="40000"/>
            </a:schemeClr>
          </a:solidFill>
          <a:ln>
            <a:noFill/>
          </a:ln>
        </p:spPr>
        <p:txBody>
          <a:bodyPr wrap="square" rtlCol="0" anchor="ctr" anchorCtr="0">
            <a:noAutofit/>
          </a:bodyPr>
          <a:lstStyle/>
          <a:p>
            <a:pPr algn="ctr"/>
            <a:r>
              <a:rPr lang="en-US" sz="700" dirty="0"/>
              <a:t>IT Security</a:t>
            </a:r>
          </a:p>
        </p:txBody>
      </p:sp>
      <p:sp>
        <p:nvSpPr>
          <p:cNvPr id="17" name="Rounded Rectangle 135">
            <a:extLst>
              <a:ext uri="{FF2B5EF4-FFF2-40B4-BE49-F238E27FC236}">
                <a16:creationId xmlns:a16="http://schemas.microsoft.com/office/drawing/2014/main" id="{4C1BDF0F-F2CF-4E9E-945C-C193DFBD9C2A}"/>
              </a:ext>
            </a:extLst>
          </p:cNvPr>
          <p:cNvSpPr/>
          <p:nvPr/>
        </p:nvSpPr>
        <p:spPr>
          <a:xfrm>
            <a:off x="2058269" y="3071318"/>
            <a:ext cx="1926171" cy="428535"/>
          </a:xfrm>
          <a:prstGeom prst="roundRect">
            <a:avLst/>
          </a:prstGeom>
          <a:solidFill>
            <a:schemeClr val="bg1"/>
          </a:solidFill>
          <a:ln>
            <a:solidFill>
              <a:schemeClr val="bg2">
                <a:lumMod val="60000"/>
                <a:lumOff val="40000"/>
              </a:schemeClr>
            </a:solidFill>
          </a:ln>
        </p:spPr>
        <p:txBody>
          <a:bodyPr wrap="square" rtlCol="0" anchor="t" anchorCtr="0">
            <a:noAutofit/>
          </a:bodyPr>
          <a:lstStyle/>
          <a:p>
            <a:r>
              <a:rPr lang="en-US" sz="700" dirty="0">
                <a:solidFill>
                  <a:srgbClr val="333333"/>
                </a:solidFill>
              </a:rPr>
              <a:t>Steven Bell</a:t>
            </a:r>
          </a:p>
          <a:p>
            <a:r>
              <a:rPr lang="en-US" sz="700" dirty="0">
                <a:solidFill>
                  <a:srgbClr val="333333"/>
                </a:solidFill>
              </a:rPr>
              <a:t>Tara Hunter</a:t>
            </a:r>
          </a:p>
        </p:txBody>
      </p:sp>
      <p:sp>
        <p:nvSpPr>
          <p:cNvPr id="18" name="Rounded Rectangle 135">
            <a:extLst>
              <a:ext uri="{FF2B5EF4-FFF2-40B4-BE49-F238E27FC236}">
                <a16:creationId xmlns:a16="http://schemas.microsoft.com/office/drawing/2014/main" id="{4EC291F5-BFDC-4118-AB6E-5AEAB1A87504}"/>
              </a:ext>
            </a:extLst>
          </p:cNvPr>
          <p:cNvSpPr/>
          <p:nvPr/>
        </p:nvSpPr>
        <p:spPr>
          <a:xfrm>
            <a:off x="6059683" y="3071318"/>
            <a:ext cx="2079606" cy="426822"/>
          </a:xfrm>
          <a:prstGeom prst="roundRect">
            <a:avLst/>
          </a:prstGeom>
          <a:solidFill>
            <a:schemeClr val="bg1"/>
          </a:solidFill>
          <a:ln>
            <a:solidFill>
              <a:schemeClr val="bg2">
                <a:lumMod val="60000"/>
                <a:lumOff val="40000"/>
              </a:schemeClr>
            </a:solidFill>
          </a:ln>
        </p:spPr>
        <p:txBody>
          <a:bodyPr wrap="square" rtlCol="0" anchor="t" anchorCtr="0">
            <a:noAutofit/>
          </a:bodyPr>
          <a:lstStyle/>
          <a:p>
            <a:r>
              <a:rPr lang="en-US" sz="700" dirty="0">
                <a:solidFill>
                  <a:srgbClr val="333333"/>
                </a:solidFill>
                <a:hlinkClick r:id="rId8">
                  <a:extLst>
                    <a:ext uri="{A12FA001-AC4F-418D-AE19-62706E023703}">
                      <ahyp:hlinkClr xmlns:ahyp="http://schemas.microsoft.com/office/drawing/2018/hyperlinkcolor" val="tx"/>
                    </a:ext>
                  </a:extLst>
                </a:hlinkClick>
              </a:rPr>
              <a:t>Assurance Security Documents</a:t>
            </a:r>
            <a:endParaRPr lang="en-US" sz="700" dirty="0">
              <a:solidFill>
                <a:srgbClr val="333333"/>
              </a:solidFill>
            </a:endParaRPr>
          </a:p>
        </p:txBody>
      </p:sp>
      <p:sp>
        <p:nvSpPr>
          <p:cNvPr id="19" name="Rounded Rectangle 131">
            <a:extLst>
              <a:ext uri="{FF2B5EF4-FFF2-40B4-BE49-F238E27FC236}">
                <a16:creationId xmlns:a16="http://schemas.microsoft.com/office/drawing/2014/main" id="{FBA38E06-C65D-48F2-A884-D99363E0234D}"/>
              </a:ext>
            </a:extLst>
          </p:cNvPr>
          <p:cNvSpPr/>
          <p:nvPr/>
        </p:nvSpPr>
        <p:spPr>
          <a:xfrm>
            <a:off x="726890" y="3579791"/>
            <a:ext cx="1223401" cy="168553"/>
          </a:xfrm>
          <a:prstGeom prst="roundRect">
            <a:avLst/>
          </a:prstGeom>
          <a:solidFill>
            <a:srgbClr val="2DD0FF"/>
          </a:solidFill>
          <a:ln>
            <a:noFill/>
          </a:ln>
        </p:spPr>
        <p:txBody>
          <a:bodyPr wrap="square" rtlCol="0" anchor="ctr" anchorCtr="0">
            <a:noAutofit/>
          </a:bodyPr>
          <a:lstStyle/>
          <a:p>
            <a:pPr algn="ctr"/>
            <a:r>
              <a:rPr lang="en-US" sz="700" dirty="0">
                <a:solidFill>
                  <a:prstClr val="black"/>
                </a:solidFill>
              </a:rPr>
              <a:t>Data &amp; Analytics</a:t>
            </a:r>
          </a:p>
        </p:txBody>
      </p:sp>
      <p:sp>
        <p:nvSpPr>
          <p:cNvPr id="21" name="Rounded Rectangle 135">
            <a:extLst>
              <a:ext uri="{FF2B5EF4-FFF2-40B4-BE49-F238E27FC236}">
                <a16:creationId xmlns:a16="http://schemas.microsoft.com/office/drawing/2014/main" id="{4BAC6CC3-2286-4984-86F6-39729EFF50F2}"/>
              </a:ext>
            </a:extLst>
          </p:cNvPr>
          <p:cNvSpPr/>
          <p:nvPr/>
        </p:nvSpPr>
        <p:spPr>
          <a:xfrm>
            <a:off x="2058269" y="3579791"/>
            <a:ext cx="1926170" cy="584246"/>
          </a:xfrm>
          <a:prstGeom prst="roundRect">
            <a:avLst/>
          </a:prstGeom>
          <a:solidFill>
            <a:schemeClr val="bg1"/>
          </a:solidFill>
          <a:ln>
            <a:solidFill>
              <a:srgbClr val="2DD0FF"/>
            </a:solidFill>
          </a:ln>
        </p:spPr>
        <p:txBody>
          <a:bodyPr wrap="square" rtlCol="0" anchor="t" anchorCtr="0">
            <a:noAutofit/>
          </a:bodyPr>
          <a:lstStyle/>
          <a:p>
            <a:r>
              <a:rPr lang="en-US" sz="700" dirty="0">
                <a:solidFill>
                  <a:srgbClr val="333333"/>
                </a:solidFill>
              </a:rPr>
              <a:t>Ray Lavoie </a:t>
            </a:r>
          </a:p>
          <a:p>
            <a:r>
              <a:rPr lang="en-US" sz="700" dirty="0">
                <a:solidFill>
                  <a:srgbClr val="333333"/>
                </a:solidFill>
              </a:rPr>
              <a:t>Rob Stein</a:t>
            </a:r>
          </a:p>
        </p:txBody>
      </p:sp>
      <p:sp>
        <p:nvSpPr>
          <p:cNvPr id="29" name="Rectangle: Rounded Corners 28">
            <a:extLst>
              <a:ext uri="{FF2B5EF4-FFF2-40B4-BE49-F238E27FC236}">
                <a16:creationId xmlns:a16="http://schemas.microsoft.com/office/drawing/2014/main" id="{5C88333B-E705-49CE-BF80-6EF3AD7C42BF}"/>
              </a:ext>
            </a:extLst>
          </p:cNvPr>
          <p:cNvSpPr/>
          <p:nvPr/>
        </p:nvSpPr>
        <p:spPr>
          <a:xfrm>
            <a:off x="4052500" y="1787846"/>
            <a:ext cx="1926168" cy="310334"/>
          </a:xfrm>
          <a:prstGeom prst="roundRect">
            <a:avLst/>
          </a:prstGeom>
          <a:solidFill>
            <a:schemeClr val="accent2"/>
          </a:solidFill>
        </p:spPr>
        <p:txBody>
          <a:bodyPr wrap="square" rtlCol="0" anchor="ctr" anchorCtr="0">
            <a:noAutofit/>
          </a:bodyPr>
          <a:lstStyle/>
          <a:p>
            <a:pPr algn="ctr"/>
            <a:r>
              <a:rPr lang="en-GB" sz="1000" b="1" kern="0" dirty="0">
                <a:solidFill>
                  <a:srgbClr val="FFFFFF"/>
                </a:solidFill>
                <a:ea typeface="ＭＳ Ｐゴシック" pitchFamily="50" charset="-128"/>
                <a:cs typeface="Arial" pitchFamily="34" charset="0"/>
              </a:rPr>
              <a:t>Team Members</a:t>
            </a:r>
          </a:p>
          <a:p>
            <a:pPr algn="ctr"/>
            <a:r>
              <a:rPr lang="en-GB" sz="1000" kern="0" dirty="0">
                <a:solidFill>
                  <a:srgbClr val="FFFFFF"/>
                </a:solidFill>
                <a:ea typeface="ＭＳ Ｐゴシック" pitchFamily="50" charset="-128"/>
                <a:cs typeface="Arial" pitchFamily="34" charset="0"/>
              </a:rPr>
              <a:t>(</a:t>
            </a:r>
            <a:r>
              <a:rPr lang="en-GB" sz="1000" kern="0">
                <a:solidFill>
                  <a:srgbClr val="FFFFFF"/>
                </a:solidFill>
                <a:ea typeface="ＭＳ Ｐゴシック" pitchFamily="50" charset="-128"/>
                <a:cs typeface="Arial" pitchFamily="34" charset="0"/>
              </a:rPr>
              <a:t>attend &amp; </a:t>
            </a:r>
            <a:r>
              <a:rPr lang="en-GB" sz="1000" kern="0" dirty="0">
                <a:solidFill>
                  <a:srgbClr val="FFFFFF"/>
                </a:solidFill>
                <a:ea typeface="ＭＳ Ｐゴシック" pitchFamily="50" charset="-128"/>
                <a:cs typeface="Arial" pitchFamily="34" charset="0"/>
              </a:rPr>
              <a:t>review)</a:t>
            </a:r>
            <a:endParaRPr lang="en-US" sz="1000" dirty="0" err="1">
              <a:solidFill>
                <a:schemeClr val="bg1"/>
              </a:solidFill>
            </a:endParaRPr>
          </a:p>
        </p:txBody>
      </p:sp>
      <p:sp>
        <p:nvSpPr>
          <p:cNvPr id="30" name="Rounded Rectangle 135">
            <a:extLst>
              <a:ext uri="{FF2B5EF4-FFF2-40B4-BE49-F238E27FC236}">
                <a16:creationId xmlns:a16="http://schemas.microsoft.com/office/drawing/2014/main" id="{5A56A427-8E68-499C-9394-0911DAD6D81B}"/>
              </a:ext>
            </a:extLst>
          </p:cNvPr>
          <p:cNvSpPr/>
          <p:nvPr/>
        </p:nvSpPr>
        <p:spPr>
          <a:xfrm>
            <a:off x="4052499" y="2165576"/>
            <a:ext cx="1926171" cy="378857"/>
          </a:xfrm>
          <a:prstGeom prst="roundRect">
            <a:avLst/>
          </a:prstGeom>
          <a:solidFill>
            <a:schemeClr val="bg1"/>
          </a:solidFill>
          <a:ln>
            <a:solidFill>
              <a:srgbClr val="9FE600"/>
            </a:solidFill>
          </a:ln>
        </p:spPr>
        <p:txBody>
          <a:bodyPr wrap="square" rtlCol="0" anchor="t" anchorCtr="0">
            <a:noAutofit/>
          </a:bodyPr>
          <a:lstStyle/>
          <a:p>
            <a:r>
              <a:rPr lang="en-US" sz="700" dirty="0">
                <a:solidFill>
                  <a:srgbClr val="333333"/>
                </a:solidFill>
              </a:rPr>
              <a:t>ITSO</a:t>
            </a:r>
          </a:p>
          <a:p>
            <a:r>
              <a:rPr lang="en-US" sz="700" dirty="0">
                <a:solidFill>
                  <a:srgbClr val="333333"/>
                </a:solidFill>
              </a:rPr>
              <a:t>Vendor partners</a:t>
            </a:r>
          </a:p>
          <a:p>
            <a:r>
              <a:rPr lang="en-US" sz="700" dirty="0">
                <a:solidFill>
                  <a:srgbClr val="333333"/>
                </a:solidFill>
              </a:rPr>
              <a:t>Others</a:t>
            </a:r>
          </a:p>
        </p:txBody>
      </p:sp>
      <p:sp>
        <p:nvSpPr>
          <p:cNvPr id="31" name="Rounded Rectangle 135">
            <a:extLst>
              <a:ext uri="{FF2B5EF4-FFF2-40B4-BE49-F238E27FC236}">
                <a16:creationId xmlns:a16="http://schemas.microsoft.com/office/drawing/2014/main" id="{0BC22AAA-7C68-4287-A0F9-0CA802B7CC51}"/>
              </a:ext>
            </a:extLst>
          </p:cNvPr>
          <p:cNvSpPr/>
          <p:nvPr/>
        </p:nvSpPr>
        <p:spPr>
          <a:xfrm>
            <a:off x="4051981" y="2625553"/>
            <a:ext cx="1927207" cy="378858"/>
          </a:xfrm>
          <a:prstGeom prst="roundRect">
            <a:avLst/>
          </a:prstGeom>
          <a:solidFill>
            <a:schemeClr val="bg1"/>
          </a:solidFill>
          <a:ln>
            <a:solidFill>
              <a:srgbClr val="26BA8B"/>
            </a:solidFill>
          </a:ln>
        </p:spPr>
        <p:txBody>
          <a:bodyPr wrap="square" rtlCol="0" anchor="t" anchorCtr="0">
            <a:noAutofit/>
          </a:bodyPr>
          <a:lstStyle/>
          <a:p>
            <a:r>
              <a:rPr lang="en-US" sz="700" dirty="0">
                <a:solidFill>
                  <a:srgbClr val="333333"/>
                </a:solidFill>
              </a:rPr>
              <a:t>Network / Cloud - Jacob Zwennes</a:t>
            </a:r>
          </a:p>
          <a:p>
            <a:r>
              <a:rPr lang="en-US" sz="700" dirty="0">
                <a:solidFill>
                  <a:srgbClr val="333333"/>
                </a:solidFill>
              </a:rPr>
              <a:t>Infrastructure - Matt Agostinelli       </a:t>
            </a:r>
          </a:p>
        </p:txBody>
      </p:sp>
      <p:sp>
        <p:nvSpPr>
          <p:cNvPr id="32" name="Rounded Rectangle 135">
            <a:extLst>
              <a:ext uri="{FF2B5EF4-FFF2-40B4-BE49-F238E27FC236}">
                <a16:creationId xmlns:a16="http://schemas.microsoft.com/office/drawing/2014/main" id="{F229FAEA-60FC-40EC-804D-338F37DBF153}"/>
              </a:ext>
            </a:extLst>
          </p:cNvPr>
          <p:cNvSpPr/>
          <p:nvPr/>
        </p:nvSpPr>
        <p:spPr>
          <a:xfrm>
            <a:off x="4052499" y="3071318"/>
            <a:ext cx="1926171" cy="428535"/>
          </a:xfrm>
          <a:prstGeom prst="roundRect">
            <a:avLst/>
          </a:prstGeom>
          <a:solidFill>
            <a:schemeClr val="bg1"/>
          </a:solidFill>
          <a:ln>
            <a:solidFill>
              <a:schemeClr val="bg2">
                <a:lumMod val="60000"/>
                <a:lumOff val="40000"/>
              </a:schemeClr>
            </a:solidFill>
          </a:ln>
        </p:spPr>
        <p:txBody>
          <a:bodyPr wrap="square" rtlCol="0" anchor="t" anchorCtr="0">
            <a:noAutofit/>
          </a:bodyPr>
          <a:lstStyle/>
          <a:p>
            <a:r>
              <a:rPr lang="en-US" sz="700" dirty="0">
                <a:solidFill>
                  <a:srgbClr val="333333"/>
                </a:solidFill>
              </a:rPr>
              <a:t>Jason South, Keenan Murphy, Shawn Robinson, Joe Rodden, Masika Lawrence, Riley Watt, Gray </a:t>
            </a:r>
            <a:r>
              <a:rPr lang="en-US" sz="700" dirty="0" err="1">
                <a:solidFill>
                  <a:srgbClr val="333333"/>
                </a:solidFill>
              </a:rPr>
              <a:t>Hinnant</a:t>
            </a:r>
            <a:endParaRPr lang="en-US" sz="700" dirty="0">
              <a:solidFill>
                <a:srgbClr val="333333"/>
              </a:solidFill>
            </a:endParaRPr>
          </a:p>
        </p:txBody>
      </p:sp>
      <p:sp>
        <p:nvSpPr>
          <p:cNvPr id="33" name="Rounded Rectangle 135">
            <a:extLst>
              <a:ext uri="{FF2B5EF4-FFF2-40B4-BE49-F238E27FC236}">
                <a16:creationId xmlns:a16="http://schemas.microsoft.com/office/drawing/2014/main" id="{609A73F0-DE06-4DA3-BCEB-3CEDBC5B11A6}"/>
              </a:ext>
            </a:extLst>
          </p:cNvPr>
          <p:cNvSpPr/>
          <p:nvPr/>
        </p:nvSpPr>
        <p:spPr>
          <a:xfrm>
            <a:off x="4052499" y="3579791"/>
            <a:ext cx="1926170" cy="584246"/>
          </a:xfrm>
          <a:prstGeom prst="roundRect">
            <a:avLst/>
          </a:prstGeom>
          <a:solidFill>
            <a:schemeClr val="bg1"/>
          </a:solidFill>
          <a:ln>
            <a:solidFill>
              <a:srgbClr val="2DD0FF"/>
            </a:solidFill>
          </a:ln>
        </p:spPr>
        <p:txBody>
          <a:bodyPr wrap="square" rtlCol="0" anchor="t" anchorCtr="0">
            <a:noAutofit/>
          </a:bodyPr>
          <a:lstStyle/>
          <a:p>
            <a:r>
              <a:rPr lang="en-US" sz="700" dirty="0">
                <a:solidFill>
                  <a:srgbClr val="333333"/>
                </a:solidFill>
              </a:rPr>
              <a:t>Frank Foley</a:t>
            </a:r>
          </a:p>
          <a:p>
            <a:r>
              <a:rPr lang="en-US" sz="700" dirty="0">
                <a:solidFill>
                  <a:srgbClr val="333333"/>
                </a:solidFill>
              </a:rPr>
              <a:t>Glen Watson</a:t>
            </a:r>
          </a:p>
        </p:txBody>
      </p:sp>
      <p:sp>
        <p:nvSpPr>
          <p:cNvPr id="36" name="Rounded Rectangle 127">
            <a:extLst>
              <a:ext uri="{FF2B5EF4-FFF2-40B4-BE49-F238E27FC236}">
                <a16:creationId xmlns:a16="http://schemas.microsoft.com/office/drawing/2014/main" id="{35D5DFE5-C7A9-41C4-A7E8-5FE92C93B6B3}"/>
              </a:ext>
            </a:extLst>
          </p:cNvPr>
          <p:cNvSpPr/>
          <p:nvPr/>
        </p:nvSpPr>
        <p:spPr>
          <a:xfrm>
            <a:off x="726890" y="4240369"/>
            <a:ext cx="1223400" cy="142685"/>
          </a:xfrm>
          <a:prstGeom prst="roundRect">
            <a:avLst/>
          </a:prstGeom>
          <a:solidFill>
            <a:srgbClr val="C8AFE6"/>
          </a:solidFill>
          <a:ln>
            <a:noFill/>
          </a:ln>
        </p:spPr>
        <p:txBody>
          <a:bodyPr wrap="square" rtlCol="0" anchor="ctr" anchorCtr="0">
            <a:noAutofit/>
          </a:bodyPr>
          <a:lstStyle/>
          <a:p>
            <a:pPr algn="ctr"/>
            <a:r>
              <a:rPr lang="en-US" sz="700" dirty="0"/>
              <a:t>Enterprise Architecture</a:t>
            </a:r>
          </a:p>
        </p:txBody>
      </p:sp>
      <p:sp>
        <p:nvSpPr>
          <p:cNvPr id="38" name="Rounded Rectangle 135">
            <a:extLst>
              <a:ext uri="{FF2B5EF4-FFF2-40B4-BE49-F238E27FC236}">
                <a16:creationId xmlns:a16="http://schemas.microsoft.com/office/drawing/2014/main" id="{1A5057F7-100E-49B0-9C57-35EEAB0C48B7}"/>
              </a:ext>
            </a:extLst>
          </p:cNvPr>
          <p:cNvSpPr/>
          <p:nvPr/>
        </p:nvSpPr>
        <p:spPr>
          <a:xfrm>
            <a:off x="4052501" y="4240369"/>
            <a:ext cx="1926167" cy="344469"/>
          </a:xfrm>
          <a:prstGeom prst="roundRect">
            <a:avLst/>
          </a:prstGeom>
          <a:solidFill>
            <a:schemeClr val="bg1"/>
          </a:solidFill>
          <a:ln>
            <a:solidFill>
              <a:schemeClr val="accent5"/>
            </a:solidFill>
          </a:ln>
        </p:spPr>
        <p:txBody>
          <a:bodyPr wrap="square" rtlCol="0" anchor="t" anchorCtr="0">
            <a:noAutofit/>
          </a:bodyPr>
          <a:lstStyle/>
          <a:p>
            <a:r>
              <a:rPr lang="en-US" sz="700" dirty="0">
                <a:solidFill>
                  <a:srgbClr val="333333"/>
                </a:solidFill>
              </a:rPr>
              <a:t>Solution Architect</a:t>
            </a:r>
          </a:p>
          <a:p>
            <a:r>
              <a:rPr lang="en-US" sz="700" dirty="0">
                <a:solidFill>
                  <a:srgbClr val="333333"/>
                </a:solidFill>
              </a:rPr>
              <a:t>Domain Architect</a:t>
            </a:r>
          </a:p>
        </p:txBody>
      </p:sp>
      <p:sp>
        <p:nvSpPr>
          <p:cNvPr id="22" name="Rounded Rectangle 135">
            <a:extLst>
              <a:ext uri="{FF2B5EF4-FFF2-40B4-BE49-F238E27FC236}">
                <a16:creationId xmlns:a16="http://schemas.microsoft.com/office/drawing/2014/main" id="{2F893FE0-174A-463C-91E6-53754112F173}"/>
              </a:ext>
            </a:extLst>
          </p:cNvPr>
          <p:cNvSpPr/>
          <p:nvPr/>
        </p:nvSpPr>
        <p:spPr>
          <a:xfrm>
            <a:off x="6047830" y="3579791"/>
            <a:ext cx="2103313" cy="585314"/>
          </a:xfrm>
          <a:prstGeom prst="roundRect">
            <a:avLst/>
          </a:prstGeom>
          <a:solidFill>
            <a:schemeClr val="bg1"/>
          </a:solidFill>
          <a:ln>
            <a:solidFill>
              <a:srgbClr val="2DD0FF"/>
            </a:solidFill>
          </a:ln>
        </p:spPr>
        <p:txBody>
          <a:bodyPr wrap="square" rtlCol="0" anchor="t" anchorCtr="0">
            <a:noAutofit/>
          </a:bodyPr>
          <a:lstStyle/>
          <a:p>
            <a:r>
              <a:rPr lang="en-US" sz="700" dirty="0">
                <a:solidFill>
                  <a:srgbClr val="333333"/>
                </a:solidFill>
                <a:hlinkClick r:id="rId9">
                  <a:extLst>
                    <a:ext uri="{A12FA001-AC4F-418D-AE19-62706E023703}">
                      <ahyp:hlinkClr xmlns:ahyp="http://schemas.microsoft.com/office/drawing/2018/hyperlinkcolor" val="tx"/>
                    </a:ext>
                  </a:extLst>
                </a:hlinkClick>
              </a:rPr>
              <a:t>Technical Design Solution &amp; Application, Feature, EPIC Levels</a:t>
            </a:r>
            <a:endParaRPr lang="en-US" sz="700" dirty="0">
              <a:solidFill>
                <a:srgbClr val="333333"/>
              </a:solidFill>
            </a:endParaRPr>
          </a:p>
          <a:p>
            <a:r>
              <a:rPr lang="en-US" sz="700" dirty="0">
                <a:solidFill>
                  <a:srgbClr val="333333"/>
                </a:solidFill>
                <a:hlinkClick r:id="rId10">
                  <a:extLst>
                    <a:ext uri="{A12FA001-AC4F-418D-AE19-62706E023703}">
                      <ahyp:hlinkClr xmlns:ahyp="http://schemas.microsoft.com/office/drawing/2018/hyperlinkcolor" val="tx"/>
                    </a:ext>
                  </a:extLst>
                </a:hlinkClick>
              </a:rPr>
              <a:t>Development Application, Feature, EPIC Level</a:t>
            </a:r>
            <a:endParaRPr lang="en-US" sz="700" dirty="0">
              <a:solidFill>
                <a:srgbClr val="333333"/>
              </a:solidFill>
            </a:endParaRPr>
          </a:p>
          <a:p>
            <a:r>
              <a:rPr lang="en-US" sz="700" dirty="0">
                <a:solidFill>
                  <a:srgbClr val="333333"/>
                </a:solidFill>
                <a:hlinkClick r:id="rId11">
                  <a:extLst>
                    <a:ext uri="{A12FA001-AC4F-418D-AE19-62706E023703}">
                      <ahyp:hlinkClr xmlns:ahyp="http://schemas.microsoft.com/office/drawing/2018/hyperlinkcolor" val="tx"/>
                    </a:ext>
                  </a:extLst>
                </a:hlinkClick>
              </a:rPr>
              <a:t>BI CoE Business Report Requirements</a:t>
            </a:r>
            <a:endParaRPr lang="en-US" sz="700" dirty="0">
              <a:solidFill>
                <a:srgbClr val="333333"/>
              </a:solidFill>
            </a:endParaRPr>
          </a:p>
        </p:txBody>
      </p:sp>
    </p:spTree>
    <p:extLst>
      <p:ext uri="{BB962C8B-B14F-4D97-AF65-F5344CB8AC3E}">
        <p14:creationId xmlns:p14="http://schemas.microsoft.com/office/powerpoint/2010/main" val="31731101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723E9-F995-4A7C-BED2-A987BE7B772D}"/>
              </a:ext>
            </a:extLst>
          </p:cNvPr>
          <p:cNvSpPr>
            <a:spLocks noGrp="1"/>
          </p:cNvSpPr>
          <p:nvPr>
            <p:ph type="title"/>
          </p:nvPr>
        </p:nvSpPr>
        <p:spPr>
          <a:xfrm>
            <a:off x="546100" y="373856"/>
            <a:ext cx="8057127" cy="560863"/>
          </a:xfrm>
        </p:spPr>
        <p:txBody>
          <a:bodyPr/>
          <a:lstStyle/>
          <a:p>
            <a:r>
              <a:rPr lang="en-US" dirty="0">
                <a:solidFill>
                  <a:srgbClr val="00B0B9"/>
                </a:solidFill>
              </a:rPr>
              <a:t>Design Review Process </a:t>
            </a:r>
            <a:br>
              <a:rPr lang="en-US" dirty="0">
                <a:solidFill>
                  <a:srgbClr val="00B0B9"/>
                </a:solidFill>
              </a:rPr>
            </a:br>
            <a:r>
              <a:rPr lang="en-US" sz="1200" dirty="0">
                <a:solidFill>
                  <a:srgbClr val="00B0B9"/>
                </a:solidFill>
              </a:rPr>
              <a:t>Who signs off and how are sign offs tracked?</a:t>
            </a:r>
          </a:p>
        </p:txBody>
      </p:sp>
      <p:sp>
        <p:nvSpPr>
          <p:cNvPr id="5" name="Slide Number Placeholder 4">
            <a:extLst>
              <a:ext uri="{FF2B5EF4-FFF2-40B4-BE49-F238E27FC236}">
                <a16:creationId xmlns:a16="http://schemas.microsoft.com/office/drawing/2014/main" id="{3ECEB16C-3E2B-45D4-850B-42BFC2942363}"/>
              </a:ext>
            </a:extLst>
          </p:cNvPr>
          <p:cNvSpPr>
            <a:spLocks noGrp="1"/>
          </p:cNvSpPr>
          <p:nvPr>
            <p:ph type="sldNum" sz="quarter" idx="12"/>
          </p:nvPr>
        </p:nvSpPr>
        <p:spPr/>
        <p:txBody>
          <a:bodyPr/>
          <a:lstStyle/>
          <a:p>
            <a:fld id="{EF03F2D8-09E8-4F65-B5E4-919B7BA10877}" type="slidenum">
              <a:rPr lang="en-US" smtClean="0"/>
              <a:pPr/>
              <a:t>24</a:t>
            </a:fld>
            <a:endParaRPr lang="en-US"/>
          </a:p>
        </p:txBody>
      </p:sp>
      <p:graphicFrame>
        <p:nvGraphicFramePr>
          <p:cNvPr id="20" name="Table 19">
            <a:extLst>
              <a:ext uri="{FF2B5EF4-FFF2-40B4-BE49-F238E27FC236}">
                <a16:creationId xmlns:a16="http://schemas.microsoft.com/office/drawing/2014/main" id="{22B55743-FBB4-4567-ACAE-DD6ACCBBAC74}"/>
              </a:ext>
            </a:extLst>
          </p:cNvPr>
          <p:cNvGraphicFramePr>
            <a:graphicFrameLocks noGrp="1"/>
          </p:cNvGraphicFramePr>
          <p:nvPr>
            <p:extLst>
              <p:ext uri="{D42A27DB-BD31-4B8C-83A1-F6EECF244321}">
                <p14:modId xmlns:p14="http://schemas.microsoft.com/office/powerpoint/2010/main" val="3065599022"/>
              </p:ext>
            </p:extLst>
          </p:nvPr>
        </p:nvGraphicFramePr>
        <p:xfrm>
          <a:off x="506204" y="897435"/>
          <a:ext cx="7906273" cy="3593861"/>
        </p:xfrm>
        <a:graphic>
          <a:graphicData uri="http://schemas.openxmlformats.org/drawingml/2006/table">
            <a:tbl>
              <a:tblPr firstRow="1" bandRow="1">
                <a:tableStyleId>{69012ECD-51FC-41F1-AA8D-1B2483CD663E}</a:tableStyleId>
              </a:tblPr>
              <a:tblGrid>
                <a:gridCol w="7906273">
                  <a:extLst>
                    <a:ext uri="{9D8B030D-6E8A-4147-A177-3AD203B41FA5}">
                      <a16:colId xmlns:a16="http://schemas.microsoft.com/office/drawing/2014/main" val="4260493278"/>
                    </a:ext>
                  </a:extLst>
                </a:gridCol>
              </a:tblGrid>
              <a:tr h="0">
                <a:tc>
                  <a:txBody>
                    <a:bodyPr/>
                    <a:lstStyle/>
                    <a:p>
                      <a:pPr marL="0" marR="0" lvl="0" indent="0" algn="ctr" defTabSz="914033" rtl="0" eaLnBrk="1" fontAlgn="auto" latinLnBrk="0" hangingPunct="1">
                        <a:lnSpc>
                          <a:spcPct val="100000"/>
                        </a:lnSpc>
                        <a:spcBef>
                          <a:spcPts val="0"/>
                        </a:spcBef>
                        <a:spcAft>
                          <a:spcPts val="0"/>
                        </a:spcAft>
                        <a:buClrTx/>
                        <a:buSzTx/>
                        <a:buFontTx/>
                        <a:buNone/>
                        <a:tabLst/>
                        <a:defRPr/>
                      </a:pPr>
                      <a:r>
                        <a:rPr lang="en-US" sz="1400" dirty="0">
                          <a:effectLst>
                            <a:outerShdw blurRad="38100" dist="38100" dir="2700000" algn="tl">
                              <a:srgbClr val="000000">
                                <a:alpha val="43137"/>
                              </a:srgbClr>
                            </a:outerShdw>
                          </a:effectLst>
                        </a:rPr>
                        <a:t>Design Reviews-SIGN OFFS</a:t>
                      </a:r>
                      <a:endParaRPr lang="en-US" sz="1400" dirty="0">
                        <a:solidFill>
                          <a:schemeClr val="bg1"/>
                        </a:solidFill>
                        <a:effectLst>
                          <a:outerShdw blurRad="38100" dist="38100" dir="2700000" algn="tl">
                            <a:srgbClr val="000000">
                              <a:alpha val="43137"/>
                            </a:srgbClr>
                          </a:outerShdw>
                        </a:effectLst>
                      </a:endParaRPr>
                    </a:p>
                  </a:txBody>
                  <a:tcPr/>
                </a:tc>
                <a:extLst>
                  <a:ext uri="{0D108BD9-81ED-4DB2-BD59-A6C34878D82A}">
                    <a16:rowId xmlns:a16="http://schemas.microsoft.com/office/drawing/2014/main" val="1469381338"/>
                  </a:ext>
                </a:extLst>
              </a:tr>
              <a:tr h="3289061">
                <a:tc>
                  <a:txBody>
                    <a:bodyPr/>
                    <a:lstStyle/>
                    <a:p>
                      <a:pPr marL="0" marR="0" lvl="0" indent="0" algn="l" defTabSz="914033" rtl="0" eaLnBrk="1" fontAlgn="auto" latinLnBrk="0" hangingPunct="1">
                        <a:lnSpc>
                          <a:spcPct val="100000"/>
                        </a:lnSpc>
                        <a:spcBef>
                          <a:spcPts val="0"/>
                        </a:spcBef>
                        <a:spcAft>
                          <a:spcPts val="0"/>
                        </a:spcAft>
                        <a:buClr>
                          <a:schemeClr val="accent6"/>
                        </a:buClr>
                        <a:buSzPct val="80000"/>
                        <a:buFontTx/>
                        <a:buNone/>
                        <a:tabLst/>
                        <a:defRPr/>
                      </a:pPr>
                      <a:r>
                        <a:rPr lang="en-US" sz="1200" dirty="0"/>
                        <a:t>Architects and partner providers provide verbal or email sign off on the design review meetings. Architects record design review status in the EA </a:t>
                      </a:r>
                      <a:r>
                        <a:rPr lang="en-US" sz="1200" dirty="0" err="1"/>
                        <a:t>TrackVia</a:t>
                      </a:r>
                      <a:r>
                        <a:rPr lang="en-US" sz="1200" dirty="0"/>
                        <a:t> site. TMO tracks SDLC design phase completion via toll gates.</a:t>
                      </a:r>
                      <a:endParaRPr lang="en-US" sz="1000" dirty="0"/>
                    </a:p>
                  </a:txBody>
                  <a:tcPr/>
                </a:tc>
                <a:extLst>
                  <a:ext uri="{0D108BD9-81ED-4DB2-BD59-A6C34878D82A}">
                    <a16:rowId xmlns:a16="http://schemas.microsoft.com/office/drawing/2014/main" val="1273982330"/>
                  </a:ext>
                </a:extLst>
              </a:tr>
            </a:tbl>
          </a:graphicData>
        </a:graphic>
      </p:graphicFrame>
      <p:pic>
        <p:nvPicPr>
          <p:cNvPr id="4" name="Picture 3">
            <a:extLst>
              <a:ext uri="{FF2B5EF4-FFF2-40B4-BE49-F238E27FC236}">
                <a16:creationId xmlns:a16="http://schemas.microsoft.com/office/drawing/2014/main" id="{1141622C-0F7B-44DB-BF3F-9D4B808E53C1}"/>
              </a:ext>
            </a:extLst>
          </p:cNvPr>
          <p:cNvPicPr>
            <a:picLocks noChangeAspect="1"/>
          </p:cNvPicPr>
          <p:nvPr/>
        </p:nvPicPr>
        <p:blipFill>
          <a:blip r:embed="rId3"/>
          <a:stretch>
            <a:fillRect/>
          </a:stretch>
        </p:blipFill>
        <p:spPr>
          <a:xfrm>
            <a:off x="832967" y="1864438"/>
            <a:ext cx="5841291" cy="2376364"/>
          </a:xfrm>
          <a:prstGeom prst="rect">
            <a:avLst/>
          </a:prstGeom>
          <a:ln>
            <a:solidFill>
              <a:schemeClr val="bg1">
                <a:lumMod val="85000"/>
              </a:schemeClr>
            </a:solidFill>
          </a:ln>
        </p:spPr>
      </p:pic>
      <p:pic>
        <p:nvPicPr>
          <p:cNvPr id="7" name="Picture 6">
            <a:extLst>
              <a:ext uri="{FF2B5EF4-FFF2-40B4-BE49-F238E27FC236}">
                <a16:creationId xmlns:a16="http://schemas.microsoft.com/office/drawing/2014/main" id="{BE7A46A0-AC9F-44CB-9016-AFE43A04925B}"/>
              </a:ext>
            </a:extLst>
          </p:cNvPr>
          <p:cNvPicPr>
            <a:picLocks noChangeAspect="1"/>
          </p:cNvPicPr>
          <p:nvPr/>
        </p:nvPicPr>
        <p:blipFill>
          <a:blip r:embed="rId4"/>
          <a:stretch>
            <a:fillRect/>
          </a:stretch>
        </p:blipFill>
        <p:spPr>
          <a:xfrm>
            <a:off x="7159670" y="1710163"/>
            <a:ext cx="1111358" cy="2684915"/>
          </a:xfrm>
          <a:prstGeom prst="rect">
            <a:avLst/>
          </a:prstGeom>
        </p:spPr>
      </p:pic>
      <p:cxnSp>
        <p:nvCxnSpPr>
          <p:cNvPr id="9" name="Straight Connector 8">
            <a:extLst>
              <a:ext uri="{FF2B5EF4-FFF2-40B4-BE49-F238E27FC236}">
                <a16:creationId xmlns:a16="http://schemas.microsoft.com/office/drawing/2014/main" id="{90B5E69B-A2B1-410C-B1FA-4179D294389C}"/>
              </a:ext>
            </a:extLst>
          </p:cNvPr>
          <p:cNvCxnSpPr/>
          <p:nvPr/>
        </p:nvCxnSpPr>
        <p:spPr>
          <a:xfrm>
            <a:off x="7001020" y="1869440"/>
            <a:ext cx="0" cy="2451947"/>
          </a:xfrm>
          <a:prstGeom prst="line">
            <a:avLst/>
          </a:prstGeom>
          <a:ln>
            <a:headEnd type="none" w="med" len="med"/>
            <a:tailEnd type="none" w="med" len="med"/>
          </a:ln>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5228772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723E9-F995-4A7C-BED2-A987BE7B772D}"/>
              </a:ext>
            </a:extLst>
          </p:cNvPr>
          <p:cNvSpPr>
            <a:spLocks noGrp="1"/>
          </p:cNvSpPr>
          <p:nvPr>
            <p:ph type="title"/>
          </p:nvPr>
        </p:nvSpPr>
        <p:spPr>
          <a:xfrm>
            <a:off x="546100" y="373856"/>
            <a:ext cx="8057127" cy="560863"/>
          </a:xfrm>
        </p:spPr>
        <p:txBody>
          <a:bodyPr/>
          <a:lstStyle/>
          <a:p>
            <a:r>
              <a:rPr lang="en-US" dirty="0">
                <a:solidFill>
                  <a:srgbClr val="00B0B9"/>
                </a:solidFill>
              </a:rPr>
              <a:t>Design Review Process </a:t>
            </a:r>
            <a:br>
              <a:rPr lang="en-US" dirty="0">
                <a:solidFill>
                  <a:srgbClr val="00B0B9"/>
                </a:solidFill>
              </a:rPr>
            </a:br>
            <a:r>
              <a:rPr lang="en-US" sz="1200" dirty="0">
                <a:solidFill>
                  <a:srgbClr val="00B0B9"/>
                </a:solidFill>
              </a:rPr>
              <a:t>What reporting is provided?</a:t>
            </a:r>
          </a:p>
        </p:txBody>
      </p:sp>
      <p:sp>
        <p:nvSpPr>
          <p:cNvPr id="5" name="Slide Number Placeholder 4">
            <a:extLst>
              <a:ext uri="{FF2B5EF4-FFF2-40B4-BE49-F238E27FC236}">
                <a16:creationId xmlns:a16="http://schemas.microsoft.com/office/drawing/2014/main" id="{3ECEB16C-3E2B-45D4-850B-42BFC2942363}"/>
              </a:ext>
            </a:extLst>
          </p:cNvPr>
          <p:cNvSpPr>
            <a:spLocks noGrp="1"/>
          </p:cNvSpPr>
          <p:nvPr>
            <p:ph type="sldNum" sz="quarter" idx="12"/>
          </p:nvPr>
        </p:nvSpPr>
        <p:spPr/>
        <p:txBody>
          <a:bodyPr/>
          <a:lstStyle/>
          <a:p>
            <a:fld id="{EF03F2D8-09E8-4F65-B5E4-919B7BA10877}" type="slidenum">
              <a:rPr lang="en-US" smtClean="0"/>
              <a:pPr/>
              <a:t>25</a:t>
            </a:fld>
            <a:endParaRPr lang="en-US"/>
          </a:p>
        </p:txBody>
      </p:sp>
      <p:graphicFrame>
        <p:nvGraphicFramePr>
          <p:cNvPr id="6" name="Table 5">
            <a:extLst>
              <a:ext uri="{FF2B5EF4-FFF2-40B4-BE49-F238E27FC236}">
                <a16:creationId xmlns:a16="http://schemas.microsoft.com/office/drawing/2014/main" id="{F6B277F4-8DAF-4085-AED3-6565861AD677}"/>
              </a:ext>
            </a:extLst>
          </p:cNvPr>
          <p:cNvGraphicFramePr>
            <a:graphicFrameLocks noGrp="1"/>
          </p:cNvGraphicFramePr>
          <p:nvPr>
            <p:extLst>
              <p:ext uri="{D42A27DB-BD31-4B8C-83A1-F6EECF244321}">
                <p14:modId xmlns:p14="http://schemas.microsoft.com/office/powerpoint/2010/main" val="92832557"/>
              </p:ext>
            </p:extLst>
          </p:nvPr>
        </p:nvGraphicFramePr>
        <p:xfrm>
          <a:off x="546100" y="934719"/>
          <a:ext cx="7906273" cy="3489996"/>
        </p:xfrm>
        <a:graphic>
          <a:graphicData uri="http://schemas.openxmlformats.org/drawingml/2006/table">
            <a:tbl>
              <a:tblPr firstRow="1" bandRow="1">
                <a:tableStyleId>{69012ECD-51FC-41F1-AA8D-1B2483CD663E}</a:tableStyleId>
              </a:tblPr>
              <a:tblGrid>
                <a:gridCol w="7906273">
                  <a:extLst>
                    <a:ext uri="{9D8B030D-6E8A-4147-A177-3AD203B41FA5}">
                      <a16:colId xmlns:a16="http://schemas.microsoft.com/office/drawing/2014/main" val="4260493278"/>
                    </a:ext>
                  </a:extLst>
                </a:gridCol>
              </a:tblGrid>
              <a:tr h="0">
                <a:tc>
                  <a:txBody>
                    <a:bodyPr/>
                    <a:lstStyle/>
                    <a:p>
                      <a:pPr marL="0" marR="0" lvl="0" indent="0" algn="ctr" defTabSz="914033" rtl="0" eaLnBrk="1" fontAlgn="auto" latinLnBrk="0" hangingPunct="1">
                        <a:lnSpc>
                          <a:spcPct val="100000"/>
                        </a:lnSpc>
                        <a:spcBef>
                          <a:spcPts val="0"/>
                        </a:spcBef>
                        <a:spcAft>
                          <a:spcPts val="0"/>
                        </a:spcAft>
                        <a:buClrTx/>
                        <a:buSzTx/>
                        <a:buFontTx/>
                        <a:buNone/>
                        <a:tabLst/>
                        <a:defRPr/>
                      </a:pPr>
                      <a:r>
                        <a:rPr lang="en-US" sz="1400" dirty="0">
                          <a:effectLst>
                            <a:outerShdw blurRad="38100" dist="38100" dir="2700000" algn="tl">
                              <a:srgbClr val="000000">
                                <a:alpha val="43137"/>
                              </a:srgbClr>
                            </a:outerShdw>
                          </a:effectLst>
                        </a:rPr>
                        <a:t>Design Reviews-REPORTING</a:t>
                      </a:r>
                      <a:endParaRPr lang="en-US" sz="1400" dirty="0">
                        <a:solidFill>
                          <a:schemeClr val="bg1"/>
                        </a:solidFill>
                        <a:effectLst>
                          <a:outerShdw blurRad="38100" dist="38100" dir="2700000" algn="tl">
                            <a:srgbClr val="000000">
                              <a:alpha val="43137"/>
                            </a:srgbClr>
                          </a:outerShdw>
                        </a:effectLst>
                      </a:endParaRPr>
                    </a:p>
                  </a:txBody>
                  <a:tcPr/>
                </a:tc>
                <a:extLst>
                  <a:ext uri="{0D108BD9-81ED-4DB2-BD59-A6C34878D82A}">
                    <a16:rowId xmlns:a16="http://schemas.microsoft.com/office/drawing/2014/main" val="1469381338"/>
                  </a:ext>
                </a:extLst>
              </a:tr>
              <a:tr h="3185196">
                <a:tc>
                  <a:txBody>
                    <a:bodyPr/>
                    <a:lstStyle/>
                    <a:p>
                      <a:pPr marL="0" marR="0" lvl="0" indent="0" algn="l" defTabSz="914033" rtl="0" eaLnBrk="1" fontAlgn="auto" latinLnBrk="0" hangingPunct="1">
                        <a:lnSpc>
                          <a:spcPct val="100000"/>
                        </a:lnSpc>
                        <a:spcBef>
                          <a:spcPts val="0"/>
                        </a:spcBef>
                        <a:spcAft>
                          <a:spcPts val="0"/>
                        </a:spcAft>
                        <a:buClr>
                          <a:schemeClr val="accent6"/>
                        </a:buClr>
                        <a:buSzPct val="80000"/>
                        <a:buFontTx/>
                        <a:buNone/>
                        <a:tabLst/>
                        <a:defRPr/>
                      </a:pPr>
                      <a:r>
                        <a:rPr lang="en-US" sz="1200" dirty="0"/>
                        <a:t>Design review metrics are shared by EA on the TMO meetings</a:t>
                      </a:r>
                    </a:p>
                    <a:p>
                      <a:pPr marL="0" marR="0" lvl="0" indent="0" algn="l" defTabSz="914033" rtl="0" eaLnBrk="1" fontAlgn="auto" latinLnBrk="0" hangingPunct="1">
                        <a:lnSpc>
                          <a:spcPct val="100000"/>
                        </a:lnSpc>
                        <a:spcBef>
                          <a:spcPts val="0"/>
                        </a:spcBef>
                        <a:spcAft>
                          <a:spcPts val="0"/>
                        </a:spcAft>
                        <a:buClr>
                          <a:schemeClr val="accent6"/>
                        </a:buClr>
                        <a:buSzPct val="80000"/>
                        <a:buFontTx/>
                        <a:buNone/>
                        <a:tabLst/>
                        <a:defRPr/>
                      </a:pPr>
                      <a:endParaRPr lang="en-US" sz="1200" dirty="0"/>
                    </a:p>
                  </a:txBody>
                  <a:tcPr/>
                </a:tc>
                <a:extLst>
                  <a:ext uri="{0D108BD9-81ED-4DB2-BD59-A6C34878D82A}">
                    <a16:rowId xmlns:a16="http://schemas.microsoft.com/office/drawing/2014/main" val="1273982330"/>
                  </a:ext>
                </a:extLst>
              </a:tr>
            </a:tbl>
          </a:graphicData>
        </a:graphic>
      </p:graphicFrame>
      <p:pic>
        <p:nvPicPr>
          <p:cNvPr id="3" name="Picture 2">
            <a:extLst>
              <a:ext uri="{FF2B5EF4-FFF2-40B4-BE49-F238E27FC236}">
                <a16:creationId xmlns:a16="http://schemas.microsoft.com/office/drawing/2014/main" id="{EFD480B2-2103-47A4-B44C-97A576774487}"/>
              </a:ext>
            </a:extLst>
          </p:cNvPr>
          <p:cNvPicPr>
            <a:picLocks noChangeAspect="1"/>
          </p:cNvPicPr>
          <p:nvPr/>
        </p:nvPicPr>
        <p:blipFill>
          <a:blip r:embed="rId3"/>
          <a:stretch>
            <a:fillRect/>
          </a:stretch>
        </p:blipFill>
        <p:spPr>
          <a:xfrm>
            <a:off x="1043383" y="1736206"/>
            <a:ext cx="6911705" cy="2472575"/>
          </a:xfrm>
          <a:prstGeom prst="rect">
            <a:avLst/>
          </a:prstGeom>
          <a:ln>
            <a:solidFill>
              <a:schemeClr val="bg1">
                <a:lumMod val="85000"/>
              </a:schemeClr>
            </a:solidFill>
          </a:ln>
        </p:spPr>
      </p:pic>
    </p:spTree>
    <p:extLst>
      <p:ext uri="{BB962C8B-B14F-4D97-AF65-F5344CB8AC3E}">
        <p14:creationId xmlns:p14="http://schemas.microsoft.com/office/powerpoint/2010/main" val="5750014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DF12517A-0A3E-41FC-887E-BB8EAC7F247E}"/>
              </a:ext>
            </a:extLst>
          </p:cNvPr>
          <p:cNvSpPr>
            <a:spLocks noGrp="1"/>
          </p:cNvSpPr>
          <p:nvPr>
            <p:ph type="sldNum" sz="quarter" idx="12"/>
          </p:nvPr>
        </p:nvSpPr>
        <p:spPr/>
        <p:txBody>
          <a:bodyPr/>
          <a:lstStyle/>
          <a:p>
            <a:fld id="{EF03F2D8-09E8-4F65-B5E4-919B7BA10877}" type="slidenum">
              <a:rPr lang="en-US" smtClean="0"/>
              <a:pPr/>
              <a:t>26</a:t>
            </a:fld>
            <a:endParaRPr lang="en-US"/>
          </a:p>
        </p:txBody>
      </p:sp>
      <p:pic>
        <p:nvPicPr>
          <p:cNvPr id="6" name="Picture 5">
            <a:extLst>
              <a:ext uri="{FF2B5EF4-FFF2-40B4-BE49-F238E27FC236}">
                <a16:creationId xmlns:a16="http://schemas.microsoft.com/office/drawing/2014/main" id="{CC581B25-85E8-43AC-9CE1-8D78E824797E}"/>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8764"/>
          <a:stretch/>
        </p:blipFill>
        <p:spPr>
          <a:xfrm>
            <a:off x="2416813" y="1657350"/>
            <a:ext cx="4310374" cy="1828800"/>
          </a:xfrm>
          <a:prstGeom prst="rect">
            <a:avLst/>
          </a:prstGeom>
        </p:spPr>
      </p:pic>
    </p:spTree>
    <p:extLst>
      <p:ext uri="{BB962C8B-B14F-4D97-AF65-F5344CB8AC3E}">
        <p14:creationId xmlns:p14="http://schemas.microsoft.com/office/powerpoint/2010/main" val="25200465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Contents</a:t>
            </a:r>
          </a:p>
        </p:txBody>
      </p:sp>
      <p:sp>
        <p:nvSpPr>
          <p:cNvPr id="5" name="Content Placeholder 4"/>
          <p:cNvSpPr>
            <a:spLocks noGrp="1"/>
          </p:cNvSpPr>
          <p:nvPr>
            <p:ph idx="1"/>
          </p:nvPr>
        </p:nvSpPr>
        <p:spPr/>
        <p:txBody>
          <a:bodyPr/>
          <a:lstStyle/>
          <a:p>
            <a:r>
              <a:rPr lang="en-US" dirty="0"/>
              <a:t>Design Review Overview</a:t>
            </a:r>
          </a:p>
          <a:p>
            <a:r>
              <a:rPr lang="en-US" dirty="0"/>
              <a:t>Design Review Process</a:t>
            </a:r>
          </a:p>
        </p:txBody>
      </p:sp>
      <p:sp>
        <p:nvSpPr>
          <p:cNvPr id="2" name="Slide Number Placeholder 1">
            <a:extLst>
              <a:ext uri="{FF2B5EF4-FFF2-40B4-BE49-F238E27FC236}">
                <a16:creationId xmlns:a16="http://schemas.microsoft.com/office/drawing/2014/main" id="{29D66C91-B94D-4837-A707-8213FDBAC337}"/>
              </a:ext>
            </a:extLst>
          </p:cNvPr>
          <p:cNvSpPr>
            <a:spLocks noGrp="1"/>
          </p:cNvSpPr>
          <p:nvPr>
            <p:ph type="sldNum" sz="quarter" idx="11"/>
          </p:nvPr>
        </p:nvSpPr>
        <p:spPr/>
        <p:txBody>
          <a:bodyPr/>
          <a:lstStyle/>
          <a:p>
            <a:fld id="{EF03F2D8-09E8-4F65-B5E4-919B7BA10877}" type="slidenum">
              <a:rPr lang="en-US" smtClean="0"/>
              <a:pPr/>
              <a:t>3</a:t>
            </a:fld>
            <a:endParaRPr lang="en-US"/>
          </a:p>
        </p:txBody>
      </p:sp>
    </p:spTree>
    <p:extLst>
      <p:ext uri="{BB962C8B-B14F-4D97-AF65-F5344CB8AC3E}">
        <p14:creationId xmlns:p14="http://schemas.microsoft.com/office/powerpoint/2010/main" val="31798553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矢印: 五方向 3">
            <a:extLst>
              <a:ext uri="{FF2B5EF4-FFF2-40B4-BE49-F238E27FC236}">
                <a16:creationId xmlns:a16="http://schemas.microsoft.com/office/drawing/2014/main" id="{99F5C678-FCC4-44AA-8569-8C9D68B17092}"/>
              </a:ext>
            </a:extLst>
          </p:cNvPr>
          <p:cNvSpPr/>
          <p:nvPr/>
        </p:nvSpPr>
        <p:spPr>
          <a:xfrm>
            <a:off x="1146008" y="2005993"/>
            <a:ext cx="6497052" cy="276999"/>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350"/>
          </a:p>
        </p:txBody>
      </p:sp>
      <p:sp>
        <p:nvSpPr>
          <p:cNvPr id="5" name="テキスト ボックス 4">
            <a:extLst>
              <a:ext uri="{FF2B5EF4-FFF2-40B4-BE49-F238E27FC236}">
                <a16:creationId xmlns:a16="http://schemas.microsoft.com/office/drawing/2014/main" id="{39E7DF19-3368-4982-853B-6DDCE3111DED}"/>
              </a:ext>
            </a:extLst>
          </p:cNvPr>
          <p:cNvSpPr txBox="1"/>
          <p:nvPr/>
        </p:nvSpPr>
        <p:spPr>
          <a:xfrm>
            <a:off x="4015540" y="1595002"/>
            <a:ext cx="1028700" cy="300082"/>
          </a:xfrm>
          <a:prstGeom prst="rect">
            <a:avLst/>
          </a:prstGeom>
          <a:noFill/>
        </p:spPr>
        <p:txBody>
          <a:bodyPr wrap="square" rtlCol="0">
            <a:spAutoFit/>
          </a:bodyPr>
          <a:lstStyle/>
          <a:p>
            <a:r>
              <a:rPr kumimoji="1" lang="en-US" altLang="ja-JP" sz="1350">
                <a:latin typeface="Calibri" panose="020F0502020204030204" pitchFamily="34" charset="0"/>
                <a:cs typeface="Calibri" panose="020F0502020204030204" pitchFamily="34" charset="0"/>
              </a:rPr>
              <a:t>8hours</a:t>
            </a:r>
            <a:endParaRPr kumimoji="1" lang="ja-JP" altLang="en-US" sz="1350">
              <a:latin typeface="Calibri" panose="020F0502020204030204" pitchFamily="34" charset="0"/>
              <a:cs typeface="Calibri" panose="020F0502020204030204" pitchFamily="34" charset="0"/>
            </a:endParaRPr>
          </a:p>
        </p:txBody>
      </p:sp>
      <p:sp>
        <p:nvSpPr>
          <p:cNvPr id="6" name="テキスト ボックス 5">
            <a:extLst>
              <a:ext uri="{FF2B5EF4-FFF2-40B4-BE49-F238E27FC236}">
                <a16:creationId xmlns:a16="http://schemas.microsoft.com/office/drawing/2014/main" id="{1B6B5584-F23C-4ABD-BB5F-A7F94E7A6865}"/>
              </a:ext>
            </a:extLst>
          </p:cNvPr>
          <p:cNvSpPr txBox="1"/>
          <p:nvPr/>
        </p:nvSpPr>
        <p:spPr>
          <a:xfrm>
            <a:off x="1362575" y="2433250"/>
            <a:ext cx="1028700" cy="300082"/>
          </a:xfrm>
          <a:prstGeom prst="rect">
            <a:avLst/>
          </a:prstGeom>
          <a:noFill/>
        </p:spPr>
        <p:txBody>
          <a:bodyPr wrap="square" rtlCol="0">
            <a:spAutoFit/>
          </a:bodyPr>
          <a:lstStyle/>
          <a:p>
            <a:r>
              <a:rPr kumimoji="1" lang="en-US" altLang="ja-JP" sz="1350">
                <a:latin typeface="Calibri" panose="020F0502020204030204" pitchFamily="34" charset="0"/>
                <a:cs typeface="Calibri" panose="020F0502020204030204" pitchFamily="34" charset="0"/>
              </a:rPr>
              <a:t>DR team </a:t>
            </a:r>
            <a:endParaRPr kumimoji="1" lang="ja-JP" altLang="en-US" sz="1350">
              <a:latin typeface="Calibri" panose="020F0502020204030204" pitchFamily="34" charset="0"/>
              <a:cs typeface="Calibri" panose="020F0502020204030204" pitchFamily="34" charset="0"/>
            </a:endParaRPr>
          </a:p>
        </p:txBody>
      </p:sp>
      <p:sp>
        <p:nvSpPr>
          <p:cNvPr id="7" name="テキスト ボックス 6">
            <a:extLst>
              <a:ext uri="{FF2B5EF4-FFF2-40B4-BE49-F238E27FC236}">
                <a16:creationId xmlns:a16="http://schemas.microsoft.com/office/drawing/2014/main" id="{1F41D7D4-5C0A-40A4-AF85-2963E4D249DB}"/>
              </a:ext>
            </a:extLst>
          </p:cNvPr>
          <p:cNvSpPr txBox="1"/>
          <p:nvPr/>
        </p:nvSpPr>
        <p:spPr>
          <a:xfrm>
            <a:off x="2643938" y="2442274"/>
            <a:ext cx="1371602" cy="300082"/>
          </a:xfrm>
          <a:prstGeom prst="rect">
            <a:avLst/>
          </a:prstGeom>
          <a:noFill/>
        </p:spPr>
        <p:txBody>
          <a:bodyPr wrap="square" rtlCol="0">
            <a:spAutoFit/>
          </a:bodyPr>
          <a:lstStyle/>
          <a:p>
            <a:r>
              <a:rPr kumimoji="1" lang="en-US" altLang="ja-JP" sz="1350">
                <a:latin typeface="Calibri" panose="020F0502020204030204" pitchFamily="34" charset="0"/>
                <a:cs typeface="Calibri" panose="020F0502020204030204" pitchFamily="34" charset="0"/>
              </a:rPr>
              <a:t>Cloud team</a:t>
            </a:r>
            <a:endParaRPr kumimoji="1" lang="ja-JP" altLang="en-US" sz="1350">
              <a:latin typeface="Calibri" panose="020F0502020204030204" pitchFamily="34" charset="0"/>
              <a:cs typeface="Calibri" panose="020F0502020204030204" pitchFamily="34" charset="0"/>
            </a:endParaRPr>
          </a:p>
        </p:txBody>
      </p:sp>
      <p:sp>
        <p:nvSpPr>
          <p:cNvPr id="8" name="テキスト ボックス 7">
            <a:extLst>
              <a:ext uri="{FF2B5EF4-FFF2-40B4-BE49-F238E27FC236}">
                <a16:creationId xmlns:a16="http://schemas.microsoft.com/office/drawing/2014/main" id="{31E846A8-5C6A-4103-B27A-15BDC2EF76EA}"/>
              </a:ext>
            </a:extLst>
          </p:cNvPr>
          <p:cNvSpPr txBox="1"/>
          <p:nvPr/>
        </p:nvSpPr>
        <p:spPr>
          <a:xfrm>
            <a:off x="5128462" y="2454172"/>
            <a:ext cx="1371602" cy="300082"/>
          </a:xfrm>
          <a:prstGeom prst="rect">
            <a:avLst/>
          </a:prstGeom>
          <a:noFill/>
        </p:spPr>
        <p:txBody>
          <a:bodyPr wrap="square" rtlCol="0">
            <a:spAutoFit/>
          </a:bodyPr>
          <a:lstStyle/>
          <a:p>
            <a:r>
              <a:rPr kumimoji="1" lang="en-US" altLang="ja-JP" sz="1350">
                <a:latin typeface="Calibri" panose="020F0502020204030204" pitchFamily="34" charset="0"/>
                <a:cs typeface="Calibri" panose="020F0502020204030204" pitchFamily="34" charset="0"/>
              </a:rPr>
              <a:t>Basis team</a:t>
            </a:r>
            <a:endParaRPr kumimoji="1" lang="ja-JP" altLang="en-US" sz="1350">
              <a:latin typeface="Calibri" panose="020F0502020204030204" pitchFamily="34" charset="0"/>
              <a:cs typeface="Calibri" panose="020F0502020204030204" pitchFamily="34" charset="0"/>
            </a:endParaRPr>
          </a:p>
        </p:txBody>
      </p:sp>
      <p:cxnSp>
        <p:nvCxnSpPr>
          <p:cNvPr id="10" name="直線矢印コネクタ 9">
            <a:extLst>
              <a:ext uri="{FF2B5EF4-FFF2-40B4-BE49-F238E27FC236}">
                <a16:creationId xmlns:a16="http://schemas.microsoft.com/office/drawing/2014/main" id="{4F6D1CDC-7406-4588-8A88-E2DC0588F6E3}"/>
              </a:ext>
            </a:extLst>
          </p:cNvPr>
          <p:cNvCxnSpPr>
            <a:cxnSpLocks/>
          </p:cNvCxnSpPr>
          <p:nvPr/>
        </p:nvCxnSpPr>
        <p:spPr>
          <a:xfrm>
            <a:off x="1031708" y="2860509"/>
            <a:ext cx="1410703"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 name="直線矢印コネクタ 11">
            <a:extLst>
              <a:ext uri="{FF2B5EF4-FFF2-40B4-BE49-F238E27FC236}">
                <a16:creationId xmlns:a16="http://schemas.microsoft.com/office/drawing/2014/main" id="{AF8C3EC0-70AD-4C7E-840E-F74953F8B39E}"/>
              </a:ext>
            </a:extLst>
          </p:cNvPr>
          <p:cNvCxnSpPr>
            <a:cxnSpLocks/>
          </p:cNvCxnSpPr>
          <p:nvPr/>
        </p:nvCxnSpPr>
        <p:spPr>
          <a:xfrm>
            <a:off x="2442411" y="2857502"/>
            <a:ext cx="1491916"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4" name="直線矢印コネクタ 13">
            <a:extLst>
              <a:ext uri="{FF2B5EF4-FFF2-40B4-BE49-F238E27FC236}">
                <a16:creationId xmlns:a16="http://schemas.microsoft.com/office/drawing/2014/main" id="{0CB9BCA2-CE05-4733-B6BF-FE8C9A279F5F}"/>
              </a:ext>
            </a:extLst>
          </p:cNvPr>
          <p:cNvCxnSpPr>
            <a:cxnSpLocks/>
          </p:cNvCxnSpPr>
          <p:nvPr/>
        </p:nvCxnSpPr>
        <p:spPr>
          <a:xfrm>
            <a:off x="3934326" y="2857502"/>
            <a:ext cx="3576387"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 name="二等辺三角形 1">
            <a:extLst>
              <a:ext uri="{FF2B5EF4-FFF2-40B4-BE49-F238E27FC236}">
                <a16:creationId xmlns:a16="http://schemas.microsoft.com/office/drawing/2014/main" id="{BF9B3180-2546-4516-8B3B-8FD09322C70E}"/>
              </a:ext>
            </a:extLst>
          </p:cNvPr>
          <p:cNvSpPr/>
          <p:nvPr/>
        </p:nvSpPr>
        <p:spPr>
          <a:xfrm rot="10800000">
            <a:off x="981325" y="1540182"/>
            <a:ext cx="329366" cy="31555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350"/>
          </a:p>
        </p:txBody>
      </p:sp>
      <p:sp>
        <p:nvSpPr>
          <p:cNvPr id="11" name="テキスト ボックス 10">
            <a:extLst>
              <a:ext uri="{FF2B5EF4-FFF2-40B4-BE49-F238E27FC236}">
                <a16:creationId xmlns:a16="http://schemas.microsoft.com/office/drawing/2014/main" id="{AA908634-FE17-4CF2-88F2-76795858444E}"/>
              </a:ext>
            </a:extLst>
          </p:cNvPr>
          <p:cNvSpPr txBox="1"/>
          <p:nvPr/>
        </p:nvSpPr>
        <p:spPr>
          <a:xfrm>
            <a:off x="721894" y="1055434"/>
            <a:ext cx="848228" cy="507831"/>
          </a:xfrm>
          <a:prstGeom prst="rect">
            <a:avLst/>
          </a:prstGeom>
          <a:noFill/>
        </p:spPr>
        <p:txBody>
          <a:bodyPr wrap="square" rtlCol="0">
            <a:spAutoFit/>
          </a:bodyPr>
          <a:lstStyle/>
          <a:p>
            <a:r>
              <a:rPr kumimoji="1" lang="en-US" altLang="ja-JP" sz="1350">
                <a:latin typeface="Calibri" panose="020F0502020204030204" pitchFamily="34" charset="0"/>
                <a:cs typeface="Calibri" panose="020F0502020204030204" pitchFamily="34" charset="0"/>
              </a:rPr>
              <a:t>Disaster occurred</a:t>
            </a:r>
            <a:endParaRPr kumimoji="1" lang="ja-JP" altLang="en-US" sz="1350">
              <a:latin typeface="Calibri" panose="020F0502020204030204" pitchFamily="34" charset="0"/>
              <a:cs typeface="Calibri" panose="020F0502020204030204" pitchFamily="34" charset="0"/>
            </a:endParaRPr>
          </a:p>
        </p:txBody>
      </p:sp>
      <p:sp>
        <p:nvSpPr>
          <p:cNvPr id="3" name="吹き出し: 四角形 2">
            <a:extLst>
              <a:ext uri="{FF2B5EF4-FFF2-40B4-BE49-F238E27FC236}">
                <a16:creationId xmlns:a16="http://schemas.microsoft.com/office/drawing/2014/main" id="{758F1436-4E39-44DC-AF01-8A3B5748938E}"/>
              </a:ext>
            </a:extLst>
          </p:cNvPr>
          <p:cNvSpPr/>
          <p:nvPr/>
        </p:nvSpPr>
        <p:spPr>
          <a:xfrm>
            <a:off x="4856813" y="3087761"/>
            <a:ext cx="4136112" cy="1497896"/>
          </a:xfrm>
          <a:prstGeom prst="wedgeRectCallout">
            <a:avLst>
              <a:gd name="adj1" fmla="val -34695"/>
              <a:gd name="adj2" fmla="val -6877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350" dirty="0">
                <a:latin typeface="Calibri" panose="020F0502020204030204" pitchFamily="34" charset="0"/>
                <a:cs typeface="Calibri" panose="020F0502020204030204" pitchFamily="34" charset="0"/>
              </a:rPr>
              <a:t>Need to estimate how much hours we need?</a:t>
            </a:r>
          </a:p>
          <a:p>
            <a:pPr marL="257175" indent="-257175">
              <a:buAutoNum type="arabicPeriod"/>
            </a:pPr>
            <a:r>
              <a:rPr kumimoji="1" lang="en-US" altLang="ja-JP" sz="1050" dirty="0">
                <a:latin typeface="Calibri" panose="020F0502020204030204" pitchFamily="34" charset="0"/>
                <a:cs typeface="Calibri" panose="020F0502020204030204" pitchFamily="34" charset="0"/>
              </a:rPr>
              <a:t>Stop PE1 on primary site</a:t>
            </a:r>
          </a:p>
          <a:p>
            <a:pPr marL="257175" indent="-257175">
              <a:buAutoNum type="arabicPeriod"/>
            </a:pPr>
            <a:r>
              <a:rPr kumimoji="1" lang="en-US" altLang="ja-JP" sz="1050" dirty="0">
                <a:latin typeface="Calibri" panose="020F0502020204030204" pitchFamily="34" charset="0"/>
                <a:cs typeface="Calibri" panose="020F0502020204030204" pitchFamily="34" charset="0"/>
              </a:rPr>
              <a:t>HSR takeover (in// with cloud)</a:t>
            </a:r>
          </a:p>
          <a:p>
            <a:pPr marL="257175" indent="-257175">
              <a:buAutoNum type="arabicPeriod"/>
            </a:pPr>
            <a:r>
              <a:rPr kumimoji="1" lang="en-US" altLang="ja-JP" sz="1050" dirty="0">
                <a:latin typeface="Calibri" panose="020F0502020204030204" pitchFamily="34" charset="0"/>
                <a:cs typeface="Calibri" panose="020F0502020204030204" pitchFamily="34" charset="0"/>
              </a:rPr>
              <a:t>Change the parameter (</a:t>
            </a:r>
            <a:r>
              <a:rPr kumimoji="1" lang="en-US" altLang="ja-JP" sz="1050" dirty="0" err="1">
                <a:latin typeface="Calibri" panose="020F0502020204030204" pitchFamily="34" charset="0"/>
                <a:cs typeface="Calibri" panose="020F0502020204030204" pitchFamily="34" charset="0"/>
              </a:rPr>
              <a:t>DBhost</a:t>
            </a:r>
            <a:r>
              <a:rPr kumimoji="1" lang="en-US" altLang="ja-JP" sz="1050" dirty="0">
                <a:latin typeface="Calibri" panose="020F0502020204030204" pitchFamily="34" charset="0"/>
                <a:cs typeface="Calibri" panose="020F0502020204030204" pitchFamily="34" charset="0"/>
              </a:rPr>
              <a:t> name) (dependency with ASR)</a:t>
            </a:r>
          </a:p>
          <a:p>
            <a:pPr marL="257175" indent="-257175">
              <a:buFontTx/>
              <a:buAutoNum type="arabicPeriod"/>
            </a:pPr>
            <a:r>
              <a:rPr kumimoji="1" lang="en-US" altLang="ja-JP" sz="1050" dirty="0">
                <a:latin typeface="Calibri" panose="020F0502020204030204" pitchFamily="34" charset="0"/>
                <a:cs typeface="Calibri" panose="020F0502020204030204" pitchFamily="34" charset="0"/>
              </a:rPr>
              <a:t>HDB</a:t>
            </a:r>
            <a:r>
              <a:rPr kumimoji="1" lang="ja-JP" altLang="en-US" sz="1050" dirty="0">
                <a:latin typeface="Calibri" panose="020F0502020204030204" pitchFamily="34" charset="0"/>
                <a:cs typeface="Calibri" panose="020F0502020204030204" pitchFamily="34" charset="0"/>
              </a:rPr>
              <a:t> </a:t>
            </a:r>
            <a:r>
              <a:rPr kumimoji="1" lang="en-US" altLang="ja-JP" sz="1050" dirty="0">
                <a:latin typeface="Calibri" panose="020F0502020204030204" pitchFamily="34" charset="0"/>
                <a:cs typeface="Calibri" panose="020F0502020204030204" pitchFamily="34" charset="0"/>
              </a:rPr>
              <a:t>user</a:t>
            </a:r>
            <a:r>
              <a:rPr kumimoji="1" lang="ja-JP" altLang="en-US" sz="1050" dirty="0">
                <a:latin typeface="Calibri" panose="020F0502020204030204" pitchFamily="34" charset="0"/>
                <a:cs typeface="Calibri" panose="020F0502020204030204" pitchFamily="34" charset="0"/>
              </a:rPr>
              <a:t> </a:t>
            </a:r>
            <a:r>
              <a:rPr lang="en-US" altLang="ja-JP" sz="1050" dirty="0">
                <a:latin typeface="Calibri" panose="020F0502020204030204" pitchFamily="34" charset="0"/>
                <a:cs typeface="Calibri" panose="020F0502020204030204" pitchFamily="34" charset="0"/>
              </a:rPr>
              <a:t>store(in// with cloud)</a:t>
            </a:r>
            <a:endParaRPr kumimoji="1" lang="en-US" altLang="ja-JP" sz="1050" dirty="0">
              <a:latin typeface="Calibri" panose="020F0502020204030204" pitchFamily="34" charset="0"/>
              <a:cs typeface="Calibri" panose="020F0502020204030204" pitchFamily="34" charset="0"/>
            </a:endParaRPr>
          </a:p>
          <a:p>
            <a:pPr marL="257175" indent="-257175">
              <a:buFontTx/>
              <a:buAutoNum type="arabicPeriod"/>
            </a:pPr>
            <a:r>
              <a:rPr lang="en-US" altLang="ja-JP" sz="1050" dirty="0">
                <a:latin typeface="Calibri" panose="020F0502020204030204" pitchFamily="34" charset="0"/>
                <a:cs typeface="Calibri" panose="020F0502020204030204" pitchFamily="34" charset="0"/>
              </a:rPr>
              <a:t>Change global allocation limit (dependency with ASR)</a:t>
            </a:r>
          </a:p>
          <a:p>
            <a:pPr marL="257175" indent="-257175">
              <a:buAutoNum type="arabicPeriod"/>
            </a:pPr>
            <a:r>
              <a:rPr kumimoji="1" lang="en-US" altLang="ja-JP" sz="1050" dirty="0">
                <a:latin typeface="Calibri" panose="020F0502020204030204" pitchFamily="34" charset="0"/>
                <a:cs typeface="Calibri" panose="020F0502020204030204" pitchFamily="34" charset="0"/>
              </a:rPr>
              <a:t>Stop QA1 system</a:t>
            </a:r>
          </a:p>
          <a:p>
            <a:pPr marL="257175" indent="-257175">
              <a:buAutoNum type="arabicPeriod"/>
            </a:pPr>
            <a:r>
              <a:rPr lang="en-US" altLang="ja-JP" sz="1050" dirty="0">
                <a:latin typeface="Calibri" panose="020F0502020204030204" pitchFamily="34" charset="0"/>
                <a:cs typeface="Calibri" panose="020F0502020204030204" pitchFamily="34" charset="0"/>
              </a:rPr>
              <a:t>Start PE1 on DR site</a:t>
            </a:r>
            <a:endParaRPr kumimoji="1" lang="ja-JP" altLang="en-US" sz="1050" dirty="0">
              <a:latin typeface="Calibri" panose="020F0502020204030204" pitchFamily="34" charset="0"/>
              <a:cs typeface="Calibri" panose="020F0502020204030204" pitchFamily="34" charset="0"/>
            </a:endParaRPr>
          </a:p>
        </p:txBody>
      </p:sp>
      <p:sp>
        <p:nvSpPr>
          <p:cNvPr id="13" name="テキスト ボックス 12">
            <a:extLst>
              <a:ext uri="{FF2B5EF4-FFF2-40B4-BE49-F238E27FC236}">
                <a16:creationId xmlns:a16="http://schemas.microsoft.com/office/drawing/2014/main" id="{6561E470-F5AE-49CB-A3F1-A3DFAC1F9A26}"/>
              </a:ext>
            </a:extLst>
          </p:cNvPr>
          <p:cNvSpPr txBox="1"/>
          <p:nvPr/>
        </p:nvSpPr>
        <p:spPr>
          <a:xfrm>
            <a:off x="721894" y="4100916"/>
            <a:ext cx="5549567" cy="715581"/>
          </a:xfrm>
          <a:prstGeom prst="rect">
            <a:avLst/>
          </a:prstGeom>
          <a:noFill/>
        </p:spPr>
        <p:txBody>
          <a:bodyPr wrap="square" rtlCol="0">
            <a:spAutoFit/>
          </a:bodyPr>
          <a:lstStyle/>
          <a:p>
            <a:r>
              <a:rPr kumimoji="1" lang="en-US" altLang="ja-JP" sz="1350" dirty="0">
                <a:latin typeface="Calibri" panose="020F0502020204030204" pitchFamily="34" charset="0"/>
                <a:cs typeface="Calibri" panose="020F0502020204030204" pitchFamily="34" charset="0"/>
              </a:rPr>
              <a:t>Related parties : </a:t>
            </a:r>
          </a:p>
          <a:p>
            <a:r>
              <a:rPr lang="en-US" altLang="ja-JP" sz="1350" dirty="0">
                <a:latin typeface="Calibri" panose="020F0502020204030204" pitchFamily="34" charset="0"/>
                <a:cs typeface="Calibri" panose="020F0502020204030204" pitchFamily="34" charset="0"/>
              </a:rPr>
              <a:t>GERP Cloud team, Basis team and current operation team</a:t>
            </a:r>
          </a:p>
          <a:p>
            <a:r>
              <a:rPr lang="en-US" altLang="ja-JP" sz="1350" dirty="0">
                <a:latin typeface="Calibri" panose="020F0502020204030204" pitchFamily="34" charset="0"/>
                <a:cs typeface="Calibri" panose="020F0502020204030204" pitchFamily="34" charset="0"/>
              </a:rPr>
              <a:t> ( DR team )</a:t>
            </a:r>
            <a:endParaRPr kumimoji="1" lang="ja-JP" altLang="en-US" sz="1350" dirty="0">
              <a:latin typeface="Calibri" panose="020F0502020204030204" pitchFamily="34" charset="0"/>
              <a:cs typeface="Calibri" panose="020F0502020204030204" pitchFamily="34" charset="0"/>
            </a:endParaRPr>
          </a:p>
        </p:txBody>
      </p:sp>
      <p:sp>
        <p:nvSpPr>
          <p:cNvPr id="15" name="テキスト ボックス 14">
            <a:extLst>
              <a:ext uri="{FF2B5EF4-FFF2-40B4-BE49-F238E27FC236}">
                <a16:creationId xmlns:a16="http://schemas.microsoft.com/office/drawing/2014/main" id="{6ED0126D-B797-4A16-9150-874B7B26FFE6}"/>
              </a:ext>
            </a:extLst>
          </p:cNvPr>
          <p:cNvSpPr txBox="1"/>
          <p:nvPr/>
        </p:nvSpPr>
        <p:spPr>
          <a:xfrm>
            <a:off x="333875" y="295228"/>
            <a:ext cx="6397793" cy="300082"/>
          </a:xfrm>
          <a:prstGeom prst="rect">
            <a:avLst/>
          </a:prstGeom>
          <a:noFill/>
        </p:spPr>
        <p:txBody>
          <a:bodyPr wrap="square" rtlCol="0">
            <a:spAutoFit/>
          </a:bodyPr>
          <a:lstStyle/>
          <a:p>
            <a:r>
              <a:rPr kumimoji="1" lang="en-US" altLang="ja-JP" sz="1350">
                <a:latin typeface="Calibri" panose="020F0502020204030204" pitchFamily="34" charset="0"/>
                <a:cs typeface="Calibri" panose="020F0502020204030204" pitchFamily="34" charset="0"/>
              </a:rPr>
              <a:t>Requirement :</a:t>
            </a:r>
            <a:r>
              <a:rPr lang="ja-JP" altLang="en-US" sz="1350">
                <a:solidFill>
                  <a:srgbClr val="000000"/>
                </a:solidFill>
                <a:latin typeface="Calibri" panose="020F0502020204030204" pitchFamily="34" charset="0"/>
                <a:ea typeface="Meiryo UI" panose="020B0604030504040204" pitchFamily="50" charset="-128"/>
                <a:cs typeface="Calibri" panose="020F0502020204030204" pitchFamily="34" charset="0"/>
              </a:rPr>
              <a:t> Target within 8 hours from disaster </a:t>
            </a:r>
            <a:r>
              <a:rPr lang="en-US" altLang="ja-JP" sz="1350">
                <a:solidFill>
                  <a:srgbClr val="000000"/>
                </a:solidFill>
                <a:latin typeface="Calibri" panose="020F0502020204030204" pitchFamily="34" charset="0"/>
                <a:ea typeface="Meiryo UI" panose="020B0604030504040204" pitchFamily="50" charset="-128"/>
                <a:cs typeface="Calibri" panose="020F0502020204030204" pitchFamily="34" charset="0"/>
              </a:rPr>
              <a:t>occurred</a:t>
            </a:r>
            <a:r>
              <a:rPr lang="ja-JP" altLang="en-US" sz="1350">
                <a:solidFill>
                  <a:srgbClr val="000000"/>
                </a:solidFill>
                <a:latin typeface="Calibri" panose="020F0502020204030204" pitchFamily="34" charset="0"/>
                <a:ea typeface="Meiryo UI" panose="020B0604030504040204" pitchFamily="50" charset="-128"/>
                <a:cs typeface="Calibri" panose="020F0502020204030204" pitchFamily="34" charset="0"/>
              </a:rPr>
              <a:t>  to user availability</a:t>
            </a:r>
            <a:endParaRPr kumimoji="1" lang="ja-JP" altLang="en-US" sz="1350">
              <a:latin typeface="Calibri" panose="020F0502020204030204" pitchFamily="34" charset="0"/>
              <a:cs typeface="Calibri" panose="020F0502020204030204" pitchFamily="34" charset="0"/>
            </a:endParaRPr>
          </a:p>
        </p:txBody>
      </p:sp>
      <p:sp>
        <p:nvSpPr>
          <p:cNvPr id="16" name="二等辺三角形 15">
            <a:extLst>
              <a:ext uri="{FF2B5EF4-FFF2-40B4-BE49-F238E27FC236}">
                <a16:creationId xmlns:a16="http://schemas.microsoft.com/office/drawing/2014/main" id="{B2207DDD-4ACC-4CB4-AFAA-3570DF567707}"/>
              </a:ext>
            </a:extLst>
          </p:cNvPr>
          <p:cNvSpPr/>
          <p:nvPr/>
        </p:nvSpPr>
        <p:spPr>
          <a:xfrm rot="10800000">
            <a:off x="7331741" y="1627276"/>
            <a:ext cx="329366" cy="31555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350"/>
          </a:p>
        </p:txBody>
      </p:sp>
      <p:sp>
        <p:nvSpPr>
          <p:cNvPr id="17" name="テキスト ボックス 16">
            <a:extLst>
              <a:ext uri="{FF2B5EF4-FFF2-40B4-BE49-F238E27FC236}">
                <a16:creationId xmlns:a16="http://schemas.microsoft.com/office/drawing/2014/main" id="{95C8DC97-F99C-447C-B10B-F8B064CEC505}"/>
              </a:ext>
            </a:extLst>
          </p:cNvPr>
          <p:cNvSpPr txBox="1"/>
          <p:nvPr/>
        </p:nvSpPr>
        <p:spPr>
          <a:xfrm>
            <a:off x="7086599" y="1164549"/>
            <a:ext cx="1170072" cy="507831"/>
          </a:xfrm>
          <a:prstGeom prst="rect">
            <a:avLst/>
          </a:prstGeom>
          <a:noFill/>
        </p:spPr>
        <p:txBody>
          <a:bodyPr wrap="square" rtlCol="0">
            <a:spAutoFit/>
          </a:bodyPr>
          <a:lstStyle/>
          <a:p>
            <a:r>
              <a:rPr kumimoji="1" lang="en-US" altLang="ja-JP" sz="1350">
                <a:latin typeface="Calibri" panose="020F0502020204030204" pitchFamily="34" charset="0"/>
                <a:cs typeface="Calibri" panose="020F0502020204030204" pitchFamily="34" charset="0"/>
              </a:rPr>
              <a:t>End user can use system</a:t>
            </a:r>
            <a:endParaRPr kumimoji="1" lang="ja-JP" altLang="en-US" sz="135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477345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4F72E64-7D7F-4F0A-9DF9-0BA4B5E32F31}"/>
              </a:ext>
            </a:extLst>
          </p:cNvPr>
          <p:cNvSpPr>
            <a:spLocks noGrp="1"/>
          </p:cNvSpPr>
          <p:nvPr>
            <p:ph type="title"/>
          </p:nvPr>
        </p:nvSpPr>
        <p:spPr/>
        <p:txBody>
          <a:bodyPr/>
          <a:lstStyle/>
          <a:p>
            <a:r>
              <a:rPr lang="en-US" altLang="ja-JP" sz="2100"/>
              <a:t>5-2.Disaster recovery</a:t>
            </a:r>
            <a:br>
              <a:rPr lang="en-US" altLang="ja-JP" sz="2100"/>
            </a:br>
            <a:r>
              <a:rPr lang="ja-JP" altLang="en-US" sz="2100"/>
              <a:t>Confirm non-functional requirements</a:t>
            </a:r>
          </a:p>
        </p:txBody>
      </p:sp>
      <p:sp>
        <p:nvSpPr>
          <p:cNvPr id="3" name="コンテンツ プレースホルダー 2">
            <a:extLst>
              <a:ext uri="{FF2B5EF4-FFF2-40B4-BE49-F238E27FC236}">
                <a16:creationId xmlns:a16="http://schemas.microsoft.com/office/drawing/2014/main" id="{104752E8-BE18-4544-AECC-9624A6616595}"/>
              </a:ext>
            </a:extLst>
          </p:cNvPr>
          <p:cNvSpPr>
            <a:spLocks noGrp="1"/>
          </p:cNvSpPr>
          <p:nvPr>
            <p:ph idx="1"/>
          </p:nvPr>
        </p:nvSpPr>
        <p:spPr>
          <a:xfrm>
            <a:off x="1277542" y="870348"/>
            <a:ext cx="6588919" cy="432262"/>
          </a:xfrm>
        </p:spPr>
        <p:txBody>
          <a:bodyPr/>
          <a:lstStyle/>
          <a:p>
            <a:r>
              <a:rPr lang="ja-JP" altLang="en-US" sz="1200"/>
              <a:t>The items related to DR in the definition of non-functional requirements are as follows</a:t>
            </a:r>
            <a:endParaRPr lang="en-US" altLang="ja-JP" sz="1200"/>
          </a:p>
        </p:txBody>
      </p:sp>
      <p:pic>
        <p:nvPicPr>
          <p:cNvPr id="5" name="図 4">
            <a:extLst>
              <a:ext uri="{FF2B5EF4-FFF2-40B4-BE49-F238E27FC236}">
                <a16:creationId xmlns:a16="http://schemas.microsoft.com/office/drawing/2014/main" id="{84EF7190-AB82-4F7A-86AE-1CBBC8EA34EF}"/>
              </a:ext>
            </a:extLst>
          </p:cNvPr>
          <p:cNvPicPr>
            <a:picLocks noChangeAspect="1"/>
          </p:cNvPicPr>
          <p:nvPr/>
        </p:nvPicPr>
        <p:blipFill>
          <a:blip r:embed="rId2"/>
          <a:stretch>
            <a:fillRect/>
          </a:stretch>
        </p:blipFill>
        <p:spPr>
          <a:xfrm>
            <a:off x="1239441" y="1248604"/>
            <a:ext cx="6665119" cy="3164681"/>
          </a:xfrm>
          <a:prstGeom prst="rect">
            <a:avLst/>
          </a:prstGeom>
        </p:spPr>
      </p:pic>
      <p:sp>
        <p:nvSpPr>
          <p:cNvPr id="4" name="フッター プレースホルダー 3">
            <a:extLst>
              <a:ext uri="{FF2B5EF4-FFF2-40B4-BE49-F238E27FC236}">
                <a16:creationId xmlns:a16="http://schemas.microsoft.com/office/drawing/2014/main" id="{B0F308F6-375C-4E68-B2F1-C2CDBB9DCFF4}"/>
              </a:ext>
            </a:extLst>
          </p:cNvPr>
          <p:cNvSpPr>
            <a:spLocks noGrp="1"/>
          </p:cNvSpPr>
          <p:nvPr>
            <p:ph type="ftr" sz="quarter" idx="11"/>
          </p:nvPr>
        </p:nvSpPr>
        <p:spPr/>
        <p:txBody>
          <a:bodyPr/>
          <a:lstStyle/>
          <a:p>
            <a:pPr fontAlgn="base">
              <a:spcBef>
                <a:spcPct val="0"/>
              </a:spcBef>
              <a:spcAft>
                <a:spcPct val="0"/>
              </a:spcAft>
            </a:pPr>
            <a:r>
              <a:rPr lang="en-US" altLang="ja-JP" b="1">
                <a:solidFill>
                  <a:srgbClr val="595959"/>
                </a:solidFill>
                <a:latin typeface="Arial" charset="0"/>
                <a:ea typeface="ＭＳ Ｐゴシック" charset="0"/>
                <a:cs typeface="Arial" charset="0"/>
              </a:rPr>
              <a:t>GERPBSS002-001  </a:t>
            </a:r>
          </a:p>
          <a:p>
            <a:pPr fontAlgn="base">
              <a:spcBef>
                <a:spcPct val="0"/>
              </a:spcBef>
              <a:spcAft>
                <a:spcPct val="0"/>
              </a:spcAft>
            </a:pPr>
            <a:r>
              <a:rPr lang="en-US" altLang="ja-JP" b="1">
                <a:solidFill>
                  <a:srgbClr val="595959"/>
                </a:solidFill>
                <a:latin typeface="Arial" charset="0"/>
                <a:ea typeface="ＭＳ Ｐゴシック" charset="0"/>
                <a:cs typeface="Arial" charset="0"/>
              </a:rPr>
              <a:t>INTERNAL ONLY</a:t>
            </a:r>
            <a:endParaRPr lang="ja-JP" altLang="ja-JP">
              <a:solidFill>
                <a:srgbClr val="595959"/>
              </a:solidFill>
              <a:latin typeface="Arial" charset="0"/>
              <a:ea typeface="ＭＳ Ｐゴシック" charset="0"/>
              <a:cs typeface="Arial" charset="0"/>
            </a:endParaRPr>
          </a:p>
        </p:txBody>
      </p:sp>
      <p:sp>
        <p:nvSpPr>
          <p:cNvPr id="6" name="スライド番号プレースホルダー 5">
            <a:extLst>
              <a:ext uri="{FF2B5EF4-FFF2-40B4-BE49-F238E27FC236}">
                <a16:creationId xmlns:a16="http://schemas.microsoft.com/office/drawing/2014/main" id="{E94FCEC6-6DE6-4962-965A-41FBC4C62399}"/>
              </a:ext>
            </a:extLst>
          </p:cNvPr>
          <p:cNvSpPr>
            <a:spLocks noGrp="1"/>
          </p:cNvSpPr>
          <p:nvPr>
            <p:ph type="sldNum" sz="quarter" idx="12"/>
          </p:nvPr>
        </p:nvSpPr>
        <p:spPr/>
        <p:txBody>
          <a:bodyPr/>
          <a:lstStyle/>
          <a:p>
            <a:pPr fontAlgn="base">
              <a:spcBef>
                <a:spcPct val="0"/>
              </a:spcBef>
              <a:spcAft>
                <a:spcPct val="0"/>
              </a:spcAft>
            </a:pPr>
            <a:r>
              <a:rPr lang="en-US" altLang="ja-JP">
                <a:solidFill>
                  <a:srgbClr val="000000">
                    <a:tint val="75000"/>
                  </a:srgbClr>
                </a:solidFill>
                <a:latin typeface="Arial" charset="0"/>
                <a:ea typeface="HGP創英角ｺﾞｼｯｸUB" charset="0"/>
              </a:rPr>
              <a:t>Page </a:t>
            </a:r>
            <a:fld id="{D3198D03-3FD0-425F-878A-9233AE0DEAA3}" type="slidenum">
              <a:rPr lang="ja-JP" altLang="en-US">
                <a:solidFill>
                  <a:srgbClr val="000000">
                    <a:tint val="75000"/>
                  </a:srgbClr>
                </a:solidFill>
                <a:latin typeface="Arial" charset="0"/>
                <a:ea typeface="HGP創英角ｺﾞｼｯｸUB" charset="0"/>
              </a:rPr>
              <a:pPr fontAlgn="base">
                <a:spcBef>
                  <a:spcPct val="0"/>
                </a:spcBef>
                <a:spcAft>
                  <a:spcPct val="0"/>
                </a:spcAft>
              </a:pPr>
              <a:t>5</a:t>
            </a:fld>
            <a:r>
              <a:rPr lang="ja-JP" altLang="en-US">
                <a:solidFill>
                  <a:srgbClr val="000000">
                    <a:tint val="75000"/>
                  </a:srgbClr>
                </a:solidFill>
                <a:latin typeface="Arial" charset="0"/>
                <a:ea typeface="HGP創英角ｺﾞｼｯｸUB" charset="0"/>
              </a:rPr>
              <a:t> </a:t>
            </a:r>
          </a:p>
        </p:txBody>
      </p:sp>
    </p:spTree>
    <p:extLst>
      <p:ext uri="{BB962C8B-B14F-4D97-AF65-F5344CB8AC3E}">
        <p14:creationId xmlns:p14="http://schemas.microsoft.com/office/powerpoint/2010/main" val="1624087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4F72E64-7D7F-4F0A-9DF9-0BA4B5E32F31}"/>
              </a:ext>
            </a:extLst>
          </p:cNvPr>
          <p:cNvSpPr>
            <a:spLocks noGrp="1"/>
          </p:cNvSpPr>
          <p:nvPr>
            <p:ph type="title"/>
          </p:nvPr>
        </p:nvSpPr>
        <p:spPr/>
        <p:txBody>
          <a:bodyPr/>
          <a:lstStyle/>
          <a:p>
            <a:r>
              <a:rPr lang="en-US" altLang="ja-JP" sz="2100">
                <a:latin typeface="+mj-lt"/>
              </a:rPr>
              <a:t>5-2.Disaster recovery</a:t>
            </a:r>
            <a:br>
              <a:rPr lang="en-US" altLang="ja-JP" sz="2100">
                <a:latin typeface="+mj-lt"/>
              </a:rPr>
            </a:br>
            <a:r>
              <a:rPr lang="ja-JP" altLang="en-US" sz="2100">
                <a:latin typeface="+mj-lt"/>
              </a:rPr>
              <a:t>Confirmation of basic requirements</a:t>
            </a:r>
            <a:endParaRPr lang="ja-JP" altLang="en-US" sz="1500">
              <a:latin typeface="+mj-lt"/>
            </a:endParaRPr>
          </a:p>
        </p:txBody>
      </p:sp>
      <p:sp>
        <p:nvSpPr>
          <p:cNvPr id="3" name="コンテンツ プレースホルダー 2">
            <a:extLst>
              <a:ext uri="{FF2B5EF4-FFF2-40B4-BE49-F238E27FC236}">
                <a16:creationId xmlns:a16="http://schemas.microsoft.com/office/drawing/2014/main" id="{104752E8-BE18-4544-AECC-9624A6616595}"/>
              </a:ext>
            </a:extLst>
          </p:cNvPr>
          <p:cNvSpPr>
            <a:spLocks noGrp="1"/>
          </p:cNvSpPr>
          <p:nvPr>
            <p:ph idx="1"/>
          </p:nvPr>
        </p:nvSpPr>
        <p:spPr>
          <a:xfrm>
            <a:off x="1277542" y="870348"/>
            <a:ext cx="6588919" cy="432262"/>
          </a:xfrm>
        </p:spPr>
        <p:txBody>
          <a:bodyPr/>
          <a:lstStyle/>
          <a:p>
            <a:r>
              <a:rPr lang="en-US" altLang="ja-JP" sz="1200">
                <a:latin typeface="+mj-lt"/>
              </a:rPr>
              <a:t>Describe basic requirements for DR.</a:t>
            </a:r>
          </a:p>
        </p:txBody>
      </p:sp>
      <p:sp>
        <p:nvSpPr>
          <p:cNvPr id="8" name="正方形/長方形 7">
            <a:extLst>
              <a:ext uri="{FF2B5EF4-FFF2-40B4-BE49-F238E27FC236}">
                <a16:creationId xmlns:a16="http://schemas.microsoft.com/office/drawing/2014/main" id="{EE040623-8047-4ED7-A49E-6158324AEF27}"/>
              </a:ext>
            </a:extLst>
          </p:cNvPr>
          <p:cNvSpPr/>
          <p:nvPr/>
        </p:nvSpPr>
        <p:spPr>
          <a:xfrm>
            <a:off x="3160413" y="1159207"/>
            <a:ext cx="4356677" cy="270290"/>
          </a:xfrm>
          <a:prstGeom prst="rect">
            <a:avLst/>
          </a:prstGeom>
          <a:solidFill>
            <a:schemeClr val="accent1"/>
          </a:solidFill>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54000" tIns="34290" rIns="54000" bIns="34290" numCol="1" spcCol="0" rtlCol="0" fromWordArt="0" anchor="ctr" anchorCtr="0" forceAA="0" compatLnSpc="1">
            <a:prstTxWarp prst="textNoShape">
              <a:avLst/>
            </a:prstTxWarp>
            <a:noAutofit/>
          </a:bodyPr>
          <a:lstStyle/>
          <a:p>
            <a:pPr algn="ctr" fontAlgn="base">
              <a:spcBef>
                <a:spcPct val="0"/>
              </a:spcBef>
              <a:spcAft>
                <a:spcPct val="0"/>
              </a:spcAft>
            </a:pPr>
            <a:r>
              <a:rPr lang="ja-JP" altLang="en-US" sz="1200">
                <a:solidFill>
                  <a:sysClr val="windowText" lastClr="000000"/>
                </a:solidFill>
                <a:latin typeface="Arial"/>
                <a:ea typeface="Meiryo UI" panose="020B0604030504040204" pitchFamily="50" charset="-128"/>
              </a:rPr>
              <a:t>Requirement</a:t>
            </a:r>
            <a:endParaRPr lang="en-US" altLang="ja-JP" sz="1200">
              <a:solidFill>
                <a:sysClr val="windowText" lastClr="000000"/>
              </a:solidFill>
              <a:latin typeface="Arial"/>
              <a:ea typeface="Meiryo UI" panose="020B0604030504040204" pitchFamily="50" charset="-128"/>
            </a:endParaRPr>
          </a:p>
        </p:txBody>
      </p:sp>
      <p:sp>
        <p:nvSpPr>
          <p:cNvPr id="9" name="正方形/長方形 8">
            <a:extLst>
              <a:ext uri="{FF2B5EF4-FFF2-40B4-BE49-F238E27FC236}">
                <a16:creationId xmlns:a16="http://schemas.microsoft.com/office/drawing/2014/main" id="{B96AA530-0D89-4705-A95A-64B75AE974A9}"/>
              </a:ext>
            </a:extLst>
          </p:cNvPr>
          <p:cNvSpPr/>
          <p:nvPr/>
        </p:nvSpPr>
        <p:spPr>
          <a:xfrm>
            <a:off x="1655677" y="1480185"/>
            <a:ext cx="1483567" cy="756000"/>
          </a:xfrm>
          <a:prstGeom prst="rect">
            <a:avLst/>
          </a:prstGeom>
          <a:solidFill>
            <a:srgbClr val="EAEAEA"/>
          </a:solidFill>
          <a:ln>
            <a:solidFill>
              <a:schemeClr val="accent4">
                <a:lumMod val="50000"/>
                <a:lumOff val="50000"/>
              </a:schemeClr>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54000" tIns="34290" rIns="54000" bIns="34290" numCol="1" spcCol="0" rtlCol="0" fromWordArt="0" anchor="ctr" anchorCtr="0" forceAA="0" compatLnSpc="1">
            <a:prstTxWarp prst="textNoShape">
              <a:avLst/>
            </a:prstTxWarp>
            <a:noAutofit/>
          </a:bodyPr>
          <a:lstStyle/>
          <a:p>
            <a:pPr algn="ctr" fontAlgn="base">
              <a:spcBef>
                <a:spcPct val="0"/>
              </a:spcBef>
              <a:spcAft>
                <a:spcPct val="0"/>
              </a:spcAft>
            </a:pPr>
            <a:r>
              <a:rPr lang="en-US" altLang="ja-JP" sz="1050">
                <a:solidFill>
                  <a:sysClr val="windowText" lastClr="000000"/>
                </a:solidFill>
                <a:latin typeface="Arial"/>
                <a:ea typeface="Meiryo UI" panose="020B0604030504040204" pitchFamily="50" charset="-128"/>
              </a:rPr>
              <a:t>DR Uses site</a:t>
            </a:r>
          </a:p>
        </p:txBody>
      </p:sp>
      <p:sp>
        <p:nvSpPr>
          <p:cNvPr id="10" name="正方形/長方形 9">
            <a:extLst>
              <a:ext uri="{FF2B5EF4-FFF2-40B4-BE49-F238E27FC236}">
                <a16:creationId xmlns:a16="http://schemas.microsoft.com/office/drawing/2014/main" id="{05E9DF7E-64A2-4916-A63A-D3C6FE863B14}"/>
              </a:ext>
            </a:extLst>
          </p:cNvPr>
          <p:cNvSpPr/>
          <p:nvPr/>
        </p:nvSpPr>
        <p:spPr>
          <a:xfrm>
            <a:off x="1655677" y="2301804"/>
            <a:ext cx="1483567" cy="756000"/>
          </a:xfrm>
          <a:prstGeom prst="rect">
            <a:avLst/>
          </a:prstGeom>
          <a:solidFill>
            <a:srgbClr val="EAEAEA"/>
          </a:solidFill>
          <a:ln>
            <a:solidFill>
              <a:schemeClr val="accent4">
                <a:lumMod val="50000"/>
                <a:lumOff val="50000"/>
              </a:schemeClr>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54000" tIns="34290" rIns="54000" bIns="34290" numCol="1" spcCol="0" rtlCol="0" fromWordArt="0" anchor="ctr" anchorCtr="0" forceAA="0" compatLnSpc="1">
            <a:prstTxWarp prst="textNoShape">
              <a:avLst/>
            </a:prstTxWarp>
            <a:noAutofit/>
          </a:bodyPr>
          <a:lstStyle/>
          <a:p>
            <a:pPr algn="ctr" fontAlgn="base">
              <a:spcBef>
                <a:spcPct val="0"/>
              </a:spcBef>
              <a:spcAft>
                <a:spcPct val="0"/>
              </a:spcAft>
            </a:pPr>
            <a:r>
              <a:rPr lang="ja-JP" altLang="en-US" sz="1050">
                <a:solidFill>
                  <a:sysClr val="windowText" lastClr="000000"/>
                </a:solidFill>
                <a:latin typeface="Arial"/>
                <a:ea typeface="Meiryo UI" panose="020B0604030504040204" pitchFamily="50" charset="-128"/>
              </a:rPr>
              <a:t>Proper use of region</a:t>
            </a:r>
            <a:endParaRPr lang="en-US" altLang="ja-JP" sz="1050">
              <a:solidFill>
                <a:sysClr val="windowText" lastClr="000000"/>
              </a:solidFill>
              <a:latin typeface="Arial"/>
              <a:ea typeface="Meiryo UI" panose="020B0604030504040204" pitchFamily="50" charset="-128"/>
            </a:endParaRPr>
          </a:p>
        </p:txBody>
      </p:sp>
      <p:sp>
        <p:nvSpPr>
          <p:cNvPr id="11" name="正方形/長方形 10">
            <a:extLst>
              <a:ext uri="{FF2B5EF4-FFF2-40B4-BE49-F238E27FC236}">
                <a16:creationId xmlns:a16="http://schemas.microsoft.com/office/drawing/2014/main" id="{A8B3484A-2CE2-42BF-944E-4739F8AF40FE}"/>
              </a:ext>
            </a:extLst>
          </p:cNvPr>
          <p:cNvSpPr/>
          <p:nvPr/>
        </p:nvSpPr>
        <p:spPr>
          <a:xfrm>
            <a:off x="1655677" y="3123117"/>
            <a:ext cx="1483567" cy="756000"/>
          </a:xfrm>
          <a:prstGeom prst="rect">
            <a:avLst/>
          </a:prstGeom>
          <a:solidFill>
            <a:srgbClr val="EAEAEA"/>
          </a:solidFill>
          <a:ln>
            <a:solidFill>
              <a:schemeClr val="accent4">
                <a:lumMod val="50000"/>
                <a:lumOff val="50000"/>
              </a:schemeClr>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54000" tIns="34290" rIns="54000" bIns="34290" numCol="1" spcCol="0" rtlCol="0" fromWordArt="0" anchor="ctr" anchorCtr="0" forceAA="0" compatLnSpc="1">
            <a:prstTxWarp prst="textNoShape">
              <a:avLst/>
            </a:prstTxWarp>
            <a:noAutofit/>
          </a:bodyPr>
          <a:lstStyle/>
          <a:p>
            <a:pPr algn="ctr" fontAlgn="base">
              <a:spcBef>
                <a:spcPct val="0"/>
              </a:spcBef>
              <a:spcAft>
                <a:spcPct val="0"/>
              </a:spcAft>
            </a:pPr>
            <a:r>
              <a:rPr lang="en-US" altLang="ja-JP" sz="1050">
                <a:solidFill>
                  <a:sysClr val="windowText" lastClr="000000"/>
                </a:solidFill>
                <a:latin typeface="Arial"/>
                <a:ea typeface="Meiryo UI" panose="020B0604030504040204" pitchFamily="50" charset="-128"/>
              </a:rPr>
              <a:t>Switching to DR sites</a:t>
            </a:r>
          </a:p>
        </p:txBody>
      </p:sp>
      <p:sp>
        <p:nvSpPr>
          <p:cNvPr id="13" name="正方形/長方形 12">
            <a:extLst>
              <a:ext uri="{FF2B5EF4-FFF2-40B4-BE49-F238E27FC236}">
                <a16:creationId xmlns:a16="http://schemas.microsoft.com/office/drawing/2014/main" id="{EF050909-014F-4364-AFAB-4F56F9BA3A4F}"/>
              </a:ext>
            </a:extLst>
          </p:cNvPr>
          <p:cNvSpPr/>
          <p:nvPr/>
        </p:nvSpPr>
        <p:spPr>
          <a:xfrm>
            <a:off x="3160413" y="3123117"/>
            <a:ext cx="4356677" cy="756000"/>
          </a:xfrm>
          <a:prstGeom prst="rect">
            <a:avLst/>
          </a:prstGeom>
          <a:noFill/>
          <a:ln w="9525" cap="flat" cmpd="sng" algn="ctr">
            <a:noFill/>
            <a:prstDash val="solid"/>
          </a:ln>
          <a:effectLst/>
        </p:spPr>
        <p:txBody>
          <a:bodyPr wrap="square" rtlCol="0" anchor="ctr">
            <a:noAutofit/>
          </a:bodyPr>
          <a:lstStyle/>
          <a:p>
            <a:pPr marL="72279" indent="-72279" fontAlgn="t">
              <a:spcBef>
                <a:spcPts val="103"/>
              </a:spcBef>
              <a:spcAft>
                <a:spcPct val="0"/>
              </a:spcAft>
              <a:buFont typeface="Arial" panose="020B0604020202020204" pitchFamily="34" charset="0"/>
              <a:buChar char="•"/>
            </a:pPr>
            <a:r>
              <a:rPr lang="en-US" altLang="ja-JP" sz="750" dirty="0">
                <a:solidFill>
                  <a:srgbClr val="000000"/>
                </a:solidFill>
                <a:latin typeface="Arial"/>
                <a:ea typeface="Meiryo UI" panose="020B0604030504040204" pitchFamily="50" charset="-128"/>
              </a:rPr>
              <a:t>Data copies from Primary sites to DR sites in principle and synchronized between sites</a:t>
            </a:r>
          </a:p>
          <a:p>
            <a:pPr marL="72279" indent="-72279" fontAlgn="t">
              <a:spcBef>
                <a:spcPts val="103"/>
              </a:spcBef>
              <a:spcAft>
                <a:spcPct val="0"/>
              </a:spcAft>
              <a:buFont typeface="Arial" panose="020B0604020202020204" pitchFamily="34" charset="0"/>
              <a:buChar char="•"/>
            </a:pPr>
            <a:r>
              <a:rPr lang="ja-JP" altLang="en-US" sz="750" dirty="0">
                <a:solidFill>
                  <a:srgbClr val="000000"/>
                </a:solidFill>
                <a:latin typeface="Arial"/>
                <a:ea typeface="Meiryo UI" panose="020B0604030504040204" pitchFamily="50" charset="-128"/>
              </a:rPr>
              <a:t>Make maximum use of Azure services for data copy site switching as a measure against disasters</a:t>
            </a:r>
            <a:endParaRPr lang="en-US" altLang="ja-JP" sz="750" dirty="0">
              <a:solidFill>
                <a:srgbClr val="000000"/>
              </a:solidFill>
              <a:latin typeface="Arial"/>
              <a:ea typeface="Meiryo UI" panose="020B0604030504040204" pitchFamily="50" charset="-128"/>
            </a:endParaRPr>
          </a:p>
          <a:p>
            <a:pPr marL="72279" indent="-72279" fontAlgn="t">
              <a:spcBef>
                <a:spcPts val="103"/>
              </a:spcBef>
              <a:spcAft>
                <a:spcPct val="0"/>
              </a:spcAft>
              <a:buFont typeface="Arial" panose="020B0604020202020204" pitchFamily="34" charset="0"/>
              <a:buChar char="•"/>
            </a:pPr>
            <a:r>
              <a:rPr lang="en-US" altLang="ja-JP" sz="750" dirty="0">
                <a:solidFill>
                  <a:srgbClr val="000000"/>
                </a:solidFill>
                <a:latin typeface="Arial"/>
                <a:ea typeface="Meiryo UI" panose="020B0604030504040204" pitchFamily="50" charset="-128"/>
              </a:rPr>
              <a:t>For</a:t>
            </a:r>
            <a:r>
              <a:rPr lang="ja-JP" altLang="en-US" sz="750" dirty="0">
                <a:solidFill>
                  <a:srgbClr val="000000"/>
                </a:solidFill>
                <a:latin typeface="Arial"/>
                <a:ea typeface="Meiryo UI" panose="020B0604030504040204" pitchFamily="50" charset="-128"/>
              </a:rPr>
              <a:t> HANA with a large cost impact, when DR is activated, data synchronization is usually attempted using HANA instances of the verifier's Azure.</a:t>
            </a:r>
            <a:endParaRPr lang="en-US" altLang="ja-JP" sz="750" dirty="0">
              <a:solidFill>
                <a:srgbClr val="000000"/>
              </a:solidFill>
              <a:latin typeface="Arial"/>
              <a:ea typeface="Meiryo UI" panose="020B0604030504040204" pitchFamily="50" charset="-128"/>
            </a:endParaRPr>
          </a:p>
        </p:txBody>
      </p:sp>
      <p:sp>
        <p:nvSpPr>
          <p:cNvPr id="14" name="正方形/長方形 13">
            <a:extLst>
              <a:ext uri="{FF2B5EF4-FFF2-40B4-BE49-F238E27FC236}">
                <a16:creationId xmlns:a16="http://schemas.microsoft.com/office/drawing/2014/main" id="{36DD0167-B318-45D4-9093-4A1D14BC75E4}"/>
              </a:ext>
            </a:extLst>
          </p:cNvPr>
          <p:cNvSpPr/>
          <p:nvPr/>
        </p:nvSpPr>
        <p:spPr>
          <a:xfrm>
            <a:off x="3160413" y="2301804"/>
            <a:ext cx="4356677" cy="756000"/>
          </a:xfrm>
          <a:prstGeom prst="rect">
            <a:avLst/>
          </a:prstGeom>
          <a:noFill/>
          <a:ln w="9525" cap="flat" cmpd="sng" algn="ctr">
            <a:noFill/>
            <a:prstDash val="solid"/>
          </a:ln>
          <a:effectLst/>
        </p:spPr>
        <p:txBody>
          <a:bodyPr wrap="square" rtlCol="0" anchor="ctr">
            <a:noAutofit/>
          </a:bodyPr>
          <a:lstStyle/>
          <a:p>
            <a:pPr marL="72279" indent="-72279" fontAlgn="t">
              <a:spcBef>
                <a:spcPts val="103"/>
              </a:spcBef>
              <a:spcAft>
                <a:spcPct val="0"/>
              </a:spcAft>
              <a:buFont typeface="Arial" panose="020B0604020202020204" pitchFamily="34" charset="0"/>
              <a:buChar char="•"/>
            </a:pPr>
            <a:r>
              <a:rPr lang="en-US" altLang="ja-JP" sz="750" dirty="0">
                <a:solidFill>
                  <a:srgbClr val="000000"/>
                </a:solidFill>
                <a:latin typeface="Arial"/>
                <a:ea typeface="Meiryo UI" panose="020B0604030504040204" pitchFamily="50" charset="-128"/>
              </a:rPr>
              <a:t>Primary Site/DR Sites Select Different Regions</a:t>
            </a:r>
          </a:p>
          <a:p>
            <a:pPr marL="72279" indent="-72279" fontAlgn="t">
              <a:spcBef>
                <a:spcPts val="103"/>
              </a:spcBef>
              <a:spcAft>
                <a:spcPct val="0"/>
              </a:spcAft>
              <a:buFont typeface="Arial" panose="020B0604020202020204" pitchFamily="34" charset="0"/>
              <a:buChar char="•"/>
            </a:pPr>
            <a:r>
              <a:rPr lang="ja-JP" altLang="en-US" sz="750" dirty="0">
                <a:solidFill>
                  <a:sysClr val="windowText" lastClr="000000"/>
                </a:solidFill>
                <a:latin typeface="Arial"/>
                <a:ea typeface="Meiryo UI" panose="020B0604030504040204" pitchFamily="50" charset="-128"/>
              </a:rPr>
              <a:t>Normally: The production system is build in East Japan region and the development and verification systems are build in Western Japan region.</a:t>
            </a:r>
            <a:endParaRPr lang="ja-JP" altLang="en-US" sz="750" dirty="0">
              <a:solidFill>
                <a:srgbClr val="000000"/>
              </a:solidFill>
              <a:latin typeface="Arial"/>
              <a:ea typeface="Meiryo UI" panose="020B0604030504040204" pitchFamily="50" charset="-128"/>
            </a:endParaRPr>
          </a:p>
          <a:p>
            <a:pPr marL="72279" indent="-72279" fontAlgn="t">
              <a:spcBef>
                <a:spcPts val="103"/>
              </a:spcBef>
              <a:spcAft>
                <a:spcPct val="0"/>
              </a:spcAft>
              <a:buFont typeface="Arial" panose="020B0604020202020204" pitchFamily="34" charset="0"/>
              <a:buChar char="•"/>
            </a:pPr>
            <a:r>
              <a:rPr lang="en-US" altLang="ja-JP" sz="750" dirty="0">
                <a:solidFill>
                  <a:sysClr val="windowText" lastClr="000000"/>
                </a:solidFill>
                <a:latin typeface="Arial"/>
                <a:ea typeface="Meiryo UI" panose="020B0604030504040204" pitchFamily="50" charset="-128"/>
              </a:rPr>
              <a:t>When DR starts operations in Western Japan region</a:t>
            </a:r>
          </a:p>
        </p:txBody>
      </p:sp>
      <p:sp>
        <p:nvSpPr>
          <p:cNvPr id="15" name="正方形/長方形 14">
            <a:extLst>
              <a:ext uri="{FF2B5EF4-FFF2-40B4-BE49-F238E27FC236}">
                <a16:creationId xmlns:a16="http://schemas.microsoft.com/office/drawing/2014/main" id="{B200F0C7-5D74-4178-84D9-BE53991A4B3B}"/>
              </a:ext>
            </a:extLst>
          </p:cNvPr>
          <p:cNvSpPr/>
          <p:nvPr/>
        </p:nvSpPr>
        <p:spPr>
          <a:xfrm>
            <a:off x="3160413" y="1480185"/>
            <a:ext cx="4356677" cy="756000"/>
          </a:xfrm>
          <a:prstGeom prst="rect">
            <a:avLst/>
          </a:prstGeom>
          <a:noFill/>
          <a:ln w="9525" cap="flat" cmpd="sng" algn="ctr">
            <a:noFill/>
            <a:prstDash val="solid"/>
          </a:ln>
          <a:effectLst/>
        </p:spPr>
        <p:txBody>
          <a:bodyPr wrap="square" rtlCol="0" anchor="ctr">
            <a:noAutofit/>
          </a:bodyPr>
          <a:lstStyle/>
          <a:p>
            <a:pPr marL="72279" indent="-72279" fontAlgn="t">
              <a:spcBef>
                <a:spcPts val="103"/>
              </a:spcBef>
              <a:spcAft>
                <a:spcPct val="0"/>
              </a:spcAft>
              <a:buFont typeface="Arial" panose="020B0604020202020204" pitchFamily="34" charset="0"/>
              <a:buChar char="•"/>
            </a:pPr>
            <a:r>
              <a:rPr lang="en-US" altLang="ja-JP" sz="750">
                <a:solidFill>
                  <a:srgbClr val="000000"/>
                </a:solidFill>
                <a:latin typeface="Arial"/>
                <a:ea typeface="Meiryo UI" panose="020B0604030504040204" pitchFamily="50" charset="-128"/>
              </a:rPr>
              <a:t>Establish DR sites to prepare for disasters</a:t>
            </a:r>
          </a:p>
          <a:p>
            <a:pPr marL="72279" indent="-72279" fontAlgn="t">
              <a:spcBef>
                <a:spcPts val="103"/>
              </a:spcBef>
              <a:spcAft>
                <a:spcPct val="0"/>
              </a:spcAft>
              <a:buFont typeface="Arial" panose="020B0604020202020204" pitchFamily="34" charset="0"/>
              <a:buChar char="•"/>
            </a:pPr>
            <a:r>
              <a:rPr lang="en-US" altLang="ja-JP" sz="750">
                <a:solidFill>
                  <a:srgbClr val="000000"/>
                </a:solidFill>
                <a:latin typeface="Arial"/>
                <a:ea typeface="Meiryo UI" panose="020B0604030504040204" pitchFamily="50" charset="-128"/>
              </a:rPr>
              <a:t>It is constructed by dividing it into Primary sites and DR sites, and the DR site ensures the composition of spec equivalent to the Primary site.</a:t>
            </a:r>
          </a:p>
          <a:p>
            <a:pPr marL="72279" indent="-72279" fontAlgn="t">
              <a:spcBef>
                <a:spcPts val="103"/>
              </a:spcBef>
              <a:spcAft>
                <a:spcPct val="0"/>
              </a:spcAft>
              <a:buFont typeface="Arial" panose="020B0604020202020204" pitchFamily="34" charset="0"/>
              <a:buChar char="•"/>
            </a:pPr>
            <a:r>
              <a:rPr lang="en-US" altLang="ja-JP" sz="750">
                <a:solidFill>
                  <a:srgbClr val="000000"/>
                </a:solidFill>
                <a:latin typeface="Arial"/>
                <a:ea typeface="Meiryo UI" panose="020B0604030504040204" pitchFamily="50" charset="-128"/>
              </a:rPr>
              <a:t>The scope of construction of DR sites is limited to the production environment.</a:t>
            </a:r>
          </a:p>
        </p:txBody>
      </p:sp>
      <p:sp>
        <p:nvSpPr>
          <p:cNvPr id="16" name="正方形/長方形 15">
            <a:extLst>
              <a:ext uri="{FF2B5EF4-FFF2-40B4-BE49-F238E27FC236}">
                <a16:creationId xmlns:a16="http://schemas.microsoft.com/office/drawing/2014/main" id="{1CF14AF6-1880-41C0-BAC2-7356DAFCF292}"/>
              </a:ext>
            </a:extLst>
          </p:cNvPr>
          <p:cNvSpPr/>
          <p:nvPr/>
        </p:nvSpPr>
        <p:spPr>
          <a:xfrm>
            <a:off x="3160413" y="3528657"/>
            <a:ext cx="4356677" cy="756000"/>
          </a:xfrm>
          <a:prstGeom prst="rect">
            <a:avLst/>
          </a:prstGeom>
          <a:noFill/>
          <a:ln w="9525" cap="flat" cmpd="sng" algn="ctr">
            <a:noFill/>
            <a:prstDash val="solid"/>
          </a:ln>
          <a:effectLst/>
        </p:spPr>
        <p:txBody>
          <a:bodyPr wrap="square" rtlCol="0" anchor="ctr">
            <a:noAutofit/>
          </a:bodyPr>
          <a:lstStyle/>
          <a:p>
            <a:pPr marL="72279" indent="-72279" fontAlgn="t">
              <a:spcBef>
                <a:spcPts val="103"/>
              </a:spcBef>
              <a:spcAft>
                <a:spcPct val="0"/>
              </a:spcAft>
              <a:buFont typeface="Arial" panose="020B0604020202020204" pitchFamily="34" charset="0"/>
              <a:buChar char="•"/>
            </a:pPr>
            <a:endParaRPr lang="en-US" altLang="ja-JP" sz="969">
              <a:solidFill>
                <a:srgbClr val="000000"/>
              </a:solidFill>
              <a:latin typeface="Arial"/>
              <a:ea typeface="Meiryo UI" panose="020B0604030504040204" pitchFamily="50" charset="-128"/>
            </a:endParaRPr>
          </a:p>
        </p:txBody>
      </p:sp>
      <p:sp>
        <p:nvSpPr>
          <p:cNvPr id="18" name="正方形/長方形 17">
            <a:extLst>
              <a:ext uri="{FF2B5EF4-FFF2-40B4-BE49-F238E27FC236}">
                <a16:creationId xmlns:a16="http://schemas.microsoft.com/office/drawing/2014/main" id="{834F75C3-010C-4A80-B498-A904D2D1A81F}"/>
              </a:ext>
            </a:extLst>
          </p:cNvPr>
          <p:cNvSpPr/>
          <p:nvPr/>
        </p:nvSpPr>
        <p:spPr>
          <a:xfrm>
            <a:off x="1655677" y="3941516"/>
            <a:ext cx="1483567" cy="756000"/>
          </a:xfrm>
          <a:prstGeom prst="rect">
            <a:avLst/>
          </a:prstGeom>
          <a:solidFill>
            <a:srgbClr val="EAEAEA"/>
          </a:solidFill>
          <a:ln>
            <a:solidFill>
              <a:schemeClr val="accent4">
                <a:lumMod val="50000"/>
                <a:lumOff val="50000"/>
              </a:schemeClr>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54000" tIns="34290" rIns="54000" bIns="34290" numCol="1" spcCol="0" rtlCol="0" fromWordArt="0" anchor="ctr" anchorCtr="0" forceAA="0" compatLnSpc="1">
            <a:prstTxWarp prst="textNoShape">
              <a:avLst/>
            </a:prstTxWarp>
            <a:noAutofit/>
          </a:bodyPr>
          <a:lstStyle/>
          <a:p>
            <a:pPr algn="ctr" fontAlgn="base">
              <a:spcBef>
                <a:spcPct val="0"/>
              </a:spcBef>
              <a:spcAft>
                <a:spcPct val="0"/>
              </a:spcAft>
            </a:pPr>
            <a:r>
              <a:rPr lang="ja-JP" altLang="en-US" sz="1050">
                <a:solidFill>
                  <a:sysClr val="windowText" lastClr="000000"/>
                </a:solidFill>
                <a:latin typeface="Arial"/>
                <a:ea typeface="Meiryo UI" panose="020B0604030504040204" pitchFamily="50" charset="-128"/>
              </a:rPr>
              <a:t>System restoration targets</a:t>
            </a:r>
            <a:endParaRPr lang="en-US" altLang="ja-JP" sz="1050">
              <a:solidFill>
                <a:sysClr val="windowText" lastClr="000000"/>
              </a:solidFill>
              <a:latin typeface="Arial"/>
              <a:ea typeface="Meiryo UI" panose="020B0604030504040204" pitchFamily="50" charset="-128"/>
            </a:endParaRPr>
          </a:p>
        </p:txBody>
      </p:sp>
      <p:sp>
        <p:nvSpPr>
          <p:cNvPr id="19" name="正方形/長方形 18">
            <a:extLst>
              <a:ext uri="{FF2B5EF4-FFF2-40B4-BE49-F238E27FC236}">
                <a16:creationId xmlns:a16="http://schemas.microsoft.com/office/drawing/2014/main" id="{AC85236E-471D-4E52-8CE2-C971284D3E70}"/>
              </a:ext>
            </a:extLst>
          </p:cNvPr>
          <p:cNvSpPr/>
          <p:nvPr/>
        </p:nvSpPr>
        <p:spPr>
          <a:xfrm>
            <a:off x="3160413" y="3941516"/>
            <a:ext cx="4356677" cy="756000"/>
          </a:xfrm>
          <a:prstGeom prst="rect">
            <a:avLst/>
          </a:prstGeom>
          <a:noFill/>
          <a:ln w="9525" cap="flat" cmpd="sng" algn="ctr">
            <a:noFill/>
            <a:prstDash val="solid"/>
          </a:ln>
          <a:effectLst/>
        </p:spPr>
        <p:txBody>
          <a:bodyPr wrap="square" rtlCol="0" anchor="ctr">
            <a:noAutofit/>
          </a:bodyPr>
          <a:lstStyle/>
          <a:p>
            <a:pPr marL="72279" indent="-72279" fontAlgn="t">
              <a:spcBef>
                <a:spcPts val="103"/>
              </a:spcBef>
              <a:spcAft>
                <a:spcPct val="0"/>
              </a:spcAft>
              <a:buFont typeface="Arial" panose="020B0604020202020204" pitchFamily="34" charset="0"/>
              <a:buChar char="•"/>
            </a:pPr>
            <a:r>
              <a:rPr lang="ja-JP" altLang="en-US" sz="750" dirty="0">
                <a:solidFill>
                  <a:srgbClr val="000000"/>
                </a:solidFill>
                <a:latin typeface="Arial"/>
                <a:ea typeface="Meiryo UI" panose="020B0604030504040204" pitchFamily="50" charset="-128"/>
              </a:rPr>
              <a:t>Target within 8 hours from disaster onset to user availability</a:t>
            </a:r>
            <a:br>
              <a:rPr lang="en-US" altLang="ja-JP" sz="750" dirty="0">
                <a:solidFill>
                  <a:srgbClr val="000000"/>
                </a:solidFill>
                <a:latin typeface="Arial"/>
                <a:ea typeface="Meiryo UI" panose="020B0604030504040204" pitchFamily="50" charset="-128"/>
              </a:rPr>
            </a:br>
            <a:endParaRPr lang="en-US" altLang="ja-JP" sz="750" dirty="0">
              <a:solidFill>
                <a:srgbClr val="000000"/>
              </a:solidFill>
              <a:latin typeface="Arial"/>
              <a:ea typeface="Meiryo UI" panose="020B0604030504040204" pitchFamily="50" charset="-128"/>
            </a:endParaRPr>
          </a:p>
        </p:txBody>
      </p:sp>
      <p:sp>
        <p:nvSpPr>
          <p:cNvPr id="4" name="フッター プレースホルダー 3">
            <a:extLst>
              <a:ext uri="{FF2B5EF4-FFF2-40B4-BE49-F238E27FC236}">
                <a16:creationId xmlns:a16="http://schemas.microsoft.com/office/drawing/2014/main" id="{3A71D123-F08C-4D0F-BCA0-0A1FF36C1277}"/>
              </a:ext>
            </a:extLst>
          </p:cNvPr>
          <p:cNvSpPr>
            <a:spLocks noGrp="1"/>
          </p:cNvSpPr>
          <p:nvPr>
            <p:ph type="ftr" sz="quarter" idx="11"/>
          </p:nvPr>
        </p:nvSpPr>
        <p:spPr/>
        <p:txBody>
          <a:bodyPr/>
          <a:lstStyle/>
          <a:p>
            <a:pPr fontAlgn="base">
              <a:spcBef>
                <a:spcPct val="0"/>
              </a:spcBef>
              <a:spcAft>
                <a:spcPct val="0"/>
              </a:spcAft>
            </a:pPr>
            <a:r>
              <a:rPr lang="en-US" altLang="ja-JP" b="1" dirty="0">
                <a:solidFill>
                  <a:srgbClr val="595959"/>
                </a:solidFill>
                <a:latin typeface="Arial"/>
                <a:ea typeface="ＭＳ Ｐゴシック" charset="0"/>
                <a:cs typeface="Arial" charset="0"/>
              </a:rPr>
              <a:t>  </a:t>
            </a:r>
          </a:p>
          <a:p>
            <a:pPr fontAlgn="base">
              <a:spcBef>
                <a:spcPct val="0"/>
              </a:spcBef>
              <a:spcAft>
                <a:spcPct val="0"/>
              </a:spcAft>
            </a:pPr>
            <a:r>
              <a:rPr lang="en-US" altLang="ja-JP" b="1" dirty="0">
                <a:solidFill>
                  <a:srgbClr val="595959"/>
                </a:solidFill>
                <a:latin typeface="Arial"/>
                <a:ea typeface="ＭＳ Ｐゴシック" charset="0"/>
                <a:cs typeface="Arial" charset="0"/>
              </a:rPr>
              <a:t>INTERNAL ONLY</a:t>
            </a:r>
            <a:endParaRPr lang="ja-JP" altLang="ja-JP" dirty="0">
              <a:solidFill>
                <a:srgbClr val="595959"/>
              </a:solidFill>
              <a:latin typeface="Arial"/>
              <a:ea typeface="ＭＳ Ｐゴシック" charset="0"/>
              <a:cs typeface="Arial" charset="0"/>
            </a:endParaRPr>
          </a:p>
        </p:txBody>
      </p:sp>
      <p:sp>
        <p:nvSpPr>
          <p:cNvPr id="5" name="スライド番号プレースホルダー 4">
            <a:extLst>
              <a:ext uri="{FF2B5EF4-FFF2-40B4-BE49-F238E27FC236}">
                <a16:creationId xmlns:a16="http://schemas.microsoft.com/office/drawing/2014/main" id="{73AE471D-3228-4F3D-B6CC-D188D663918B}"/>
              </a:ext>
            </a:extLst>
          </p:cNvPr>
          <p:cNvSpPr>
            <a:spLocks noGrp="1"/>
          </p:cNvSpPr>
          <p:nvPr>
            <p:ph type="sldNum" sz="quarter" idx="12"/>
          </p:nvPr>
        </p:nvSpPr>
        <p:spPr/>
        <p:txBody>
          <a:bodyPr/>
          <a:lstStyle/>
          <a:p>
            <a:pPr fontAlgn="base">
              <a:spcBef>
                <a:spcPct val="0"/>
              </a:spcBef>
              <a:spcAft>
                <a:spcPct val="0"/>
              </a:spcAft>
            </a:pPr>
            <a:r>
              <a:rPr lang="en-US" altLang="ja-JP">
                <a:solidFill>
                  <a:srgbClr val="000000">
                    <a:tint val="75000"/>
                  </a:srgbClr>
                </a:solidFill>
                <a:latin typeface="Arial"/>
                <a:ea typeface="HGP創英角ｺﾞｼｯｸUB" charset="0"/>
              </a:rPr>
              <a:t>Page </a:t>
            </a:r>
            <a:fld id="{D3198D03-3FD0-425F-878A-9233AE0DEAA3}" type="slidenum">
              <a:rPr lang="ja-JP" altLang="en-US">
                <a:solidFill>
                  <a:srgbClr val="000000">
                    <a:tint val="75000"/>
                  </a:srgbClr>
                </a:solidFill>
                <a:latin typeface="Arial"/>
                <a:ea typeface="HGP創英角ｺﾞｼｯｸUB" charset="0"/>
              </a:rPr>
              <a:pPr fontAlgn="base">
                <a:spcBef>
                  <a:spcPct val="0"/>
                </a:spcBef>
                <a:spcAft>
                  <a:spcPct val="0"/>
                </a:spcAft>
              </a:pPr>
              <a:t>6</a:t>
            </a:fld>
            <a:r>
              <a:rPr lang="ja-JP" altLang="en-US">
                <a:solidFill>
                  <a:srgbClr val="000000">
                    <a:tint val="75000"/>
                  </a:srgbClr>
                </a:solidFill>
                <a:latin typeface="Arial"/>
                <a:ea typeface="HGP創英角ｺﾞｼｯｸUB" charset="0"/>
              </a:rPr>
              <a:t> </a:t>
            </a:r>
          </a:p>
        </p:txBody>
      </p:sp>
    </p:spTree>
    <p:extLst>
      <p:ext uri="{BB962C8B-B14F-4D97-AF65-F5344CB8AC3E}">
        <p14:creationId xmlns:p14="http://schemas.microsoft.com/office/powerpoint/2010/main" val="1963261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2DB7BBE-6E9A-4EDB-BF1C-920A00320708}"/>
              </a:ext>
            </a:extLst>
          </p:cNvPr>
          <p:cNvSpPr>
            <a:spLocks noGrp="1"/>
          </p:cNvSpPr>
          <p:nvPr>
            <p:ph type="title"/>
          </p:nvPr>
        </p:nvSpPr>
        <p:spPr/>
        <p:txBody>
          <a:bodyPr/>
          <a:lstStyle/>
          <a:p>
            <a:r>
              <a:rPr lang="en-US" altLang="ja-JP" sz="2100">
                <a:latin typeface="+mj-lt"/>
              </a:rPr>
              <a:t>5-2.Disaster recovery</a:t>
            </a:r>
            <a:br>
              <a:rPr lang="en-US" altLang="ja-JP" sz="2100">
                <a:latin typeface="+mj-lt"/>
              </a:rPr>
            </a:br>
            <a:r>
              <a:rPr lang="en-US" altLang="ja-JP" sz="2100">
                <a:latin typeface="+mj-lt"/>
              </a:rPr>
              <a:t>DR options</a:t>
            </a:r>
            <a:endParaRPr lang="ja-JP" altLang="en-US" sz="2100">
              <a:latin typeface="+mj-lt"/>
            </a:endParaRPr>
          </a:p>
        </p:txBody>
      </p:sp>
      <p:sp>
        <p:nvSpPr>
          <p:cNvPr id="3" name="コンテンツ プレースホルダー 2">
            <a:extLst>
              <a:ext uri="{FF2B5EF4-FFF2-40B4-BE49-F238E27FC236}">
                <a16:creationId xmlns:a16="http://schemas.microsoft.com/office/drawing/2014/main" id="{896F76DF-CDB2-4F55-A03B-0DC6D0C1013C}"/>
              </a:ext>
            </a:extLst>
          </p:cNvPr>
          <p:cNvSpPr>
            <a:spLocks noGrp="1"/>
          </p:cNvSpPr>
          <p:nvPr>
            <p:ph idx="1"/>
          </p:nvPr>
        </p:nvSpPr>
        <p:spPr>
          <a:xfrm>
            <a:off x="1277542" y="870348"/>
            <a:ext cx="6588919" cy="432262"/>
          </a:xfrm>
        </p:spPr>
        <p:txBody>
          <a:bodyPr/>
          <a:lstStyle/>
          <a:p>
            <a:r>
              <a:rPr lang="en-US" altLang="ja-JP" sz="900">
                <a:latin typeface="+mj-lt"/>
              </a:rPr>
              <a:t>This paper describes basic options for DR realization, RPO, RTO, cost image and realization method.</a:t>
            </a:r>
          </a:p>
        </p:txBody>
      </p:sp>
      <p:sp>
        <p:nvSpPr>
          <p:cNvPr id="5" name="Rectangle 90">
            <a:extLst>
              <a:ext uri="{FF2B5EF4-FFF2-40B4-BE49-F238E27FC236}">
                <a16:creationId xmlns:a16="http://schemas.microsoft.com/office/drawing/2014/main" id="{5E209CC3-BE0B-4E97-A252-6E93156C54AB}"/>
              </a:ext>
            </a:extLst>
          </p:cNvPr>
          <p:cNvSpPr>
            <a:spLocks noChangeArrowheads="1"/>
          </p:cNvSpPr>
          <p:nvPr/>
        </p:nvSpPr>
        <p:spPr bwMode="auto">
          <a:xfrm>
            <a:off x="1197429" y="1918868"/>
            <a:ext cx="823202" cy="985659"/>
          </a:xfrm>
          <a:prstGeom prst="rect">
            <a:avLst/>
          </a:prstGeom>
          <a:solidFill>
            <a:sysClr val="window" lastClr="FFFFFF">
              <a:lumMod val="50000"/>
            </a:sysClr>
          </a:solidFill>
          <a:ln w="9525" algn="ctr">
            <a:noFill/>
            <a:miter lim="800000"/>
            <a:headEnd/>
            <a:tailEnd/>
          </a:ln>
        </p:spPr>
        <p:txBody>
          <a:bodyPr wrap="none" lIns="37385" rIns="37385" anchor="ctr"/>
          <a:lstStyle/>
          <a:p>
            <a:pPr algn="ctr" defTabSz="633062" eaLnBrk="0" hangingPunct="0">
              <a:defRPr/>
            </a:pPr>
            <a:r>
              <a:rPr lang="en-US" altLang="ja-JP" sz="675" kern="0">
                <a:solidFill>
                  <a:prstClr val="white"/>
                </a:solidFill>
                <a:latin typeface="Arial"/>
                <a:ea typeface="Meiryo UI" panose="020B0604030504040204" pitchFamily="50" charset="-128"/>
              </a:rPr>
              <a:t>DR configuration</a:t>
            </a:r>
          </a:p>
          <a:p>
            <a:pPr algn="ctr" defTabSz="633062" eaLnBrk="0" hangingPunct="0">
              <a:defRPr/>
            </a:pPr>
            <a:r>
              <a:rPr lang="ja-JP" altLang="en-US" sz="675" kern="0">
                <a:solidFill>
                  <a:prstClr val="white"/>
                </a:solidFill>
                <a:latin typeface="Arial"/>
                <a:ea typeface="Meiryo UI" panose="020B0604030504040204" pitchFamily="50" charset="-128"/>
              </a:rPr>
              <a:t>Image</a:t>
            </a:r>
          </a:p>
        </p:txBody>
      </p:sp>
      <p:sp>
        <p:nvSpPr>
          <p:cNvPr id="73" name="正方形/長方形 72">
            <a:extLst>
              <a:ext uri="{FF2B5EF4-FFF2-40B4-BE49-F238E27FC236}">
                <a16:creationId xmlns:a16="http://schemas.microsoft.com/office/drawing/2014/main" id="{7771D9E4-EA19-4AEB-9B87-F799689C640E}"/>
              </a:ext>
            </a:extLst>
          </p:cNvPr>
          <p:cNvSpPr/>
          <p:nvPr/>
        </p:nvSpPr>
        <p:spPr bwMode="auto">
          <a:xfrm>
            <a:off x="2086487" y="1167595"/>
            <a:ext cx="1876901" cy="273190"/>
          </a:xfrm>
          <a:prstGeom prst="rect">
            <a:avLst/>
          </a:prstGeom>
          <a:solidFill>
            <a:srgbClr val="727CA3"/>
          </a:solidFill>
          <a:ln w="9525" algn="ctr">
            <a:noFill/>
            <a:miter lim="800000"/>
            <a:headEnd/>
            <a:tailEnd/>
          </a:ln>
          <a:effectLst/>
        </p:spPr>
        <p:txBody>
          <a:bodyPr lIns="24923" tIns="0" rIns="24923" bIns="0" anchor="ctr"/>
          <a:lstStyle/>
          <a:p>
            <a:pPr marL="126393" indent="-64845" algn="ctr" defTabSz="633062" eaLnBrk="0" hangingPunct="0">
              <a:defRPr/>
            </a:pPr>
            <a:r>
              <a:rPr lang="ja-JP" altLang="en-US" sz="675" kern="0">
                <a:solidFill>
                  <a:srgbClr val="FFFFFF"/>
                </a:solidFill>
                <a:latin typeface="Arial"/>
                <a:ea typeface="Meiryo UI" panose="020B0604030504040204" pitchFamily="50" charset="-128"/>
              </a:rPr>
              <a:t>① Hot standby</a:t>
            </a:r>
            <a:endParaRPr lang="en-US" altLang="en-US" sz="675" kern="0">
              <a:solidFill>
                <a:srgbClr val="FFFFFF"/>
              </a:solidFill>
              <a:latin typeface="Arial"/>
              <a:ea typeface="Meiryo UI" panose="020B0604030504040204" pitchFamily="50" charset="-128"/>
            </a:endParaRPr>
          </a:p>
        </p:txBody>
      </p:sp>
      <p:sp>
        <p:nvSpPr>
          <p:cNvPr id="74" name="正方形/長方形 73">
            <a:extLst>
              <a:ext uri="{FF2B5EF4-FFF2-40B4-BE49-F238E27FC236}">
                <a16:creationId xmlns:a16="http://schemas.microsoft.com/office/drawing/2014/main" id="{C1A3E2E5-2039-4CFA-AAC7-D2F6E692C976}"/>
              </a:ext>
            </a:extLst>
          </p:cNvPr>
          <p:cNvSpPr/>
          <p:nvPr/>
        </p:nvSpPr>
        <p:spPr bwMode="auto">
          <a:xfrm>
            <a:off x="4068302" y="1167596"/>
            <a:ext cx="1876901" cy="273190"/>
          </a:xfrm>
          <a:prstGeom prst="rect">
            <a:avLst/>
          </a:prstGeom>
          <a:solidFill>
            <a:srgbClr val="727CA3"/>
          </a:solidFill>
          <a:ln w="9525" algn="ctr">
            <a:noFill/>
            <a:miter lim="800000"/>
            <a:headEnd/>
            <a:tailEnd/>
          </a:ln>
          <a:effectLst/>
        </p:spPr>
        <p:txBody>
          <a:bodyPr lIns="24923" tIns="0" rIns="24923" bIns="0" anchor="ctr"/>
          <a:lstStyle/>
          <a:p>
            <a:pPr marL="126393" indent="-64845" algn="ctr" defTabSz="633062" eaLnBrk="0" hangingPunct="0">
              <a:defRPr/>
            </a:pPr>
            <a:r>
              <a:rPr lang="ja-JP" altLang="en-US" sz="675" kern="0">
                <a:solidFill>
                  <a:srgbClr val="FFFFFF"/>
                </a:solidFill>
                <a:latin typeface="Arial"/>
                <a:ea typeface="Meiryo UI" panose="020B0604030504040204" pitchFamily="50" charset="-128"/>
              </a:rPr>
              <a:t>② Cold standby</a:t>
            </a:r>
            <a:endParaRPr lang="en-US" altLang="en-US" sz="675" kern="0">
              <a:solidFill>
                <a:srgbClr val="FFFFFF"/>
              </a:solidFill>
              <a:latin typeface="Arial"/>
              <a:ea typeface="Meiryo UI" panose="020B0604030504040204" pitchFamily="50" charset="-128"/>
            </a:endParaRPr>
          </a:p>
        </p:txBody>
      </p:sp>
      <p:sp>
        <p:nvSpPr>
          <p:cNvPr id="75" name="正方形/長方形 74">
            <a:extLst>
              <a:ext uri="{FF2B5EF4-FFF2-40B4-BE49-F238E27FC236}">
                <a16:creationId xmlns:a16="http://schemas.microsoft.com/office/drawing/2014/main" id="{C4F46065-15FB-492A-95FC-4D9C4037EDE0}"/>
              </a:ext>
            </a:extLst>
          </p:cNvPr>
          <p:cNvSpPr/>
          <p:nvPr/>
        </p:nvSpPr>
        <p:spPr bwMode="auto">
          <a:xfrm>
            <a:off x="6011059" y="1167596"/>
            <a:ext cx="1876901" cy="273190"/>
          </a:xfrm>
          <a:prstGeom prst="rect">
            <a:avLst/>
          </a:prstGeom>
          <a:solidFill>
            <a:srgbClr val="727CA3"/>
          </a:solidFill>
          <a:ln w="9525" algn="ctr">
            <a:noFill/>
            <a:miter lim="800000"/>
            <a:headEnd/>
            <a:tailEnd/>
          </a:ln>
          <a:effectLst/>
        </p:spPr>
        <p:txBody>
          <a:bodyPr lIns="24923" tIns="0" rIns="24923" bIns="0" anchor="ctr"/>
          <a:lstStyle/>
          <a:p>
            <a:pPr marL="126393" indent="-64845" algn="ctr" defTabSz="633062" eaLnBrk="0" hangingPunct="0">
              <a:defRPr/>
            </a:pPr>
            <a:r>
              <a:rPr lang="ja-JP" altLang="en-US" sz="675" kern="0">
                <a:solidFill>
                  <a:srgbClr val="FFFFFF"/>
                </a:solidFill>
                <a:latin typeface="Arial"/>
                <a:ea typeface="Meiryo UI" panose="020B0604030504040204" pitchFamily="50" charset="-128"/>
              </a:rPr>
              <a:t>③ Backup &amp; lister</a:t>
            </a:r>
            <a:endParaRPr lang="en-US" altLang="en-US" sz="675" kern="0">
              <a:solidFill>
                <a:srgbClr val="FFFFFF"/>
              </a:solidFill>
              <a:latin typeface="Arial"/>
              <a:ea typeface="Meiryo UI" panose="020B0604030504040204" pitchFamily="50" charset="-128"/>
            </a:endParaRPr>
          </a:p>
        </p:txBody>
      </p:sp>
      <p:sp>
        <p:nvSpPr>
          <p:cNvPr id="76" name="正方形/長方形 75">
            <a:extLst>
              <a:ext uri="{FF2B5EF4-FFF2-40B4-BE49-F238E27FC236}">
                <a16:creationId xmlns:a16="http://schemas.microsoft.com/office/drawing/2014/main" id="{4E73A7BD-C16A-4895-B886-D807AC694D3A}"/>
              </a:ext>
            </a:extLst>
          </p:cNvPr>
          <p:cNvSpPr/>
          <p:nvPr/>
        </p:nvSpPr>
        <p:spPr bwMode="auto">
          <a:xfrm>
            <a:off x="1197430" y="1167595"/>
            <a:ext cx="823202" cy="682975"/>
          </a:xfrm>
          <a:prstGeom prst="rect">
            <a:avLst/>
          </a:prstGeom>
          <a:solidFill>
            <a:sysClr val="window" lastClr="FFFFFF">
              <a:lumMod val="50000"/>
            </a:sysClr>
          </a:solidFill>
          <a:ln w="9525" algn="ctr">
            <a:noFill/>
            <a:miter lim="800000"/>
            <a:headEnd/>
            <a:tailEnd/>
          </a:ln>
        </p:spPr>
        <p:txBody>
          <a:bodyPr wrap="none" lIns="37385" rIns="37385" anchor="ctr"/>
          <a:lstStyle/>
          <a:p>
            <a:pPr algn="ctr" defTabSz="633062" eaLnBrk="0" hangingPunct="0">
              <a:defRPr/>
            </a:pPr>
            <a:r>
              <a:rPr lang="ja-JP" altLang="en-US" sz="675" kern="0">
                <a:solidFill>
                  <a:prstClr val="white"/>
                </a:solidFill>
                <a:latin typeface="Arial"/>
                <a:ea typeface="Meiryo UI" panose="020B0604030504040204" pitchFamily="50" charset="-128"/>
              </a:rPr>
              <a:t>Option</a:t>
            </a:r>
            <a:endParaRPr lang="en-US" altLang="en-US" sz="675" kern="0">
              <a:solidFill>
                <a:prstClr val="white"/>
              </a:solidFill>
              <a:latin typeface="Arial"/>
              <a:ea typeface="Meiryo UI" panose="020B0604030504040204" pitchFamily="50" charset="-128"/>
            </a:endParaRPr>
          </a:p>
        </p:txBody>
      </p:sp>
      <p:sp>
        <p:nvSpPr>
          <p:cNvPr id="78" name="Rectangle 90">
            <a:extLst>
              <a:ext uri="{FF2B5EF4-FFF2-40B4-BE49-F238E27FC236}">
                <a16:creationId xmlns:a16="http://schemas.microsoft.com/office/drawing/2014/main" id="{1882CAAA-B135-4AE6-878D-BF7A36984CB4}"/>
              </a:ext>
            </a:extLst>
          </p:cNvPr>
          <p:cNvSpPr>
            <a:spLocks noChangeArrowheads="1"/>
          </p:cNvSpPr>
          <p:nvPr/>
        </p:nvSpPr>
        <p:spPr bwMode="auto">
          <a:xfrm>
            <a:off x="2086487" y="1440785"/>
            <a:ext cx="1876901" cy="387018"/>
          </a:xfrm>
          <a:prstGeom prst="rect">
            <a:avLst/>
          </a:prstGeom>
          <a:noFill/>
          <a:ln w="9525" cap="flat" cmpd="sng" algn="ctr">
            <a:noFill/>
            <a:prstDash val="solid"/>
            <a:round/>
            <a:headEnd type="none" w="med" len="med"/>
            <a:tailEnd type="none" w="med" len="med"/>
          </a:ln>
          <a:effectLst/>
        </p:spPr>
        <p:txBody>
          <a:bodyPr vert="horz" wrap="square" lIns="0" tIns="32400" rIns="0" bIns="32400" numCol="1" rtlCol="0" anchor="t" anchorCtr="0" compatLnSpc="1">
            <a:prstTxWarp prst="textNoShape">
              <a:avLst/>
            </a:prstTxWarp>
          </a:bodyPr>
          <a:lstStyle/>
          <a:p>
            <a:pPr marL="69786" indent="-69786" defTabSz="633062" eaLnBrk="0" hangingPunct="0">
              <a:buClr>
                <a:srgbClr val="727CA3"/>
              </a:buClr>
              <a:buFont typeface="Arial" panose="020B0604020202020204" pitchFamily="34" charset="0"/>
              <a:buChar char="•"/>
              <a:defRPr/>
            </a:pPr>
            <a:r>
              <a:rPr lang="ja-JP" altLang="en-US" sz="675" kern="0">
                <a:solidFill>
                  <a:srgbClr val="000000"/>
                </a:solidFill>
                <a:latin typeface="Arial"/>
                <a:ea typeface="Meiryo UI" panose="020B0604030504040204" pitchFamily="50" charset="-128"/>
              </a:rPr>
              <a:t>Configure the same number of servers in the same space and standby in constant operation.</a:t>
            </a:r>
          </a:p>
        </p:txBody>
      </p:sp>
      <p:sp>
        <p:nvSpPr>
          <p:cNvPr id="80" name="Rectangle 90">
            <a:extLst>
              <a:ext uri="{FF2B5EF4-FFF2-40B4-BE49-F238E27FC236}">
                <a16:creationId xmlns:a16="http://schemas.microsoft.com/office/drawing/2014/main" id="{E3A6C16F-21C3-43CE-91E6-2C39BD693C83}"/>
              </a:ext>
            </a:extLst>
          </p:cNvPr>
          <p:cNvSpPr>
            <a:spLocks noChangeArrowheads="1"/>
          </p:cNvSpPr>
          <p:nvPr/>
        </p:nvSpPr>
        <p:spPr bwMode="auto">
          <a:xfrm>
            <a:off x="4101230" y="1440785"/>
            <a:ext cx="1876901" cy="387018"/>
          </a:xfrm>
          <a:prstGeom prst="rect">
            <a:avLst/>
          </a:prstGeom>
          <a:noFill/>
          <a:ln w="9525" cap="flat" cmpd="sng" algn="ctr">
            <a:noFill/>
            <a:prstDash val="solid"/>
            <a:round/>
            <a:headEnd type="none" w="med" len="med"/>
            <a:tailEnd type="none" w="med" len="med"/>
          </a:ln>
          <a:effectLst/>
        </p:spPr>
        <p:txBody>
          <a:bodyPr vert="horz" wrap="square" lIns="0" tIns="32400" rIns="0" bIns="32400" numCol="1" rtlCol="0" anchor="t" anchorCtr="0" compatLnSpc="1">
            <a:prstTxWarp prst="textNoShape">
              <a:avLst/>
            </a:prstTxWarp>
          </a:bodyPr>
          <a:lstStyle/>
          <a:p>
            <a:pPr marL="69786" indent="-69786" defTabSz="633062" eaLnBrk="0" hangingPunct="0">
              <a:buClr>
                <a:srgbClr val="727CA3"/>
              </a:buClr>
              <a:buFont typeface="Arial" panose="020B0604020202020204" pitchFamily="34" charset="0"/>
              <a:buChar char="•"/>
              <a:defRPr/>
            </a:pPr>
            <a:r>
              <a:rPr lang="ja-JP" altLang="en-US" sz="675" kern="0">
                <a:solidFill>
                  <a:srgbClr val="000000"/>
                </a:solidFill>
                <a:latin typeface="Arial"/>
                <a:ea typeface="Meiryo UI" panose="020B0604030504040204" pitchFamily="50" charset="-128"/>
              </a:rPr>
              <a:t>Normally shut down to limit operating costs and to operate at emergency</a:t>
            </a:r>
            <a:endParaRPr lang="en-US" altLang="ja-JP" sz="675" kern="0">
              <a:solidFill>
                <a:srgbClr val="000000"/>
              </a:solidFill>
              <a:latin typeface="Arial"/>
              <a:ea typeface="Meiryo UI" panose="020B0604030504040204" pitchFamily="50" charset="-128"/>
            </a:endParaRPr>
          </a:p>
          <a:p>
            <a:pPr marL="69786" indent="-69786" defTabSz="633062" eaLnBrk="0" hangingPunct="0">
              <a:buClr>
                <a:srgbClr val="727CA3"/>
              </a:buClr>
              <a:buFont typeface="Arial" panose="020B0604020202020204" pitchFamily="34" charset="0"/>
              <a:buChar char="•"/>
              <a:defRPr/>
            </a:pPr>
            <a:r>
              <a:rPr lang="ja-JP" altLang="en-US" sz="675" kern="0">
                <a:solidFill>
                  <a:srgbClr val="000000"/>
                </a:solidFill>
                <a:latin typeface="Arial"/>
                <a:ea typeface="Meiryo UI" panose="020B0604030504040204" pitchFamily="50" charset="-128"/>
              </a:rPr>
              <a:t>Main sites should be synchronized as much as possible.</a:t>
            </a:r>
          </a:p>
        </p:txBody>
      </p:sp>
      <p:sp>
        <p:nvSpPr>
          <p:cNvPr id="81" name="Rectangle 90">
            <a:extLst>
              <a:ext uri="{FF2B5EF4-FFF2-40B4-BE49-F238E27FC236}">
                <a16:creationId xmlns:a16="http://schemas.microsoft.com/office/drawing/2014/main" id="{45949550-1951-459E-B45F-79E741269A48}"/>
              </a:ext>
            </a:extLst>
          </p:cNvPr>
          <p:cNvSpPr>
            <a:spLocks noChangeArrowheads="1"/>
          </p:cNvSpPr>
          <p:nvPr/>
        </p:nvSpPr>
        <p:spPr bwMode="auto">
          <a:xfrm>
            <a:off x="6043987" y="1440785"/>
            <a:ext cx="1876901" cy="387018"/>
          </a:xfrm>
          <a:prstGeom prst="rect">
            <a:avLst/>
          </a:prstGeom>
          <a:noFill/>
          <a:ln w="9525" cap="flat" cmpd="sng" algn="ctr">
            <a:noFill/>
            <a:prstDash val="solid"/>
            <a:round/>
            <a:headEnd type="none" w="med" len="med"/>
            <a:tailEnd type="none" w="med" len="med"/>
          </a:ln>
          <a:effectLst/>
        </p:spPr>
        <p:txBody>
          <a:bodyPr vert="horz" wrap="square" lIns="0" tIns="32400" rIns="0" bIns="32400" numCol="1" rtlCol="0" anchor="t" anchorCtr="0" compatLnSpc="1">
            <a:prstTxWarp prst="textNoShape">
              <a:avLst/>
            </a:prstTxWarp>
          </a:bodyPr>
          <a:lstStyle/>
          <a:p>
            <a:pPr marL="69786" indent="-69786" defTabSz="633062" eaLnBrk="0" hangingPunct="0">
              <a:buClr>
                <a:srgbClr val="727CA3"/>
              </a:buClr>
              <a:buFont typeface="Arial" panose="020B0604020202020204" pitchFamily="34" charset="0"/>
              <a:buChar char="•"/>
              <a:defRPr/>
            </a:pPr>
            <a:r>
              <a:rPr lang="ja-JP" altLang="en-US" sz="675" kern="0">
                <a:solidFill>
                  <a:srgbClr val="000000"/>
                </a:solidFill>
                <a:latin typeface="Arial"/>
                <a:ea typeface="Meiryo UI" panose="020B0604030504040204" pitchFamily="50" charset="-128"/>
              </a:rPr>
              <a:t>Configuration that runs in an emergency and lists the most recent backup VM and backup data available</a:t>
            </a:r>
          </a:p>
        </p:txBody>
      </p:sp>
      <p:sp>
        <p:nvSpPr>
          <p:cNvPr id="8" name="TextBox 30">
            <a:extLst>
              <a:ext uri="{FF2B5EF4-FFF2-40B4-BE49-F238E27FC236}">
                <a16:creationId xmlns:a16="http://schemas.microsoft.com/office/drawing/2014/main" id="{1BE7C1F1-5789-4781-9FF1-059DFA2B1385}"/>
              </a:ext>
            </a:extLst>
          </p:cNvPr>
          <p:cNvSpPr txBox="1"/>
          <p:nvPr/>
        </p:nvSpPr>
        <p:spPr>
          <a:xfrm>
            <a:off x="6551334" y="3043282"/>
            <a:ext cx="453905" cy="103875"/>
          </a:xfrm>
          <a:prstGeom prst="rect">
            <a:avLst/>
          </a:prstGeom>
          <a:noFill/>
        </p:spPr>
        <p:txBody>
          <a:bodyPr wrap="square" lIns="0" tIns="0" rIns="0" bIns="0" rtlCol="0">
            <a:spAutoFit/>
          </a:bodyPr>
          <a:lstStyle/>
          <a:p>
            <a:pPr algn="ctr" defTabSz="514363">
              <a:defRPr/>
            </a:pPr>
            <a:r>
              <a:rPr lang="ja-JP" altLang="en-US" sz="675" kern="0">
                <a:solidFill>
                  <a:srgbClr val="000000"/>
                </a:solidFill>
                <a:latin typeface="Arial"/>
                <a:ea typeface="Meiryo UI" panose="020B0604030504040204" pitchFamily="50" charset="-128"/>
              </a:rPr>
              <a:t>Stop</a:t>
            </a:r>
            <a:endParaRPr lang="en-US" sz="675" kern="0">
              <a:solidFill>
                <a:srgbClr val="000000"/>
              </a:solidFill>
              <a:latin typeface="Arial"/>
              <a:ea typeface="Meiryo UI" panose="020B0604030504040204" pitchFamily="50" charset="-128"/>
            </a:endParaRPr>
          </a:p>
        </p:txBody>
      </p:sp>
      <p:sp>
        <p:nvSpPr>
          <p:cNvPr id="9" name="矢印: 上下 5">
            <a:extLst>
              <a:ext uri="{FF2B5EF4-FFF2-40B4-BE49-F238E27FC236}">
                <a16:creationId xmlns:a16="http://schemas.microsoft.com/office/drawing/2014/main" id="{EC2A3593-D16A-41B0-A84D-11839E6C620F}"/>
              </a:ext>
            </a:extLst>
          </p:cNvPr>
          <p:cNvSpPr/>
          <p:nvPr/>
        </p:nvSpPr>
        <p:spPr>
          <a:xfrm rot="5400000">
            <a:off x="4858860" y="166055"/>
            <a:ext cx="273190" cy="5850866"/>
          </a:xfrm>
          <a:prstGeom prst="upDownArrow">
            <a:avLst>
              <a:gd name="adj1" fmla="val 71029"/>
              <a:gd name="adj2" fmla="val 33176"/>
            </a:avLst>
          </a:prstGeom>
          <a:solidFill>
            <a:srgbClr val="002266">
              <a:lumMod val="40000"/>
              <a:lumOff val="60000"/>
            </a:srgbClr>
          </a:solidFill>
          <a:ln w="12700" cap="flat" cmpd="sng" algn="ctr">
            <a:noFill/>
            <a:prstDash val="solid"/>
          </a:ln>
          <a:effectLst/>
        </p:spPr>
        <p:txBody>
          <a:bodyPr vert="vert270" rtlCol="0" anchor="ctr"/>
          <a:lstStyle/>
          <a:p>
            <a:pPr algn="ctr" defTabSz="514363">
              <a:defRPr/>
            </a:pPr>
            <a:r>
              <a:rPr lang="ja-JP" altLang="en-US" sz="675" kern="0">
                <a:solidFill>
                  <a:prstClr val="white"/>
                </a:solidFill>
                <a:latin typeface="Arial"/>
                <a:ea typeface="Meiryo UI" panose="020B0604030504040204" pitchFamily="50" charset="-128"/>
              </a:rPr>
              <a:t>Service-level</a:t>
            </a:r>
          </a:p>
        </p:txBody>
      </p:sp>
      <p:sp>
        <p:nvSpPr>
          <p:cNvPr id="10" name="Rectangle 79">
            <a:extLst>
              <a:ext uri="{FF2B5EF4-FFF2-40B4-BE49-F238E27FC236}">
                <a16:creationId xmlns:a16="http://schemas.microsoft.com/office/drawing/2014/main" id="{BD4E6EB9-DA3A-47E6-BA45-23F3D3B7DC1F}"/>
              </a:ext>
            </a:extLst>
          </p:cNvPr>
          <p:cNvSpPr/>
          <p:nvPr/>
        </p:nvSpPr>
        <p:spPr>
          <a:xfrm>
            <a:off x="2086487" y="3555769"/>
            <a:ext cx="1876901" cy="182126"/>
          </a:xfrm>
          <a:prstGeom prst="rect">
            <a:avLst/>
          </a:prstGeom>
          <a:solidFill>
            <a:srgbClr val="9FB8CD">
              <a:lumMod val="75000"/>
            </a:srgbClr>
          </a:solidFill>
          <a:ln w="12700" cap="flat" cmpd="sng" algn="ctr">
            <a:noFill/>
            <a:prstDash val="solid"/>
          </a:ln>
          <a:effectLst/>
        </p:spPr>
        <p:txBody>
          <a:bodyPr rtlCol="0" anchor="ctr"/>
          <a:lstStyle/>
          <a:p>
            <a:pPr algn="ctr" defTabSz="633062" fontAlgn="base">
              <a:spcBef>
                <a:spcPct val="0"/>
              </a:spcBef>
              <a:spcAft>
                <a:spcPct val="0"/>
              </a:spcAft>
              <a:defRPr/>
            </a:pPr>
            <a:r>
              <a:rPr lang="ja-JP" altLang="en-US" sz="675" kern="0">
                <a:solidFill>
                  <a:prstClr val="white"/>
                </a:solidFill>
                <a:latin typeface="Arial"/>
                <a:ea typeface="Meiryo UI" panose="020B0604030504040204" pitchFamily="50" charset="-128"/>
              </a:rPr>
              <a:t>several tens of minutes</a:t>
            </a:r>
          </a:p>
        </p:txBody>
      </p:sp>
      <p:sp>
        <p:nvSpPr>
          <p:cNvPr id="12" name="Rectangle 81">
            <a:extLst>
              <a:ext uri="{FF2B5EF4-FFF2-40B4-BE49-F238E27FC236}">
                <a16:creationId xmlns:a16="http://schemas.microsoft.com/office/drawing/2014/main" id="{870779D5-0DDC-424B-A69A-D46016A30894}"/>
              </a:ext>
            </a:extLst>
          </p:cNvPr>
          <p:cNvSpPr/>
          <p:nvPr/>
        </p:nvSpPr>
        <p:spPr>
          <a:xfrm>
            <a:off x="4068302" y="3555769"/>
            <a:ext cx="1876901" cy="182126"/>
          </a:xfrm>
          <a:prstGeom prst="rect">
            <a:avLst/>
          </a:prstGeom>
          <a:solidFill>
            <a:srgbClr val="9FB8CD">
              <a:lumMod val="75000"/>
            </a:srgbClr>
          </a:solidFill>
          <a:ln w="12700" cap="flat" cmpd="sng" algn="ctr">
            <a:noFill/>
            <a:prstDash val="solid"/>
          </a:ln>
          <a:effectLst/>
        </p:spPr>
        <p:txBody>
          <a:bodyPr rtlCol="0" anchor="ctr"/>
          <a:lstStyle/>
          <a:p>
            <a:pPr algn="ctr" defTabSz="633062" fontAlgn="base">
              <a:spcBef>
                <a:spcPct val="0"/>
              </a:spcBef>
              <a:spcAft>
                <a:spcPct val="0"/>
              </a:spcAft>
              <a:defRPr/>
            </a:pPr>
            <a:r>
              <a:rPr lang="ja-JP" altLang="en-US" sz="675" kern="0">
                <a:solidFill>
                  <a:prstClr val="white"/>
                </a:solidFill>
                <a:latin typeface="Arial"/>
                <a:ea typeface="Meiryo UI" panose="020B0604030504040204" pitchFamily="50" charset="-128"/>
              </a:rPr>
              <a:t>Several hours</a:t>
            </a:r>
          </a:p>
        </p:txBody>
      </p:sp>
      <p:sp>
        <p:nvSpPr>
          <p:cNvPr id="13" name="Rectangle 82">
            <a:extLst>
              <a:ext uri="{FF2B5EF4-FFF2-40B4-BE49-F238E27FC236}">
                <a16:creationId xmlns:a16="http://schemas.microsoft.com/office/drawing/2014/main" id="{642AB206-791E-4F65-BA0B-79149A089B84}"/>
              </a:ext>
            </a:extLst>
          </p:cNvPr>
          <p:cNvSpPr/>
          <p:nvPr/>
        </p:nvSpPr>
        <p:spPr>
          <a:xfrm>
            <a:off x="6011059" y="3555769"/>
            <a:ext cx="1876901" cy="182126"/>
          </a:xfrm>
          <a:prstGeom prst="rect">
            <a:avLst/>
          </a:prstGeom>
          <a:solidFill>
            <a:srgbClr val="9FB8CD">
              <a:lumMod val="75000"/>
            </a:srgbClr>
          </a:solidFill>
          <a:ln w="12700" cap="flat" cmpd="sng" algn="ctr">
            <a:noFill/>
            <a:prstDash val="solid"/>
          </a:ln>
          <a:effectLst/>
        </p:spPr>
        <p:txBody>
          <a:bodyPr rtlCol="0" anchor="ctr"/>
          <a:lstStyle/>
          <a:p>
            <a:pPr algn="ctr" defTabSz="633062" fontAlgn="base">
              <a:spcBef>
                <a:spcPct val="0"/>
              </a:spcBef>
              <a:spcAft>
                <a:spcPct val="0"/>
              </a:spcAft>
              <a:defRPr/>
            </a:pPr>
            <a:r>
              <a:rPr lang="ja-JP" altLang="en-US" sz="675" kern="0">
                <a:solidFill>
                  <a:prstClr val="white"/>
                </a:solidFill>
                <a:latin typeface="Arial"/>
                <a:ea typeface="Meiryo UI" panose="020B0604030504040204" pitchFamily="50" charset="-128"/>
              </a:rPr>
              <a:t>several tens of hours</a:t>
            </a:r>
          </a:p>
        </p:txBody>
      </p:sp>
      <p:sp>
        <p:nvSpPr>
          <p:cNvPr id="14" name="矢印: 上下 5">
            <a:extLst>
              <a:ext uri="{FF2B5EF4-FFF2-40B4-BE49-F238E27FC236}">
                <a16:creationId xmlns:a16="http://schemas.microsoft.com/office/drawing/2014/main" id="{ADABE145-605C-4414-9B88-E67806FF6153}"/>
              </a:ext>
            </a:extLst>
          </p:cNvPr>
          <p:cNvSpPr/>
          <p:nvPr/>
        </p:nvSpPr>
        <p:spPr>
          <a:xfrm rot="5400000">
            <a:off x="4858860" y="463954"/>
            <a:ext cx="273190" cy="5850866"/>
          </a:xfrm>
          <a:prstGeom prst="upDownArrow">
            <a:avLst>
              <a:gd name="adj1" fmla="val 71029"/>
              <a:gd name="adj2" fmla="val 33176"/>
            </a:avLst>
          </a:prstGeom>
          <a:solidFill>
            <a:srgbClr val="002266">
              <a:lumMod val="40000"/>
              <a:lumOff val="60000"/>
            </a:srgbClr>
          </a:solidFill>
          <a:ln w="12700" cap="flat" cmpd="sng" algn="ctr">
            <a:noFill/>
            <a:prstDash val="solid"/>
          </a:ln>
          <a:effectLst/>
        </p:spPr>
        <p:txBody>
          <a:bodyPr vert="vert270" rtlCol="0" anchor="ctr"/>
          <a:lstStyle/>
          <a:p>
            <a:pPr algn="ctr" defTabSz="514363">
              <a:defRPr/>
            </a:pPr>
            <a:r>
              <a:rPr lang="ja-JP" altLang="en-US" sz="675" kern="0">
                <a:solidFill>
                  <a:prstClr val="white"/>
                </a:solidFill>
                <a:latin typeface="Arial"/>
                <a:ea typeface="Meiryo UI" panose="020B0604030504040204" pitchFamily="50" charset="-128"/>
              </a:rPr>
              <a:t>Availability maintenance cost</a:t>
            </a:r>
            <a:endParaRPr lang="en-US" altLang="ja-JP" sz="675" kern="0">
              <a:solidFill>
                <a:prstClr val="white"/>
              </a:solidFill>
              <a:latin typeface="Arial"/>
              <a:ea typeface="Meiryo UI" panose="020B0604030504040204" pitchFamily="50" charset="-128"/>
            </a:endParaRPr>
          </a:p>
        </p:txBody>
      </p:sp>
      <p:sp>
        <p:nvSpPr>
          <p:cNvPr id="65" name="正方形/長方形 86">
            <a:extLst>
              <a:ext uri="{FF2B5EF4-FFF2-40B4-BE49-F238E27FC236}">
                <a16:creationId xmlns:a16="http://schemas.microsoft.com/office/drawing/2014/main" id="{38F89ACF-311E-48C8-8AFB-850465AC7336}"/>
              </a:ext>
            </a:extLst>
          </p:cNvPr>
          <p:cNvSpPr/>
          <p:nvPr/>
        </p:nvSpPr>
        <p:spPr>
          <a:xfrm>
            <a:off x="2185270" y="2932868"/>
            <a:ext cx="345704" cy="300082"/>
          </a:xfrm>
          <a:prstGeom prst="rect">
            <a:avLst/>
          </a:prstGeom>
        </p:spPr>
        <p:txBody>
          <a:bodyPr wrap="square" anchor="ctr">
            <a:spAutoFit/>
          </a:bodyPr>
          <a:lstStyle/>
          <a:p>
            <a:pPr algn="ctr" defTabSz="514363" eaLnBrk="0" hangingPunct="0">
              <a:defRPr/>
            </a:pPr>
            <a:r>
              <a:rPr lang="ja-JP" altLang="en-US" sz="675" kern="0">
                <a:solidFill>
                  <a:prstClr val="white"/>
                </a:solidFill>
                <a:latin typeface="Arial"/>
                <a:ea typeface="Meiryo UI" panose="020B0604030504040204" pitchFamily="50" charset="-128"/>
              </a:rPr>
              <a:t>High</a:t>
            </a:r>
            <a:endParaRPr lang="en-US" altLang="ja-JP" sz="675" kern="0">
              <a:solidFill>
                <a:prstClr val="white"/>
              </a:solidFill>
              <a:latin typeface="Arial"/>
              <a:ea typeface="Meiryo UI" panose="020B0604030504040204" pitchFamily="50" charset="-128"/>
            </a:endParaRPr>
          </a:p>
        </p:txBody>
      </p:sp>
      <p:sp>
        <p:nvSpPr>
          <p:cNvPr id="66" name="正方形/長方形 86">
            <a:extLst>
              <a:ext uri="{FF2B5EF4-FFF2-40B4-BE49-F238E27FC236}">
                <a16:creationId xmlns:a16="http://schemas.microsoft.com/office/drawing/2014/main" id="{A7C9104A-D3FC-454F-8023-90695A040558}"/>
              </a:ext>
            </a:extLst>
          </p:cNvPr>
          <p:cNvSpPr/>
          <p:nvPr/>
        </p:nvSpPr>
        <p:spPr>
          <a:xfrm>
            <a:off x="7492820" y="2984805"/>
            <a:ext cx="345704" cy="196208"/>
          </a:xfrm>
          <a:prstGeom prst="rect">
            <a:avLst/>
          </a:prstGeom>
        </p:spPr>
        <p:txBody>
          <a:bodyPr wrap="square" anchor="ctr">
            <a:spAutoFit/>
          </a:bodyPr>
          <a:lstStyle/>
          <a:p>
            <a:pPr algn="ctr" defTabSz="514363" eaLnBrk="0" hangingPunct="0">
              <a:defRPr/>
            </a:pPr>
            <a:r>
              <a:rPr lang="ja-JP" altLang="en-US" sz="675" kern="0">
                <a:solidFill>
                  <a:prstClr val="white"/>
                </a:solidFill>
                <a:latin typeface="Arial"/>
                <a:ea typeface="Meiryo UI" panose="020B0604030504040204" pitchFamily="50" charset="-128"/>
              </a:rPr>
              <a:t>Low</a:t>
            </a:r>
            <a:endParaRPr lang="en-US" altLang="ja-JP" sz="675" kern="0">
              <a:solidFill>
                <a:prstClr val="white"/>
              </a:solidFill>
              <a:latin typeface="Arial"/>
              <a:ea typeface="Meiryo UI" panose="020B0604030504040204" pitchFamily="50" charset="-128"/>
            </a:endParaRPr>
          </a:p>
        </p:txBody>
      </p:sp>
      <p:sp>
        <p:nvSpPr>
          <p:cNvPr id="67" name="正方形/長方形 86">
            <a:extLst>
              <a:ext uri="{FF2B5EF4-FFF2-40B4-BE49-F238E27FC236}">
                <a16:creationId xmlns:a16="http://schemas.microsoft.com/office/drawing/2014/main" id="{F95D6C1C-142B-48E7-8DC6-D4EDB3928F18}"/>
              </a:ext>
            </a:extLst>
          </p:cNvPr>
          <p:cNvSpPr/>
          <p:nvPr/>
        </p:nvSpPr>
        <p:spPr>
          <a:xfrm>
            <a:off x="2185270" y="3238555"/>
            <a:ext cx="345704" cy="300082"/>
          </a:xfrm>
          <a:prstGeom prst="rect">
            <a:avLst/>
          </a:prstGeom>
        </p:spPr>
        <p:txBody>
          <a:bodyPr wrap="square" anchor="ctr">
            <a:spAutoFit/>
          </a:bodyPr>
          <a:lstStyle/>
          <a:p>
            <a:pPr algn="ctr" defTabSz="514363" eaLnBrk="0" hangingPunct="0">
              <a:defRPr/>
            </a:pPr>
            <a:r>
              <a:rPr lang="ja-JP" altLang="en-US" sz="675" kern="0">
                <a:solidFill>
                  <a:prstClr val="white"/>
                </a:solidFill>
                <a:latin typeface="Arial"/>
                <a:ea typeface="Meiryo UI" panose="020B0604030504040204" pitchFamily="50" charset="-128"/>
              </a:rPr>
              <a:t>High</a:t>
            </a:r>
            <a:endParaRPr lang="en-US" altLang="ja-JP" sz="675" kern="0">
              <a:solidFill>
                <a:prstClr val="white"/>
              </a:solidFill>
              <a:latin typeface="Arial"/>
              <a:ea typeface="Meiryo UI" panose="020B0604030504040204" pitchFamily="50" charset="-128"/>
            </a:endParaRPr>
          </a:p>
        </p:txBody>
      </p:sp>
      <p:sp>
        <p:nvSpPr>
          <p:cNvPr id="68" name="正方形/長方形 86">
            <a:extLst>
              <a:ext uri="{FF2B5EF4-FFF2-40B4-BE49-F238E27FC236}">
                <a16:creationId xmlns:a16="http://schemas.microsoft.com/office/drawing/2014/main" id="{B96C85CC-1FD3-493C-A95E-C433ED9BC58D}"/>
              </a:ext>
            </a:extLst>
          </p:cNvPr>
          <p:cNvSpPr/>
          <p:nvPr/>
        </p:nvSpPr>
        <p:spPr>
          <a:xfrm>
            <a:off x="7492820" y="3290492"/>
            <a:ext cx="345704" cy="196208"/>
          </a:xfrm>
          <a:prstGeom prst="rect">
            <a:avLst/>
          </a:prstGeom>
        </p:spPr>
        <p:txBody>
          <a:bodyPr wrap="square" anchor="ctr">
            <a:spAutoFit/>
          </a:bodyPr>
          <a:lstStyle/>
          <a:p>
            <a:pPr algn="ctr" defTabSz="514363" eaLnBrk="0" hangingPunct="0">
              <a:defRPr/>
            </a:pPr>
            <a:r>
              <a:rPr lang="ja-JP" altLang="en-US" sz="675" kern="0">
                <a:solidFill>
                  <a:prstClr val="white"/>
                </a:solidFill>
                <a:latin typeface="Arial"/>
                <a:ea typeface="Meiryo UI" panose="020B0604030504040204" pitchFamily="50" charset="-128"/>
              </a:rPr>
              <a:t>Low</a:t>
            </a:r>
            <a:endParaRPr lang="en-US" altLang="ja-JP" sz="675" kern="0">
              <a:solidFill>
                <a:prstClr val="white"/>
              </a:solidFill>
              <a:latin typeface="Arial"/>
              <a:ea typeface="Meiryo UI" panose="020B0604030504040204" pitchFamily="50" charset="-128"/>
            </a:endParaRPr>
          </a:p>
        </p:txBody>
      </p:sp>
      <p:sp>
        <p:nvSpPr>
          <p:cNvPr id="16" name="Rectangle 90">
            <a:extLst>
              <a:ext uri="{FF2B5EF4-FFF2-40B4-BE49-F238E27FC236}">
                <a16:creationId xmlns:a16="http://schemas.microsoft.com/office/drawing/2014/main" id="{2CB77CAE-D85B-49CC-8414-7EF64EF16487}"/>
              </a:ext>
            </a:extLst>
          </p:cNvPr>
          <p:cNvSpPr>
            <a:spLocks noChangeArrowheads="1"/>
          </p:cNvSpPr>
          <p:nvPr/>
        </p:nvSpPr>
        <p:spPr bwMode="auto">
          <a:xfrm>
            <a:off x="1197429" y="2949793"/>
            <a:ext cx="823202" cy="796804"/>
          </a:xfrm>
          <a:prstGeom prst="rect">
            <a:avLst/>
          </a:prstGeom>
          <a:solidFill>
            <a:sysClr val="window" lastClr="FFFFFF">
              <a:lumMod val="50000"/>
            </a:sysClr>
          </a:solidFill>
          <a:ln w="9525" algn="ctr">
            <a:noFill/>
            <a:miter lim="800000"/>
            <a:headEnd/>
            <a:tailEnd/>
          </a:ln>
        </p:spPr>
        <p:txBody>
          <a:bodyPr wrap="none" lIns="37385" rIns="37385" anchor="ctr"/>
          <a:lstStyle/>
          <a:p>
            <a:pPr algn="ctr" defTabSz="633062" eaLnBrk="0" hangingPunct="0">
              <a:defRPr/>
            </a:pPr>
            <a:r>
              <a:rPr lang="en-US" altLang="ja-JP" sz="675" kern="0">
                <a:solidFill>
                  <a:prstClr val="white"/>
                </a:solidFill>
                <a:latin typeface="Arial"/>
                <a:ea typeface="Meiryo UI" panose="020B0604030504040204" pitchFamily="50" charset="-128"/>
              </a:rPr>
              <a:t>RPO/</a:t>
            </a:r>
          </a:p>
          <a:p>
            <a:pPr algn="ctr" defTabSz="633062" eaLnBrk="0" hangingPunct="0">
              <a:defRPr/>
            </a:pPr>
            <a:r>
              <a:rPr lang="en-US" altLang="ja-JP" sz="675" kern="0">
                <a:solidFill>
                  <a:prstClr val="white"/>
                </a:solidFill>
                <a:latin typeface="Arial"/>
                <a:ea typeface="Meiryo UI" panose="020B0604030504040204" pitchFamily="50" charset="-128"/>
              </a:rPr>
              <a:t>RTO/</a:t>
            </a:r>
          </a:p>
          <a:p>
            <a:pPr algn="ctr" defTabSz="633062" eaLnBrk="0" hangingPunct="0">
              <a:defRPr/>
            </a:pPr>
            <a:r>
              <a:rPr lang="ja-JP" altLang="en-US" sz="675" kern="0">
                <a:solidFill>
                  <a:prstClr val="white"/>
                </a:solidFill>
                <a:latin typeface="Arial"/>
                <a:ea typeface="Meiryo UI" panose="020B0604030504040204" pitchFamily="50" charset="-128"/>
              </a:rPr>
              <a:t>Cost</a:t>
            </a:r>
            <a:endParaRPr lang="ja-JP" altLang="en-US" sz="675" kern="0" baseline="30000">
              <a:solidFill>
                <a:prstClr val="white"/>
              </a:solidFill>
              <a:latin typeface="Arial"/>
              <a:ea typeface="Meiryo UI" panose="020B0604030504040204" pitchFamily="50" charset="-128"/>
            </a:endParaRPr>
          </a:p>
        </p:txBody>
      </p:sp>
      <p:sp>
        <p:nvSpPr>
          <p:cNvPr id="69" name="正方形/長方形 31">
            <a:extLst>
              <a:ext uri="{FF2B5EF4-FFF2-40B4-BE49-F238E27FC236}">
                <a16:creationId xmlns:a16="http://schemas.microsoft.com/office/drawing/2014/main" id="{FD669B0A-8003-43FC-A38F-A687481A885B}"/>
              </a:ext>
            </a:extLst>
          </p:cNvPr>
          <p:cNvSpPr/>
          <p:nvPr/>
        </p:nvSpPr>
        <p:spPr>
          <a:xfrm>
            <a:off x="2086487" y="2706766"/>
            <a:ext cx="1876901" cy="197761"/>
          </a:xfrm>
          <a:prstGeom prst="rect">
            <a:avLst/>
          </a:prstGeom>
        </p:spPr>
        <p:txBody>
          <a:bodyPr wrap="square" anchor="ctr">
            <a:noAutofit/>
          </a:bodyPr>
          <a:lstStyle/>
          <a:p>
            <a:pPr algn="ctr" defTabSz="514363" eaLnBrk="0" hangingPunct="0">
              <a:defRPr/>
            </a:pPr>
            <a:r>
              <a:rPr lang="en-US" altLang="ja-JP" sz="675" b="1" kern="0">
                <a:solidFill>
                  <a:srgbClr val="727CA3"/>
                </a:solidFill>
                <a:latin typeface="Arial"/>
                <a:ea typeface="Meiryo UI" panose="020B0604030504040204" pitchFamily="50" charset="-128"/>
              </a:rPr>
              <a:t>※ Site switch only (East-West switch with DNS)</a:t>
            </a:r>
          </a:p>
        </p:txBody>
      </p:sp>
      <p:sp>
        <p:nvSpPr>
          <p:cNvPr id="71" name="正方形/長方形 66">
            <a:extLst>
              <a:ext uri="{FF2B5EF4-FFF2-40B4-BE49-F238E27FC236}">
                <a16:creationId xmlns:a16="http://schemas.microsoft.com/office/drawing/2014/main" id="{56154D2F-98CC-422A-81C2-9BF980AE5566}"/>
              </a:ext>
            </a:extLst>
          </p:cNvPr>
          <p:cNvSpPr/>
          <p:nvPr/>
        </p:nvSpPr>
        <p:spPr>
          <a:xfrm>
            <a:off x="4139953" y="2706766"/>
            <a:ext cx="1876901" cy="197761"/>
          </a:xfrm>
          <a:prstGeom prst="rect">
            <a:avLst/>
          </a:prstGeom>
        </p:spPr>
        <p:txBody>
          <a:bodyPr wrap="square" anchor="ctr">
            <a:noAutofit/>
          </a:bodyPr>
          <a:lstStyle/>
          <a:p>
            <a:pPr algn="ctr" defTabSz="514363" eaLnBrk="0" hangingPunct="0">
              <a:defRPr/>
            </a:pPr>
            <a:r>
              <a:rPr lang="ja-JP" altLang="en-US" sz="675" b="1" kern="0">
                <a:solidFill>
                  <a:srgbClr val="727CA3"/>
                </a:solidFill>
                <a:latin typeface="Arial"/>
                <a:ea typeface="Meiryo UI" panose="020B0604030504040204" pitchFamily="50" charset="-128"/>
              </a:rPr>
              <a:t>Termination release</a:t>
            </a:r>
            <a:endParaRPr lang="en-US" altLang="ja-JP" sz="675" b="1" kern="0">
              <a:solidFill>
                <a:srgbClr val="727CA3"/>
              </a:solidFill>
              <a:latin typeface="Arial"/>
              <a:ea typeface="Meiryo UI" panose="020B0604030504040204" pitchFamily="50" charset="-128"/>
            </a:endParaRPr>
          </a:p>
        </p:txBody>
      </p:sp>
      <p:sp>
        <p:nvSpPr>
          <p:cNvPr id="72" name="正方形/長方形 101">
            <a:extLst>
              <a:ext uri="{FF2B5EF4-FFF2-40B4-BE49-F238E27FC236}">
                <a16:creationId xmlns:a16="http://schemas.microsoft.com/office/drawing/2014/main" id="{D89D5BB4-7997-4110-A313-EFEE66F61AA4}"/>
              </a:ext>
            </a:extLst>
          </p:cNvPr>
          <p:cNvSpPr/>
          <p:nvPr/>
        </p:nvSpPr>
        <p:spPr>
          <a:xfrm>
            <a:off x="6043987" y="2706766"/>
            <a:ext cx="1876901" cy="197761"/>
          </a:xfrm>
          <a:prstGeom prst="rect">
            <a:avLst/>
          </a:prstGeom>
        </p:spPr>
        <p:txBody>
          <a:bodyPr wrap="square" anchor="ctr">
            <a:noAutofit/>
          </a:bodyPr>
          <a:lstStyle/>
          <a:p>
            <a:pPr algn="ctr" defTabSz="514363">
              <a:defRPr/>
            </a:pPr>
            <a:r>
              <a:rPr lang="ja-JP" altLang="en-US" sz="675" b="1" kern="0">
                <a:solidFill>
                  <a:srgbClr val="727CA3"/>
                </a:solidFill>
                <a:latin typeface="Arial"/>
                <a:ea typeface="Meiryo UI" panose="020B0604030504040204" pitchFamily="50" charset="-128"/>
              </a:rPr>
              <a:t>Start after listing</a:t>
            </a:r>
            <a:endParaRPr lang="en-US" altLang="ja-JP" sz="675" b="1" kern="0">
              <a:solidFill>
                <a:srgbClr val="727CA3"/>
              </a:solidFill>
              <a:latin typeface="Arial"/>
              <a:ea typeface="Meiryo UI" panose="020B0604030504040204" pitchFamily="50" charset="-128"/>
            </a:endParaRPr>
          </a:p>
        </p:txBody>
      </p:sp>
      <p:sp>
        <p:nvSpPr>
          <p:cNvPr id="58" name="Rounded Rectangle 2">
            <a:extLst>
              <a:ext uri="{FF2B5EF4-FFF2-40B4-BE49-F238E27FC236}">
                <a16:creationId xmlns:a16="http://schemas.microsoft.com/office/drawing/2014/main" id="{CC1294FE-449F-4AA8-A836-3CE3554FE401}"/>
              </a:ext>
            </a:extLst>
          </p:cNvPr>
          <p:cNvSpPr/>
          <p:nvPr/>
        </p:nvSpPr>
        <p:spPr>
          <a:xfrm>
            <a:off x="2375813" y="1986808"/>
            <a:ext cx="1358840" cy="668807"/>
          </a:xfrm>
          <a:prstGeom prst="roundRect">
            <a:avLst>
              <a:gd name="adj" fmla="val 9818"/>
            </a:avLst>
          </a:prstGeom>
          <a:noFill/>
          <a:ln w="38100" cap="flat" cmpd="sng" algn="ctr">
            <a:solidFill>
              <a:sysClr val="window" lastClr="FFFFFF">
                <a:lumMod val="75000"/>
              </a:sysClr>
            </a:solidFill>
            <a:prstDash val="solid"/>
          </a:ln>
          <a:effectLst/>
        </p:spPr>
        <p:txBody>
          <a:bodyPr anchor="ctr"/>
          <a:lstStyle/>
          <a:p>
            <a:pPr algn="ctr" defTabSz="514363">
              <a:defRPr/>
            </a:pPr>
            <a:endParaRPr lang="en-US" sz="675" kern="0">
              <a:solidFill>
                <a:srgbClr val="000000"/>
              </a:solidFill>
              <a:latin typeface="Arial"/>
              <a:ea typeface="Meiryo UI" panose="020B0604030504040204" pitchFamily="50" charset="-128"/>
            </a:endParaRPr>
          </a:p>
        </p:txBody>
      </p:sp>
      <p:sp>
        <p:nvSpPr>
          <p:cNvPr id="60" name="Rounded Rectangle 6">
            <a:extLst>
              <a:ext uri="{FF2B5EF4-FFF2-40B4-BE49-F238E27FC236}">
                <a16:creationId xmlns:a16="http://schemas.microsoft.com/office/drawing/2014/main" id="{329021D4-1546-4BE6-9F8F-E1A2B37AB9C3}"/>
              </a:ext>
            </a:extLst>
          </p:cNvPr>
          <p:cNvSpPr/>
          <p:nvPr/>
        </p:nvSpPr>
        <p:spPr>
          <a:xfrm>
            <a:off x="3113609" y="2049913"/>
            <a:ext cx="518298" cy="535202"/>
          </a:xfrm>
          <a:prstGeom prst="roundRect">
            <a:avLst>
              <a:gd name="adj" fmla="val 9818"/>
            </a:avLst>
          </a:prstGeom>
          <a:noFill/>
          <a:ln w="19050" cap="flat" cmpd="sng" algn="ctr">
            <a:solidFill>
              <a:srgbClr val="F7981F"/>
            </a:solidFill>
            <a:prstDash val="lgDash"/>
          </a:ln>
          <a:effectLst/>
        </p:spPr>
        <p:txBody>
          <a:bodyPr anchor="ctr"/>
          <a:lstStyle/>
          <a:p>
            <a:pPr algn="ctr" defTabSz="514363">
              <a:defRPr/>
            </a:pPr>
            <a:endParaRPr lang="en-US" sz="675" kern="0">
              <a:solidFill>
                <a:srgbClr val="000000"/>
              </a:solidFill>
              <a:latin typeface="Arial"/>
              <a:ea typeface="Meiryo UI" panose="020B0604030504040204" pitchFamily="50" charset="-128"/>
            </a:endParaRPr>
          </a:p>
        </p:txBody>
      </p:sp>
      <p:sp>
        <p:nvSpPr>
          <p:cNvPr id="63" name="四角形: 角を丸くする 111">
            <a:extLst>
              <a:ext uri="{FF2B5EF4-FFF2-40B4-BE49-F238E27FC236}">
                <a16:creationId xmlns:a16="http://schemas.microsoft.com/office/drawing/2014/main" id="{815CD740-A1EC-4B9D-B832-26E3CFC9DAA2}"/>
              </a:ext>
            </a:extLst>
          </p:cNvPr>
          <p:cNvSpPr/>
          <p:nvPr/>
        </p:nvSpPr>
        <p:spPr bwMode="auto">
          <a:xfrm>
            <a:off x="3260021" y="2314079"/>
            <a:ext cx="242549" cy="121393"/>
          </a:xfrm>
          <a:prstGeom prst="roundRect">
            <a:avLst/>
          </a:prstGeom>
          <a:solidFill>
            <a:srgbClr val="FF9900"/>
          </a:solidFill>
          <a:ln w="9525" cap="flat" cmpd="sng" algn="ctr">
            <a:noFill/>
            <a:prstDash val="solid"/>
            <a:round/>
            <a:headEnd type="none" w="med" len="med"/>
            <a:tailEnd type="none" w="med" len="med"/>
          </a:ln>
          <a:effectLst/>
        </p:spPr>
        <p:txBody>
          <a:bodyPr rot="0" spcFirstLastPara="0" vertOverflow="overflow" horzOverflow="overflow" vert="horz" wrap="square" lIns="52650" tIns="26325" rIns="52650" bIns="26325" numCol="1" spcCol="0" rtlCol="0" fromWordArt="0" anchor="ctr" anchorCtr="0" forceAA="0" compatLnSpc="1">
            <a:prstTxWarp prst="textNoShape">
              <a:avLst/>
            </a:prstTxWarp>
            <a:noAutofit/>
          </a:bodyPr>
          <a:lstStyle/>
          <a:p>
            <a:pPr algn="ctr" defTabSz="514363" fontAlgn="base">
              <a:spcAft>
                <a:spcPct val="0"/>
              </a:spcAft>
              <a:buSzPct val="85000"/>
              <a:defRPr/>
            </a:pPr>
            <a:endParaRPr lang="ja-JP" altLang="en-US" sz="675" kern="0">
              <a:solidFill>
                <a:srgbClr val="000000"/>
              </a:solidFill>
              <a:latin typeface="Arial"/>
              <a:ea typeface="Meiryo UI" panose="020B0604030504040204" pitchFamily="50" charset="-128"/>
            </a:endParaRPr>
          </a:p>
        </p:txBody>
      </p:sp>
      <p:sp>
        <p:nvSpPr>
          <p:cNvPr id="64" name="四角形: 角を丸くする 112">
            <a:extLst>
              <a:ext uri="{FF2B5EF4-FFF2-40B4-BE49-F238E27FC236}">
                <a16:creationId xmlns:a16="http://schemas.microsoft.com/office/drawing/2014/main" id="{11341548-4F3A-4302-984A-CB7186C7AA2F}"/>
              </a:ext>
            </a:extLst>
          </p:cNvPr>
          <p:cNvSpPr/>
          <p:nvPr/>
        </p:nvSpPr>
        <p:spPr bwMode="auto">
          <a:xfrm>
            <a:off x="2615416" y="2323604"/>
            <a:ext cx="242549" cy="121393"/>
          </a:xfrm>
          <a:prstGeom prst="roundRect">
            <a:avLst/>
          </a:prstGeom>
          <a:solidFill>
            <a:srgbClr val="FF9900"/>
          </a:solidFill>
          <a:ln w="9525" cap="flat" cmpd="sng" algn="ctr">
            <a:noFill/>
            <a:prstDash val="solid"/>
            <a:round/>
            <a:headEnd type="none" w="med" len="med"/>
            <a:tailEnd type="none" w="med" len="med"/>
          </a:ln>
          <a:effectLst/>
        </p:spPr>
        <p:txBody>
          <a:bodyPr rot="0" spcFirstLastPara="0" vertOverflow="overflow" horzOverflow="overflow" vert="horz" wrap="square" lIns="52650" tIns="26325" rIns="52650" bIns="26325" numCol="1" spcCol="0" rtlCol="0" fromWordArt="0" anchor="ctr" anchorCtr="0" forceAA="0" compatLnSpc="1">
            <a:prstTxWarp prst="textNoShape">
              <a:avLst/>
            </a:prstTxWarp>
            <a:noAutofit/>
          </a:bodyPr>
          <a:lstStyle/>
          <a:p>
            <a:pPr algn="ctr" defTabSz="514363" fontAlgn="base">
              <a:spcAft>
                <a:spcPct val="0"/>
              </a:spcAft>
              <a:buSzPct val="85000"/>
              <a:defRPr/>
            </a:pPr>
            <a:endParaRPr lang="ja-JP" altLang="en-US" sz="675" kern="0">
              <a:solidFill>
                <a:srgbClr val="000000"/>
              </a:solidFill>
              <a:latin typeface="Arial"/>
              <a:ea typeface="Meiryo UI" panose="020B0604030504040204" pitchFamily="50" charset="-128"/>
            </a:endParaRPr>
          </a:p>
        </p:txBody>
      </p:sp>
      <p:sp>
        <p:nvSpPr>
          <p:cNvPr id="161" name="Rounded Rectangle 6">
            <a:extLst>
              <a:ext uri="{FF2B5EF4-FFF2-40B4-BE49-F238E27FC236}">
                <a16:creationId xmlns:a16="http://schemas.microsoft.com/office/drawing/2014/main" id="{1D66551E-0401-4889-87DD-58F2FB4F4275}"/>
              </a:ext>
            </a:extLst>
          </p:cNvPr>
          <p:cNvSpPr/>
          <p:nvPr/>
        </p:nvSpPr>
        <p:spPr>
          <a:xfrm>
            <a:off x="2455963" y="2049913"/>
            <a:ext cx="518298" cy="535202"/>
          </a:xfrm>
          <a:prstGeom prst="roundRect">
            <a:avLst>
              <a:gd name="adj" fmla="val 9818"/>
            </a:avLst>
          </a:prstGeom>
          <a:noFill/>
          <a:ln w="19050" cap="flat" cmpd="sng" algn="ctr">
            <a:solidFill>
              <a:srgbClr val="F7981F"/>
            </a:solidFill>
            <a:prstDash val="lgDash"/>
          </a:ln>
          <a:effectLst/>
        </p:spPr>
        <p:txBody>
          <a:bodyPr anchor="ctr"/>
          <a:lstStyle/>
          <a:p>
            <a:pPr algn="ctr" defTabSz="514363">
              <a:defRPr/>
            </a:pPr>
            <a:endParaRPr lang="en-US" sz="675" kern="0">
              <a:solidFill>
                <a:srgbClr val="000000"/>
              </a:solidFill>
              <a:latin typeface="Arial"/>
              <a:ea typeface="Meiryo UI" panose="020B0604030504040204" pitchFamily="50" charset="-128"/>
            </a:endParaRPr>
          </a:p>
        </p:txBody>
      </p:sp>
      <p:sp>
        <p:nvSpPr>
          <p:cNvPr id="70" name="Rectangle 90">
            <a:extLst>
              <a:ext uri="{FF2B5EF4-FFF2-40B4-BE49-F238E27FC236}">
                <a16:creationId xmlns:a16="http://schemas.microsoft.com/office/drawing/2014/main" id="{00F631FF-4860-4351-8F3F-F05A900478A0}"/>
              </a:ext>
            </a:extLst>
          </p:cNvPr>
          <p:cNvSpPr>
            <a:spLocks noChangeArrowheads="1"/>
          </p:cNvSpPr>
          <p:nvPr/>
        </p:nvSpPr>
        <p:spPr bwMode="auto">
          <a:xfrm>
            <a:off x="1197428" y="3776423"/>
            <a:ext cx="350237" cy="1143952"/>
          </a:xfrm>
          <a:prstGeom prst="rect">
            <a:avLst/>
          </a:prstGeom>
          <a:solidFill>
            <a:sysClr val="window" lastClr="FFFFFF">
              <a:lumMod val="50000"/>
            </a:sysClr>
          </a:solidFill>
          <a:ln w="9525" algn="ctr">
            <a:noFill/>
            <a:miter lim="800000"/>
            <a:headEnd/>
            <a:tailEnd/>
          </a:ln>
        </p:spPr>
        <p:txBody>
          <a:bodyPr wrap="none" lIns="37385" rIns="37385" anchor="ctr"/>
          <a:lstStyle/>
          <a:p>
            <a:pPr algn="ctr" defTabSz="633062" eaLnBrk="0" hangingPunct="0">
              <a:defRPr/>
            </a:pPr>
            <a:r>
              <a:rPr lang="en-US" altLang="ja-JP" sz="900" kern="0" baseline="30000" err="1">
                <a:solidFill>
                  <a:prstClr val="white"/>
                </a:solidFill>
                <a:latin typeface="Arial"/>
                <a:ea typeface="Meiryo UI" panose="020B0604030504040204" pitchFamily="50" charset="-128"/>
              </a:rPr>
              <a:t>Imple</a:t>
            </a:r>
            <a:r>
              <a:rPr lang="en-US" altLang="ja-JP" sz="900" kern="0" baseline="30000">
                <a:solidFill>
                  <a:prstClr val="white"/>
                </a:solidFill>
                <a:latin typeface="Arial"/>
                <a:ea typeface="Meiryo UI" panose="020B0604030504040204" pitchFamily="50" charset="-128"/>
              </a:rPr>
              <a:t>-</a:t>
            </a:r>
          </a:p>
          <a:p>
            <a:pPr algn="ctr" defTabSz="633062" eaLnBrk="0" hangingPunct="0">
              <a:defRPr/>
            </a:pPr>
            <a:r>
              <a:rPr lang="en-US" altLang="ja-JP" sz="900" kern="0" baseline="30000">
                <a:solidFill>
                  <a:prstClr val="white"/>
                </a:solidFill>
                <a:latin typeface="Arial"/>
                <a:ea typeface="Meiryo UI" panose="020B0604030504040204" pitchFamily="50" charset="-128"/>
              </a:rPr>
              <a:t>mentation</a:t>
            </a:r>
          </a:p>
          <a:p>
            <a:pPr algn="ctr" defTabSz="633062" eaLnBrk="0" hangingPunct="0">
              <a:defRPr/>
            </a:pPr>
            <a:r>
              <a:rPr lang="en-US" altLang="ja-JP" sz="900" kern="0" baseline="30000">
                <a:solidFill>
                  <a:prstClr val="white"/>
                </a:solidFill>
                <a:latin typeface="Arial"/>
                <a:ea typeface="Meiryo UI" panose="020B0604030504040204" pitchFamily="50" charset="-128"/>
              </a:rPr>
              <a:t> Method</a:t>
            </a:r>
          </a:p>
        </p:txBody>
      </p:sp>
      <p:sp>
        <p:nvSpPr>
          <p:cNvPr id="77" name="正方形/長方形 76">
            <a:extLst>
              <a:ext uri="{FF2B5EF4-FFF2-40B4-BE49-F238E27FC236}">
                <a16:creationId xmlns:a16="http://schemas.microsoft.com/office/drawing/2014/main" id="{CAB4E26E-AB3B-48C9-A91A-BB576B184774}"/>
              </a:ext>
            </a:extLst>
          </p:cNvPr>
          <p:cNvSpPr/>
          <p:nvPr/>
        </p:nvSpPr>
        <p:spPr>
          <a:xfrm>
            <a:off x="2086486" y="3802479"/>
            <a:ext cx="1896372" cy="379136"/>
          </a:xfrm>
          <a:prstGeom prst="rect">
            <a:avLst/>
          </a:prstGeom>
          <a:noFill/>
          <a:ln w="9525" cap="flat" cmpd="sng" algn="ctr">
            <a:noFill/>
            <a:prstDash val="solid"/>
            <a:round/>
            <a:headEnd type="none" w="med" len="med"/>
            <a:tailEnd type="none" w="med" len="med"/>
          </a:ln>
          <a:effectLst/>
        </p:spPr>
        <p:txBody>
          <a:bodyPr vert="horz" wrap="square" lIns="0" tIns="32400" rIns="0" bIns="32400" numCol="1" rtlCol="0" anchor="t" anchorCtr="0" compatLnSpc="1">
            <a:prstTxWarp prst="textNoShape">
              <a:avLst/>
            </a:prstTxWarp>
          </a:bodyPr>
          <a:lstStyle/>
          <a:p>
            <a:pPr defTabSz="633062" eaLnBrk="0" hangingPunct="0">
              <a:buClr>
                <a:srgbClr val="727CA3"/>
              </a:buClr>
            </a:pPr>
            <a:r>
              <a:rPr lang="ja-JP" altLang="en-US" sz="675" kern="0">
                <a:solidFill>
                  <a:srgbClr val="000000"/>
                </a:solidFill>
                <a:latin typeface="Arial"/>
                <a:ea typeface="Meiryo UI" panose="020B0604030504040204" pitchFamily="50" charset="-128"/>
              </a:rPr>
              <a:t>・ Run at all times, and reflect changes in the same way as the main site in the event of a configuration change.</a:t>
            </a:r>
            <a:endParaRPr lang="en-US" altLang="ja-JP" sz="675" kern="0">
              <a:solidFill>
                <a:srgbClr val="000000"/>
              </a:solidFill>
              <a:latin typeface="Arial"/>
              <a:ea typeface="Meiryo UI" panose="020B0604030504040204" pitchFamily="50" charset="-128"/>
            </a:endParaRPr>
          </a:p>
        </p:txBody>
      </p:sp>
      <p:sp>
        <p:nvSpPr>
          <p:cNvPr id="87" name="Rectangle 90">
            <a:extLst>
              <a:ext uri="{FF2B5EF4-FFF2-40B4-BE49-F238E27FC236}">
                <a16:creationId xmlns:a16="http://schemas.microsoft.com/office/drawing/2014/main" id="{0A2BB158-7139-4694-8A89-081B3C85F03E}"/>
              </a:ext>
            </a:extLst>
          </p:cNvPr>
          <p:cNvSpPr>
            <a:spLocks noChangeArrowheads="1"/>
          </p:cNvSpPr>
          <p:nvPr/>
        </p:nvSpPr>
        <p:spPr bwMode="auto">
          <a:xfrm>
            <a:off x="1584053" y="3776421"/>
            <a:ext cx="436577" cy="422567"/>
          </a:xfrm>
          <a:prstGeom prst="rect">
            <a:avLst/>
          </a:prstGeom>
          <a:solidFill>
            <a:sysClr val="window" lastClr="FFFFFF">
              <a:lumMod val="50000"/>
            </a:sysClr>
          </a:solidFill>
          <a:ln w="9525" algn="ctr">
            <a:noFill/>
            <a:miter lim="800000"/>
            <a:headEnd/>
            <a:tailEnd/>
          </a:ln>
        </p:spPr>
        <p:txBody>
          <a:bodyPr wrap="none" lIns="37385" rIns="37385" anchor="ctr"/>
          <a:lstStyle/>
          <a:p>
            <a:pPr algn="ctr" defTabSz="633062" eaLnBrk="0" hangingPunct="0">
              <a:defRPr/>
            </a:pPr>
            <a:r>
              <a:rPr lang="en-US" altLang="ja-JP" sz="900" kern="0" baseline="30000">
                <a:solidFill>
                  <a:prstClr val="white"/>
                </a:solidFill>
                <a:latin typeface="Arial"/>
                <a:ea typeface="Meiryo UI" panose="020B0604030504040204" pitchFamily="50" charset="-128"/>
              </a:rPr>
              <a:t>AP Server</a:t>
            </a:r>
          </a:p>
        </p:txBody>
      </p:sp>
      <p:sp>
        <p:nvSpPr>
          <p:cNvPr id="88" name="Rectangle 90">
            <a:extLst>
              <a:ext uri="{FF2B5EF4-FFF2-40B4-BE49-F238E27FC236}">
                <a16:creationId xmlns:a16="http://schemas.microsoft.com/office/drawing/2014/main" id="{B13E0D8A-13DF-4508-A1A5-F00A2FE5F827}"/>
              </a:ext>
            </a:extLst>
          </p:cNvPr>
          <p:cNvSpPr>
            <a:spLocks noChangeArrowheads="1"/>
          </p:cNvSpPr>
          <p:nvPr/>
        </p:nvSpPr>
        <p:spPr bwMode="auto">
          <a:xfrm>
            <a:off x="1584053" y="4228709"/>
            <a:ext cx="436577" cy="691665"/>
          </a:xfrm>
          <a:prstGeom prst="rect">
            <a:avLst/>
          </a:prstGeom>
          <a:solidFill>
            <a:sysClr val="window" lastClr="FFFFFF">
              <a:lumMod val="50000"/>
            </a:sysClr>
          </a:solidFill>
          <a:ln w="9525" algn="ctr">
            <a:noFill/>
            <a:miter lim="800000"/>
            <a:headEnd/>
            <a:tailEnd/>
          </a:ln>
        </p:spPr>
        <p:txBody>
          <a:bodyPr wrap="none" lIns="37385" rIns="37385" anchor="ctr"/>
          <a:lstStyle/>
          <a:p>
            <a:pPr algn="ctr" defTabSz="633062" eaLnBrk="0" hangingPunct="0">
              <a:defRPr/>
            </a:pPr>
            <a:r>
              <a:rPr lang="en-US" altLang="ja-JP" sz="900" kern="0" baseline="30000">
                <a:solidFill>
                  <a:prstClr val="white"/>
                </a:solidFill>
                <a:latin typeface="Arial"/>
                <a:ea typeface="Meiryo UI" panose="020B0604030504040204" pitchFamily="50" charset="-128"/>
              </a:rPr>
              <a:t>DB</a:t>
            </a:r>
          </a:p>
          <a:p>
            <a:pPr algn="ctr" defTabSz="633062" eaLnBrk="0" hangingPunct="0">
              <a:defRPr/>
            </a:pPr>
            <a:r>
              <a:rPr lang="en-US" altLang="ja-JP" sz="900" kern="0" baseline="30000">
                <a:solidFill>
                  <a:prstClr val="white"/>
                </a:solidFill>
                <a:latin typeface="Arial"/>
                <a:ea typeface="Meiryo UI" panose="020B0604030504040204" pitchFamily="50" charset="-128"/>
              </a:rPr>
              <a:t>Server</a:t>
            </a:r>
          </a:p>
        </p:txBody>
      </p:sp>
      <p:sp>
        <p:nvSpPr>
          <p:cNvPr id="90" name="正方形/長方形 89">
            <a:extLst>
              <a:ext uri="{FF2B5EF4-FFF2-40B4-BE49-F238E27FC236}">
                <a16:creationId xmlns:a16="http://schemas.microsoft.com/office/drawing/2014/main" id="{1671FE51-6E8F-4925-B879-F3423316E8BA}"/>
              </a:ext>
            </a:extLst>
          </p:cNvPr>
          <p:cNvSpPr/>
          <p:nvPr/>
        </p:nvSpPr>
        <p:spPr>
          <a:xfrm>
            <a:off x="2086486" y="4245400"/>
            <a:ext cx="1896372" cy="746381"/>
          </a:xfrm>
          <a:prstGeom prst="rect">
            <a:avLst/>
          </a:prstGeom>
          <a:noFill/>
          <a:ln w="9525" cap="flat" cmpd="sng" algn="ctr">
            <a:noFill/>
            <a:prstDash val="solid"/>
            <a:round/>
            <a:headEnd type="none" w="med" len="med"/>
            <a:tailEnd type="none" w="med" len="med"/>
          </a:ln>
          <a:effectLst/>
        </p:spPr>
        <p:txBody>
          <a:bodyPr vert="horz" wrap="square" lIns="0" tIns="32400" rIns="0" bIns="32400" numCol="1" rtlCol="0" anchor="t" anchorCtr="0" compatLnSpc="1">
            <a:prstTxWarp prst="textNoShape">
              <a:avLst/>
            </a:prstTxWarp>
          </a:bodyPr>
          <a:lstStyle/>
          <a:p>
            <a:pPr defTabSz="633062" eaLnBrk="0" hangingPunct="0">
              <a:buClr>
                <a:srgbClr val="727CA3"/>
              </a:buClr>
            </a:pPr>
            <a:r>
              <a:rPr lang="ja-JP" altLang="en-US" sz="675" kern="0">
                <a:solidFill>
                  <a:srgbClr val="000000"/>
                </a:solidFill>
                <a:latin typeface="Arial"/>
                <a:ea typeface="Meiryo UI" panose="020B0604030504040204" pitchFamily="50" charset="-128"/>
              </a:rPr>
              <a:t>・ Always running and synchronize with DB applications</a:t>
            </a:r>
            <a:endParaRPr lang="en-US" altLang="ja-JP" sz="675" kern="0">
              <a:solidFill>
                <a:srgbClr val="000000"/>
              </a:solidFill>
              <a:latin typeface="Arial"/>
              <a:ea typeface="Meiryo UI" panose="020B0604030504040204" pitchFamily="50" charset="-128"/>
            </a:endParaRPr>
          </a:p>
          <a:p>
            <a:pPr defTabSz="633062" eaLnBrk="0" hangingPunct="0">
              <a:buClr>
                <a:srgbClr val="727CA3"/>
              </a:buClr>
            </a:pPr>
            <a:r>
              <a:rPr lang="ja-JP" altLang="en-US" sz="675" kern="0">
                <a:solidFill>
                  <a:srgbClr val="000000"/>
                </a:solidFill>
                <a:latin typeface="Arial"/>
                <a:ea typeface="Meiryo UI" panose="020B0604030504040204" pitchFamily="50" charset="-128"/>
              </a:rPr>
              <a:t>・ For the system (binary) area of the DB, the same as for AP (if there is a configuration change, the same changes as for the main site are reflected).</a:t>
            </a:r>
            <a:endParaRPr lang="en-US" altLang="ja-JP" sz="675" kern="0">
              <a:solidFill>
                <a:srgbClr val="000000"/>
              </a:solidFill>
              <a:latin typeface="Arial"/>
              <a:ea typeface="Meiryo UI" panose="020B0604030504040204" pitchFamily="50" charset="-128"/>
            </a:endParaRPr>
          </a:p>
        </p:txBody>
      </p:sp>
      <p:sp>
        <p:nvSpPr>
          <p:cNvPr id="94" name="正方形/長方形 93">
            <a:extLst>
              <a:ext uri="{FF2B5EF4-FFF2-40B4-BE49-F238E27FC236}">
                <a16:creationId xmlns:a16="http://schemas.microsoft.com/office/drawing/2014/main" id="{08FCEC3D-8A6A-41C3-81D3-D3C5B8098D6F}"/>
              </a:ext>
            </a:extLst>
          </p:cNvPr>
          <p:cNvSpPr/>
          <p:nvPr/>
        </p:nvSpPr>
        <p:spPr>
          <a:xfrm>
            <a:off x="4081758" y="3802479"/>
            <a:ext cx="1896372" cy="379136"/>
          </a:xfrm>
          <a:prstGeom prst="rect">
            <a:avLst/>
          </a:prstGeom>
          <a:noFill/>
          <a:ln w="9525" cap="flat" cmpd="sng" algn="ctr">
            <a:noFill/>
            <a:prstDash val="solid"/>
            <a:round/>
            <a:headEnd type="none" w="med" len="med"/>
            <a:tailEnd type="none" w="med" len="med"/>
          </a:ln>
          <a:effectLst/>
        </p:spPr>
        <p:txBody>
          <a:bodyPr vert="horz" wrap="square" lIns="0" tIns="32400" rIns="0" bIns="32400" numCol="1" rtlCol="0" anchor="t" anchorCtr="0" compatLnSpc="1">
            <a:prstTxWarp prst="textNoShape">
              <a:avLst/>
            </a:prstTxWarp>
          </a:bodyPr>
          <a:lstStyle/>
          <a:p>
            <a:pPr defTabSz="633062" eaLnBrk="0" hangingPunct="0">
              <a:buClr>
                <a:srgbClr val="727CA3"/>
              </a:buClr>
            </a:pPr>
            <a:r>
              <a:rPr lang="ja-JP" altLang="en-US" sz="675" kern="0">
                <a:solidFill>
                  <a:srgbClr val="000000"/>
                </a:solidFill>
                <a:latin typeface="Arial"/>
                <a:ea typeface="Meiryo UI" panose="020B0604030504040204" pitchFamily="50" charset="-128"/>
              </a:rPr>
              <a:t>・ Stopped and synchronized by ASR</a:t>
            </a:r>
            <a:endParaRPr lang="en-US" altLang="ja-JP" sz="675" kern="0">
              <a:solidFill>
                <a:srgbClr val="000000"/>
              </a:solidFill>
              <a:latin typeface="Arial"/>
              <a:ea typeface="Meiryo UI" panose="020B0604030504040204" pitchFamily="50" charset="-128"/>
            </a:endParaRPr>
          </a:p>
        </p:txBody>
      </p:sp>
      <p:sp>
        <p:nvSpPr>
          <p:cNvPr id="95" name="正方形/長方形 94">
            <a:extLst>
              <a:ext uri="{FF2B5EF4-FFF2-40B4-BE49-F238E27FC236}">
                <a16:creationId xmlns:a16="http://schemas.microsoft.com/office/drawing/2014/main" id="{29DBDFAD-C5DE-41F4-934D-070A97039D22}"/>
              </a:ext>
            </a:extLst>
          </p:cNvPr>
          <p:cNvSpPr/>
          <p:nvPr/>
        </p:nvSpPr>
        <p:spPr>
          <a:xfrm>
            <a:off x="4081758" y="4245400"/>
            <a:ext cx="1896372" cy="746381"/>
          </a:xfrm>
          <a:prstGeom prst="rect">
            <a:avLst/>
          </a:prstGeom>
          <a:noFill/>
          <a:ln w="9525" cap="flat" cmpd="sng" algn="ctr">
            <a:noFill/>
            <a:prstDash val="solid"/>
            <a:round/>
            <a:headEnd type="none" w="med" len="med"/>
            <a:tailEnd type="none" w="med" len="med"/>
          </a:ln>
          <a:effectLst/>
        </p:spPr>
        <p:txBody>
          <a:bodyPr vert="horz" wrap="square" lIns="0" tIns="32400" rIns="0" bIns="32400" numCol="1" rtlCol="0" anchor="t" anchorCtr="0" compatLnSpc="1">
            <a:prstTxWarp prst="textNoShape">
              <a:avLst/>
            </a:prstTxWarp>
          </a:bodyPr>
          <a:lstStyle/>
          <a:p>
            <a:pPr defTabSz="633062" eaLnBrk="0" hangingPunct="0">
              <a:buClr>
                <a:srgbClr val="727CA3"/>
              </a:buClr>
            </a:pPr>
            <a:r>
              <a:rPr lang="ja-JP" altLang="en-US" sz="675" kern="0">
                <a:solidFill>
                  <a:srgbClr val="000000"/>
                </a:solidFill>
                <a:latin typeface="Arial"/>
                <a:ea typeface="Meiryo UI" panose="020B0604030504040204" pitchFamily="50" charset="-128"/>
              </a:rPr>
              <a:t>・ Stops and cannot be synchronized, and after startup DB application synchronization may be regularly invoked depending on the required data volume for replications.</a:t>
            </a:r>
          </a:p>
          <a:p>
            <a:pPr defTabSz="633062" eaLnBrk="0" hangingPunct="0">
              <a:buClr>
                <a:srgbClr val="727CA3"/>
              </a:buClr>
            </a:pPr>
            <a:r>
              <a:rPr lang="ja-JP" altLang="en-US" sz="675" kern="0">
                <a:solidFill>
                  <a:srgbClr val="000000"/>
                </a:solidFill>
                <a:latin typeface="Arial"/>
                <a:ea typeface="Meiryo UI" panose="020B0604030504040204" pitchFamily="50" charset="-128"/>
              </a:rPr>
              <a:t>・ For the system (binary) area of DB, as in AP</a:t>
            </a:r>
          </a:p>
        </p:txBody>
      </p:sp>
      <p:sp>
        <p:nvSpPr>
          <p:cNvPr id="98" name="正方形/長方形 97">
            <a:extLst>
              <a:ext uri="{FF2B5EF4-FFF2-40B4-BE49-F238E27FC236}">
                <a16:creationId xmlns:a16="http://schemas.microsoft.com/office/drawing/2014/main" id="{94DB54CA-7363-404B-8606-EAF3C40EF1C7}"/>
              </a:ext>
            </a:extLst>
          </p:cNvPr>
          <p:cNvSpPr/>
          <p:nvPr/>
        </p:nvSpPr>
        <p:spPr>
          <a:xfrm>
            <a:off x="6017786" y="3802479"/>
            <a:ext cx="1896372" cy="379136"/>
          </a:xfrm>
          <a:prstGeom prst="rect">
            <a:avLst/>
          </a:prstGeom>
          <a:noFill/>
          <a:ln w="9525" cap="flat" cmpd="sng" algn="ctr">
            <a:noFill/>
            <a:prstDash val="solid"/>
            <a:round/>
            <a:headEnd type="none" w="med" len="med"/>
            <a:tailEnd type="none" w="med" len="med"/>
          </a:ln>
          <a:effectLst/>
        </p:spPr>
        <p:txBody>
          <a:bodyPr vert="horz" wrap="square" lIns="0" tIns="32400" rIns="0" bIns="32400" numCol="1" rtlCol="0" anchor="t" anchorCtr="0" compatLnSpc="1">
            <a:prstTxWarp prst="textNoShape">
              <a:avLst/>
            </a:prstTxWarp>
          </a:bodyPr>
          <a:lstStyle/>
          <a:p>
            <a:pPr defTabSz="633062" eaLnBrk="0" hangingPunct="0">
              <a:buClr>
                <a:srgbClr val="727CA3"/>
              </a:buClr>
            </a:pPr>
            <a:r>
              <a:rPr lang="ja-JP" altLang="en-US" sz="675" kern="0">
                <a:solidFill>
                  <a:srgbClr val="000000"/>
                </a:solidFill>
                <a:latin typeface="Arial"/>
                <a:ea typeface="Meiryo UI" panose="020B0604030504040204" pitchFamily="50" charset="-128"/>
              </a:rPr>
              <a:t>・ Restore from the most recent backup. Setting and reflection after backup should be manually</a:t>
            </a:r>
            <a:endParaRPr lang="en-US" altLang="ja-JP" sz="675" kern="0">
              <a:solidFill>
                <a:srgbClr val="000000"/>
              </a:solidFill>
              <a:latin typeface="Arial"/>
              <a:ea typeface="Meiryo UI" panose="020B0604030504040204" pitchFamily="50" charset="-128"/>
            </a:endParaRPr>
          </a:p>
        </p:txBody>
      </p:sp>
      <p:sp>
        <p:nvSpPr>
          <p:cNvPr id="100" name="正方形/長方形 99">
            <a:extLst>
              <a:ext uri="{FF2B5EF4-FFF2-40B4-BE49-F238E27FC236}">
                <a16:creationId xmlns:a16="http://schemas.microsoft.com/office/drawing/2014/main" id="{CD9BECF0-BAF7-4ED3-9E93-CFF4F89E7DFC}"/>
              </a:ext>
            </a:extLst>
          </p:cNvPr>
          <p:cNvSpPr/>
          <p:nvPr/>
        </p:nvSpPr>
        <p:spPr>
          <a:xfrm>
            <a:off x="6017786" y="4246584"/>
            <a:ext cx="1896372" cy="746381"/>
          </a:xfrm>
          <a:prstGeom prst="rect">
            <a:avLst/>
          </a:prstGeom>
          <a:noFill/>
          <a:ln w="9525" cap="flat" cmpd="sng" algn="ctr">
            <a:noFill/>
            <a:prstDash val="solid"/>
            <a:round/>
            <a:headEnd type="none" w="med" len="med"/>
            <a:tailEnd type="none" w="med" len="med"/>
          </a:ln>
          <a:effectLst/>
        </p:spPr>
        <p:txBody>
          <a:bodyPr vert="horz" wrap="square" lIns="0" tIns="32400" rIns="0" bIns="32400" numCol="1" rtlCol="0" anchor="t" anchorCtr="0" compatLnSpc="1">
            <a:prstTxWarp prst="textNoShape">
              <a:avLst/>
            </a:prstTxWarp>
          </a:bodyPr>
          <a:lstStyle/>
          <a:p>
            <a:pPr defTabSz="633062" eaLnBrk="0" hangingPunct="0">
              <a:buClr>
                <a:srgbClr val="727CA3"/>
              </a:buClr>
            </a:pPr>
            <a:r>
              <a:rPr lang="ja-JP" altLang="en-US" sz="675" kern="0">
                <a:solidFill>
                  <a:srgbClr val="000000"/>
                </a:solidFill>
                <a:latin typeface="Arial"/>
                <a:ea typeface="Meiryo UI" panose="020B0604030504040204" pitchFamily="50" charset="-128"/>
              </a:rPr>
              <a:t>・ List from the most recent backup. Manual for setting and reflection after backup</a:t>
            </a:r>
          </a:p>
          <a:p>
            <a:pPr defTabSz="633062" eaLnBrk="0" hangingPunct="0">
              <a:buClr>
                <a:srgbClr val="727CA3"/>
              </a:buClr>
            </a:pPr>
            <a:endParaRPr lang="en-US" altLang="ja-JP" sz="675" kern="0">
              <a:solidFill>
                <a:srgbClr val="000000"/>
              </a:solidFill>
              <a:latin typeface="Arial"/>
              <a:ea typeface="Meiryo UI" panose="020B0604030504040204" pitchFamily="50" charset="-128"/>
            </a:endParaRPr>
          </a:p>
        </p:txBody>
      </p:sp>
      <p:cxnSp>
        <p:nvCxnSpPr>
          <p:cNvPr id="21" name="直線矢印コネクタ 20">
            <a:extLst>
              <a:ext uri="{FF2B5EF4-FFF2-40B4-BE49-F238E27FC236}">
                <a16:creationId xmlns:a16="http://schemas.microsoft.com/office/drawing/2014/main" id="{687E2E3C-6306-4046-AADE-5C2D3FDB93CD}"/>
              </a:ext>
            </a:extLst>
          </p:cNvPr>
          <p:cNvCxnSpPr>
            <a:cxnSpLocks/>
          </p:cNvCxnSpPr>
          <p:nvPr/>
        </p:nvCxnSpPr>
        <p:spPr>
          <a:xfrm>
            <a:off x="2877016" y="2381465"/>
            <a:ext cx="383006"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3" name="テキスト ボックス 22">
            <a:extLst>
              <a:ext uri="{FF2B5EF4-FFF2-40B4-BE49-F238E27FC236}">
                <a16:creationId xmlns:a16="http://schemas.microsoft.com/office/drawing/2014/main" id="{DDAA1D2E-8A6C-4961-8876-71B024892E42}"/>
              </a:ext>
            </a:extLst>
          </p:cNvPr>
          <p:cNvSpPr txBox="1"/>
          <p:nvPr/>
        </p:nvSpPr>
        <p:spPr>
          <a:xfrm>
            <a:off x="2464298" y="2060737"/>
            <a:ext cx="543369" cy="196208"/>
          </a:xfrm>
          <a:prstGeom prst="rect">
            <a:avLst/>
          </a:prstGeom>
          <a:noFill/>
        </p:spPr>
        <p:txBody>
          <a:bodyPr wrap="square" rtlCol="0">
            <a:spAutoFit/>
          </a:bodyPr>
          <a:lstStyle/>
          <a:p>
            <a:pPr algn="ctr" fontAlgn="base">
              <a:spcBef>
                <a:spcPct val="0"/>
              </a:spcBef>
              <a:spcAft>
                <a:spcPct val="0"/>
              </a:spcAft>
            </a:pPr>
            <a:r>
              <a:rPr lang="ja-JP" altLang="en-US" sz="675">
                <a:solidFill>
                  <a:srgbClr val="000000"/>
                </a:solidFill>
                <a:latin typeface="Arial"/>
                <a:ea typeface="Meiryo UI" panose="020B0604030504040204" pitchFamily="50" charset="-128"/>
              </a:rPr>
              <a:t>Normal</a:t>
            </a:r>
          </a:p>
        </p:txBody>
      </p:sp>
      <p:sp>
        <p:nvSpPr>
          <p:cNvPr id="162" name="テキスト ボックス 161">
            <a:extLst>
              <a:ext uri="{FF2B5EF4-FFF2-40B4-BE49-F238E27FC236}">
                <a16:creationId xmlns:a16="http://schemas.microsoft.com/office/drawing/2014/main" id="{3FF04B72-6251-45A4-93C8-80D9B1FB6438}"/>
              </a:ext>
            </a:extLst>
          </p:cNvPr>
          <p:cNvSpPr txBox="1"/>
          <p:nvPr/>
        </p:nvSpPr>
        <p:spPr>
          <a:xfrm>
            <a:off x="3061405" y="2060737"/>
            <a:ext cx="633580" cy="300082"/>
          </a:xfrm>
          <a:prstGeom prst="rect">
            <a:avLst/>
          </a:prstGeom>
          <a:noFill/>
        </p:spPr>
        <p:txBody>
          <a:bodyPr wrap="square" rtlCol="0">
            <a:spAutoFit/>
          </a:bodyPr>
          <a:lstStyle/>
          <a:p>
            <a:pPr algn="ctr" fontAlgn="base">
              <a:spcBef>
                <a:spcPct val="0"/>
              </a:spcBef>
              <a:spcAft>
                <a:spcPct val="0"/>
              </a:spcAft>
            </a:pPr>
            <a:r>
              <a:rPr lang="en-US" altLang="ja-JP" sz="675">
                <a:solidFill>
                  <a:srgbClr val="000000"/>
                </a:solidFill>
                <a:latin typeface="Arial"/>
                <a:ea typeface="Meiryo UI" panose="020B0604030504040204" pitchFamily="50" charset="-128"/>
              </a:rPr>
              <a:t>Time of DR activation</a:t>
            </a:r>
          </a:p>
        </p:txBody>
      </p:sp>
      <p:sp>
        <p:nvSpPr>
          <p:cNvPr id="163" name="Rounded Rectangle 2">
            <a:extLst>
              <a:ext uri="{FF2B5EF4-FFF2-40B4-BE49-F238E27FC236}">
                <a16:creationId xmlns:a16="http://schemas.microsoft.com/office/drawing/2014/main" id="{619D6D56-3170-4B8B-9DC7-86E2D20985CE}"/>
              </a:ext>
            </a:extLst>
          </p:cNvPr>
          <p:cNvSpPr/>
          <p:nvPr/>
        </p:nvSpPr>
        <p:spPr>
          <a:xfrm>
            <a:off x="4387156" y="1986808"/>
            <a:ext cx="1358840" cy="668807"/>
          </a:xfrm>
          <a:prstGeom prst="roundRect">
            <a:avLst>
              <a:gd name="adj" fmla="val 9818"/>
            </a:avLst>
          </a:prstGeom>
          <a:noFill/>
          <a:ln w="38100" cap="flat" cmpd="sng" algn="ctr">
            <a:solidFill>
              <a:sysClr val="window" lastClr="FFFFFF">
                <a:lumMod val="75000"/>
              </a:sysClr>
            </a:solidFill>
            <a:prstDash val="solid"/>
          </a:ln>
          <a:effectLst/>
        </p:spPr>
        <p:txBody>
          <a:bodyPr anchor="ctr"/>
          <a:lstStyle/>
          <a:p>
            <a:pPr algn="ctr" defTabSz="514363">
              <a:defRPr/>
            </a:pPr>
            <a:endParaRPr lang="en-US" sz="675" kern="0">
              <a:solidFill>
                <a:srgbClr val="000000"/>
              </a:solidFill>
              <a:latin typeface="Arial"/>
              <a:ea typeface="Meiryo UI" panose="020B0604030504040204" pitchFamily="50" charset="-128"/>
            </a:endParaRPr>
          </a:p>
        </p:txBody>
      </p:sp>
      <p:sp>
        <p:nvSpPr>
          <p:cNvPr id="164" name="Rounded Rectangle 6">
            <a:extLst>
              <a:ext uri="{FF2B5EF4-FFF2-40B4-BE49-F238E27FC236}">
                <a16:creationId xmlns:a16="http://schemas.microsoft.com/office/drawing/2014/main" id="{1C1D49D9-5525-4D74-9468-507A9F3C4568}"/>
              </a:ext>
            </a:extLst>
          </p:cNvPr>
          <p:cNvSpPr/>
          <p:nvPr/>
        </p:nvSpPr>
        <p:spPr>
          <a:xfrm>
            <a:off x="5124951" y="2049913"/>
            <a:ext cx="518298" cy="535202"/>
          </a:xfrm>
          <a:prstGeom prst="roundRect">
            <a:avLst>
              <a:gd name="adj" fmla="val 9818"/>
            </a:avLst>
          </a:prstGeom>
          <a:noFill/>
          <a:ln w="19050" cap="flat" cmpd="sng" algn="ctr">
            <a:solidFill>
              <a:srgbClr val="F7981F"/>
            </a:solidFill>
            <a:prstDash val="lgDash"/>
          </a:ln>
          <a:effectLst/>
        </p:spPr>
        <p:txBody>
          <a:bodyPr anchor="ctr"/>
          <a:lstStyle/>
          <a:p>
            <a:pPr algn="ctr" defTabSz="514363">
              <a:defRPr/>
            </a:pPr>
            <a:endParaRPr lang="en-US" sz="675" kern="0">
              <a:solidFill>
                <a:srgbClr val="000000"/>
              </a:solidFill>
              <a:latin typeface="Arial"/>
              <a:ea typeface="Meiryo UI" panose="020B0604030504040204" pitchFamily="50" charset="-128"/>
            </a:endParaRPr>
          </a:p>
        </p:txBody>
      </p:sp>
      <p:sp>
        <p:nvSpPr>
          <p:cNvPr id="165" name="四角形: 角を丸くする 111">
            <a:extLst>
              <a:ext uri="{FF2B5EF4-FFF2-40B4-BE49-F238E27FC236}">
                <a16:creationId xmlns:a16="http://schemas.microsoft.com/office/drawing/2014/main" id="{A8E8D439-A115-4AF9-BB18-1D3E2CC60FB1}"/>
              </a:ext>
            </a:extLst>
          </p:cNvPr>
          <p:cNvSpPr/>
          <p:nvPr/>
        </p:nvSpPr>
        <p:spPr bwMode="auto">
          <a:xfrm>
            <a:off x="5271364" y="2314079"/>
            <a:ext cx="242549" cy="121393"/>
          </a:xfrm>
          <a:prstGeom prst="roundRect">
            <a:avLst/>
          </a:prstGeom>
          <a:solidFill>
            <a:srgbClr val="FF9900"/>
          </a:solidFill>
          <a:ln w="9525" cap="flat" cmpd="sng" algn="ctr">
            <a:noFill/>
            <a:prstDash val="solid"/>
            <a:round/>
            <a:headEnd type="none" w="med" len="med"/>
            <a:tailEnd type="none" w="med" len="med"/>
          </a:ln>
          <a:effectLst/>
        </p:spPr>
        <p:txBody>
          <a:bodyPr rot="0" spcFirstLastPara="0" vertOverflow="overflow" horzOverflow="overflow" vert="horz" wrap="square" lIns="52650" tIns="26325" rIns="52650" bIns="26325" numCol="1" spcCol="0" rtlCol="0" fromWordArt="0" anchor="ctr" anchorCtr="0" forceAA="0" compatLnSpc="1">
            <a:prstTxWarp prst="textNoShape">
              <a:avLst/>
            </a:prstTxWarp>
            <a:noAutofit/>
          </a:bodyPr>
          <a:lstStyle/>
          <a:p>
            <a:pPr algn="ctr" defTabSz="514363" fontAlgn="base">
              <a:spcAft>
                <a:spcPct val="0"/>
              </a:spcAft>
              <a:buSzPct val="85000"/>
              <a:defRPr/>
            </a:pPr>
            <a:endParaRPr lang="ja-JP" altLang="en-US" sz="675" kern="0">
              <a:solidFill>
                <a:srgbClr val="000000"/>
              </a:solidFill>
              <a:latin typeface="Arial"/>
              <a:ea typeface="Meiryo UI" panose="020B0604030504040204" pitchFamily="50" charset="-128"/>
            </a:endParaRPr>
          </a:p>
        </p:txBody>
      </p:sp>
      <p:sp>
        <p:nvSpPr>
          <p:cNvPr id="166" name="四角形: 角を丸くする 112">
            <a:extLst>
              <a:ext uri="{FF2B5EF4-FFF2-40B4-BE49-F238E27FC236}">
                <a16:creationId xmlns:a16="http://schemas.microsoft.com/office/drawing/2014/main" id="{75E67399-ACD0-46B2-9EF7-1EC90AD44B85}"/>
              </a:ext>
            </a:extLst>
          </p:cNvPr>
          <p:cNvSpPr/>
          <p:nvPr/>
        </p:nvSpPr>
        <p:spPr bwMode="auto">
          <a:xfrm>
            <a:off x="4626759" y="2323604"/>
            <a:ext cx="242549" cy="121393"/>
          </a:xfrm>
          <a:prstGeom prst="roundRect">
            <a:avLst/>
          </a:prstGeom>
          <a:solidFill>
            <a:sysClr val="window" lastClr="FFFFFF">
              <a:lumMod val="85000"/>
            </a:sysClr>
          </a:solidFill>
          <a:ln w="9525" cap="flat" cmpd="sng" algn="ctr">
            <a:noFill/>
            <a:prstDash val="solid"/>
            <a:round/>
            <a:headEnd type="none" w="med" len="med"/>
            <a:tailEnd type="none" w="med" len="med"/>
          </a:ln>
          <a:effectLst/>
        </p:spPr>
        <p:txBody>
          <a:bodyPr rot="0" spcFirstLastPara="0" vertOverflow="overflow" horzOverflow="overflow" vert="horz" wrap="square" lIns="52650" tIns="26325" rIns="52650" bIns="26325" numCol="1" spcCol="0" rtlCol="0" fromWordArt="0" anchor="ctr" anchorCtr="0" forceAA="0" compatLnSpc="1">
            <a:prstTxWarp prst="textNoShape">
              <a:avLst/>
            </a:prstTxWarp>
            <a:noAutofit/>
          </a:bodyPr>
          <a:lstStyle/>
          <a:p>
            <a:pPr algn="ctr" defTabSz="514363">
              <a:buSzPct val="85000"/>
            </a:pPr>
            <a:endParaRPr lang="ja-JP" altLang="en-US" sz="675" kern="0">
              <a:solidFill>
                <a:srgbClr val="000000"/>
              </a:solidFill>
              <a:latin typeface="Arial"/>
              <a:ea typeface="Meiryo UI" panose="020B0604030504040204" pitchFamily="50" charset="-128"/>
            </a:endParaRPr>
          </a:p>
        </p:txBody>
      </p:sp>
      <p:sp>
        <p:nvSpPr>
          <p:cNvPr id="167" name="Rounded Rectangle 6">
            <a:extLst>
              <a:ext uri="{FF2B5EF4-FFF2-40B4-BE49-F238E27FC236}">
                <a16:creationId xmlns:a16="http://schemas.microsoft.com/office/drawing/2014/main" id="{747D2742-2067-4B5A-AF41-77786BFD1CE7}"/>
              </a:ext>
            </a:extLst>
          </p:cNvPr>
          <p:cNvSpPr/>
          <p:nvPr/>
        </p:nvSpPr>
        <p:spPr>
          <a:xfrm>
            <a:off x="4467305" y="2049913"/>
            <a:ext cx="518298" cy="535202"/>
          </a:xfrm>
          <a:prstGeom prst="roundRect">
            <a:avLst>
              <a:gd name="adj" fmla="val 9818"/>
            </a:avLst>
          </a:prstGeom>
          <a:noFill/>
          <a:ln w="19050" cap="flat" cmpd="sng" algn="ctr">
            <a:solidFill>
              <a:srgbClr val="F7981F"/>
            </a:solidFill>
            <a:prstDash val="lgDash"/>
          </a:ln>
          <a:effectLst/>
        </p:spPr>
        <p:txBody>
          <a:bodyPr anchor="ctr"/>
          <a:lstStyle/>
          <a:p>
            <a:pPr algn="ctr" defTabSz="514363">
              <a:defRPr/>
            </a:pPr>
            <a:endParaRPr lang="en-US" sz="675" kern="0">
              <a:solidFill>
                <a:srgbClr val="000000"/>
              </a:solidFill>
              <a:latin typeface="Arial"/>
              <a:ea typeface="Meiryo UI" panose="020B0604030504040204" pitchFamily="50" charset="-128"/>
            </a:endParaRPr>
          </a:p>
        </p:txBody>
      </p:sp>
      <p:cxnSp>
        <p:nvCxnSpPr>
          <p:cNvPr id="168" name="直線矢印コネクタ 167">
            <a:extLst>
              <a:ext uri="{FF2B5EF4-FFF2-40B4-BE49-F238E27FC236}">
                <a16:creationId xmlns:a16="http://schemas.microsoft.com/office/drawing/2014/main" id="{C7CB8CF0-6FB3-44F5-B7E6-58D425408589}"/>
              </a:ext>
            </a:extLst>
          </p:cNvPr>
          <p:cNvCxnSpPr>
            <a:cxnSpLocks/>
          </p:cNvCxnSpPr>
          <p:nvPr/>
        </p:nvCxnSpPr>
        <p:spPr>
          <a:xfrm>
            <a:off x="4888359" y="2381465"/>
            <a:ext cx="383006"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69" name="テキスト ボックス 168">
            <a:extLst>
              <a:ext uri="{FF2B5EF4-FFF2-40B4-BE49-F238E27FC236}">
                <a16:creationId xmlns:a16="http://schemas.microsoft.com/office/drawing/2014/main" id="{3F1BD773-E931-4376-B8E7-E4EF44B3CD65}"/>
              </a:ext>
            </a:extLst>
          </p:cNvPr>
          <p:cNvSpPr txBox="1"/>
          <p:nvPr/>
        </p:nvSpPr>
        <p:spPr>
          <a:xfrm>
            <a:off x="4475641" y="2060737"/>
            <a:ext cx="543369" cy="196208"/>
          </a:xfrm>
          <a:prstGeom prst="rect">
            <a:avLst/>
          </a:prstGeom>
          <a:noFill/>
        </p:spPr>
        <p:txBody>
          <a:bodyPr wrap="square" rtlCol="0">
            <a:spAutoFit/>
          </a:bodyPr>
          <a:lstStyle/>
          <a:p>
            <a:pPr algn="ctr" fontAlgn="base">
              <a:spcBef>
                <a:spcPct val="0"/>
              </a:spcBef>
              <a:spcAft>
                <a:spcPct val="0"/>
              </a:spcAft>
            </a:pPr>
            <a:r>
              <a:rPr lang="ja-JP" altLang="en-US" sz="675">
                <a:solidFill>
                  <a:srgbClr val="000000"/>
                </a:solidFill>
                <a:latin typeface="Arial"/>
                <a:ea typeface="Meiryo UI" panose="020B0604030504040204" pitchFamily="50" charset="-128"/>
              </a:rPr>
              <a:t>Normal</a:t>
            </a:r>
          </a:p>
        </p:txBody>
      </p:sp>
      <p:sp>
        <p:nvSpPr>
          <p:cNvPr id="170" name="テキスト ボックス 169">
            <a:extLst>
              <a:ext uri="{FF2B5EF4-FFF2-40B4-BE49-F238E27FC236}">
                <a16:creationId xmlns:a16="http://schemas.microsoft.com/office/drawing/2014/main" id="{AFECE030-4973-486F-8523-003D1C2AAC61}"/>
              </a:ext>
            </a:extLst>
          </p:cNvPr>
          <p:cNvSpPr txBox="1"/>
          <p:nvPr/>
        </p:nvSpPr>
        <p:spPr>
          <a:xfrm>
            <a:off x="5072748" y="2060737"/>
            <a:ext cx="633580" cy="300082"/>
          </a:xfrm>
          <a:prstGeom prst="rect">
            <a:avLst/>
          </a:prstGeom>
          <a:noFill/>
        </p:spPr>
        <p:txBody>
          <a:bodyPr wrap="square" rtlCol="0">
            <a:spAutoFit/>
          </a:bodyPr>
          <a:lstStyle/>
          <a:p>
            <a:pPr algn="ctr" fontAlgn="base">
              <a:spcBef>
                <a:spcPct val="0"/>
              </a:spcBef>
              <a:spcAft>
                <a:spcPct val="0"/>
              </a:spcAft>
            </a:pPr>
            <a:r>
              <a:rPr lang="en-US" altLang="ja-JP" sz="675">
                <a:solidFill>
                  <a:srgbClr val="000000"/>
                </a:solidFill>
                <a:latin typeface="Arial"/>
                <a:ea typeface="Meiryo UI" panose="020B0604030504040204" pitchFamily="50" charset="-128"/>
              </a:rPr>
              <a:t>Time of DR activation</a:t>
            </a:r>
          </a:p>
        </p:txBody>
      </p:sp>
      <p:sp>
        <p:nvSpPr>
          <p:cNvPr id="171" name="Rounded Rectangle 2">
            <a:extLst>
              <a:ext uri="{FF2B5EF4-FFF2-40B4-BE49-F238E27FC236}">
                <a16:creationId xmlns:a16="http://schemas.microsoft.com/office/drawing/2014/main" id="{3675E287-30B4-4AE3-8D17-B748A12CD4E6}"/>
              </a:ext>
            </a:extLst>
          </p:cNvPr>
          <p:cNvSpPr/>
          <p:nvPr/>
        </p:nvSpPr>
        <p:spPr>
          <a:xfrm>
            <a:off x="6325819" y="1986808"/>
            <a:ext cx="1358840" cy="668807"/>
          </a:xfrm>
          <a:prstGeom prst="roundRect">
            <a:avLst>
              <a:gd name="adj" fmla="val 9818"/>
            </a:avLst>
          </a:prstGeom>
          <a:noFill/>
          <a:ln w="38100" cap="flat" cmpd="sng" algn="ctr">
            <a:solidFill>
              <a:sysClr val="window" lastClr="FFFFFF">
                <a:lumMod val="75000"/>
              </a:sysClr>
            </a:solidFill>
            <a:prstDash val="solid"/>
          </a:ln>
          <a:effectLst/>
        </p:spPr>
        <p:txBody>
          <a:bodyPr anchor="ctr"/>
          <a:lstStyle/>
          <a:p>
            <a:pPr algn="ctr" defTabSz="514363">
              <a:defRPr/>
            </a:pPr>
            <a:endParaRPr lang="en-US" sz="675" kern="0">
              <a:solidFill>
                <a:srgbClr val="000000"/>
              </a:solidFill>
              <a:latin typeface="Arial"/>
              <a:ea typeface="Meiryo UI" panose="020B0604030504040204" pitchFamily="50" charset="-128"/>
            </a:endParaRPr>
          </a:p>
        </p:txBody>
      </p:sp>
      <p:sp>
        <p:nvSpPr>
          <p:cNvPr id="172" name="Rounded Rectangle 6">
            <a:extLst>
              <a:ext uri="{FF2B5EF4-FFF2-40B4-BE49-F238E27FC236}">
                <a16:creationId xmlns:a16="http://schemas.microsoft.com/office/drawing/2014/main" id="{5FECB583-6045-49D0-98E3-CBDC8CEC8A0B}"/>
              </a:ext>
            </a:extLst>
          </p:cNvPr>
          <p:cNvSpPr/>
          <p:nvPr/>
        </p:nvSpPr>
        <p:spPr>
          <a:xfrm>
            <a:off x="7063614" y="2049913"/>
            <a:ext cx="518298" cy="535202"/>
          </a:xfrm>
          <a:prstGeom prst="roundRect">
            <a:avLst>
              <a:gd name="adj" fmla="val 9818"/>
            </a:avLst>
          </a:prstGeom>
          <a:noFill/>
          <a:ln w="19050" cap="flat" cmpd="sng" algn="ctr">
            <a:solidFill>
              <a:srgbClr val="F7981F"/>
            </a:solidFill>
            <a:prstDash val="lgDash"/>
          </a:ln>
          <a:effectLst/>
        </p:spPr>
        <p:txBody>
          <a:bodyPr anchor="ctr"/>
          <a:lstStyle/>
          <a:p>
            <a:pPr algn="ctr" defTabSz="514363">
              <a:defRPr/>
            </a:pPr>
            <a:endParaRPr lang="en-US" sz="675" kern="0">
              <a:solidFill>
                <a:srgbClr val="000000"/>
              </a:solidFill>
              <a:latin typeface="Arial"/>
              <a:ea typeface="Meiryo UI" panose="020B0604030504040204" pitchFamily="50" charset="-128"/>
            </a:endParaRPr>
          </a:p>
        </p:txBody>
      </p:sp>
      <p:sp>
        <p:nvSpPr>
          <p:cNvPr id="173" name="四角形: 角を丸くする 111">
            <a:extLst>
              <a:ext uri="{FF2B5EF4-FFF2-40B4-BE49-F238E27FC236}">
                <a16:creationId xmlns:a16="http://schemas.microsoft.com/office/drawing/2014/main" id="{CE3A79FB-B917-4465-8F22-4BBB273A99F9}"/>
              </a:ext>
            </a:extLst>
          </p:cNvPr>
          <p:cNvSpPr/>
          <p:nvPr/>
        </p:nvSpPr>
        <p:spPr bwMode="auto">
          <a:xfrm>
            <a:off x="7210027" y="2314079"/>
            <a:ext cx="242549" cy="121393"/>
          </a:xfrm>
          <a:prstGeom prst="roundRect">
            <a:avLst/>
          </a:prstGeom>
          <a:solidFill>
            <a:srgbClr val="FF9900"/>
          </a:solidFill>
          <a:ln w="9525" cap="flat" cmpd="sng" algn="ctr">
            <a:noFill/>
            <a:prstDash val="solid"/>
            <a:round/>
            <a:headEnd type="none" w="med" len="med"/>
            <a:tailEnd type="none" w="med" len="med"/>
          </a:ln>
          <a:effectLst/>
        </p:spPr>
        <p:txBody>
          <a:bodyPr rot="0" spcFirstLastPara="0" vertOverflow="overflow" horzOverflow="overflow" vert="horz" wrap="square" lIns="52650" tIns="26325" rIns="52650" bIns="26325" numCol="1" spcCol="0" rtlCol="0" fromWordArt="0" anchor="ctr" anchorCtr="0" forceAA="0" compatLnSpc="1">
            <a:prstTxWarp prst="textNoShape">
              <a:avLst/>
            </a:prstTxWarp>
            <a:noAutofit/>
          </a:bodyPr>
          <a:lstStyle/>
          <a:p>
            <a:pPr algn="ctr" defTabSz="514363" fontAlgn="base">
              <a:spcAft>
                <a:spcPct val="0"/>
              </a:spcAft>
              <a:buSzPct val="85000"/>
              <a:defRPr/>
            </a:pPr>
            <a:endParaRPr lang="ja-JP" altLang="en-US" sz="675" kern="0">
              <a:solidFill>
                <a:srgbClr val="000000"/>
              </a:solidFill>
              <a:latin typeface="Arial"/>
              <a:ea typeface="Meiryo UI" panose="020B0604030504040204" pitchFamily="50" charset="-128"/>
            </a:endParaRPr>
          </a:p>
        </p:txBody>
      </p:sp>
      <p:sp>
        <p:nvSpPr>
          <p:cNvPr id="174" name="四角形: 角を丸くする 112">
            <a:extLst>
              <a:ext uri="{FF2B5EF4-FFF2-40B4-BE49-F238E27FC236}">
                <a16:creationId xmlns:a16="http://schemas.microsoft.com/office/drawing/2014/main" id="{66FD967F-2EBC-4C17-A03B-87245FB4DB89}"/>
              </a:ext>
            </a:extLst>
          </p:cNvPr>
          <p:cNvSpPr/>
          <p:nvPr/>
        </p:nvSpPr>
        <p:spPr bwMode="auto">
          <a:xfrm>
            <a:off x="6565422" y="2323604"/>
            <a:ext cx="242549" cy="121393"/>
          </a:xfrm>
          <a:prstGeom prst="roundRect">
            <a:avLst/>
          </a:prstGeom>
          <a:solidFill>
            <a:sysClr val="window" lastClr="FFFFFF">
              <a:lumMod val="85000"/>
            </a:sysClr>
          </a:solidFill>
          <a:ln w="9525" cap="flat" cmpd="sng" algn="ctr">
            <a:noFill/>
            <a:prstDash val="solid"/>
            <a:round/>
            <a:headEnd type="none" w="med" len="med"/>
            <a:tailEnd type="none" w="med" len="med"/>
          </a:ln>
          <a:effectLst/>
        </p:spPr>
        <p:txBody>
          <a:bodyPr rot="0" spcFirstLastPara="0" vertOverflow="overflow" horzOverflow="overflow" vert="horz" wrap="square" lIns="52650" tIns="26325" rIns="52650" bIns="26325" numCol="1" spcCol="0" rtlCol="0" fromWordArt="0" anchor="ctr" anchorCtr="0" forceAA="0" compatLnSpc="1">
            <a:prstTxWarp prst="textNoShape">
              <a:avLst/>
            </a:prstTxWarp>
            <a:noAutofit/>
          </a:bodyPr>
          <a:lstStyle/>
          <a:p>
            <a:pPr algn="ctr" defTabSz="514363">
              <a:buSzPct val="85000"/>
            </a:pPr>
            <a:endParaRPr lang="ja-JP" altLang="en-US" sz="675" kern="0">
              <a:solidFill>
                <a:srgbClr val="000000"/>
              </a:solidFill>
              <a:latin typeface="Arial"/>
              <a:ea typeface="Meiryo UI" panose="020B0604030504040204" pitchFamily="50" charset="-128"/>
            </a:endParaRPr>
          </a:p>
        </p:txBody>
      </p:sp>
      <p:sp>
        <p:nvSpPr>
          <p:cNvPr id="175" name="Rounded Rectangle 6">
            <a:extLst>
              <a:ext uri="{FF2B5EF4-FFF2-40B4-BE49-F238E27FC236}">
                <a16:creationId xmlns:a16="http://schemas.microsoft.com/office/drawing/2014/main" id="{AF75D741-B828-4B35-91A3-E48DE43E4F54}"/>
              </a:ext>
            </a:extLst>
          </p:cNvPr>
          <p:cNvSpPr/>
          <p:nvPr/>
        </p:nvSpPr>
        <p:spPr>
          <a:xfrm>
            <a:off x="6405968" y="2049913"/>
            <a:ext cx="518298" cy="535202"/>
          </a:xfrm>
          <a:prstGeom prst="roundRect">
            <a:avLst>
              <a:gd name="adj" fmla="val 9818"/>
            </a:avLst>
          </a:prstGeom>
          <a:noFill/>
          <a:ln w="19050" cap="flat" cmpd="sng" algn="ctr">
            <a:solidFill>
              <a:srgbClr val="F7981F"/>
            </a:solidFill>
            <a:prstDash val="lgDash"/>
          </a:ln>
          <a:effectLst/>
        </p:spPr>
        <p:txBody>
          <a:bodyPr anchor="ctr"/>
          <a:lstStyle/>
          <a:p>
            <a:pPr algn="ctr" defTabSz="514363">
              <a:defRPr/>
            </a:pPr>
            <a:endParaRPr lang="en-US" sz="675" kern="0">
              <a:solidFill>
                <a:srgbClr val="000000"/>
              </a:solidFill>
              <a:latin typeface="Arial"/>
              <a:ea typeface="Meiryo UI" panose="020B0604030504040204" pitchFamily="50" charset="-128"/>
            </a:endParaRPr>
          </a:p>
        </p:txBody>
      </p:sp>
      <p:cxnSp>
        <p:nvCxnSpPr>
          <p:cNvPr id="176" name="直線矢印コネクタ 175">
            <a:extLst>
              <a:ext uri="{FF2B5EF4-FFF2-40B4-BE49-F238E27FC236}">
                <a16:creationId xmlns:a16="http://schemas.microsoft.com/office/drawing/2014/main" id="{2926749E-525C-46DE-AC90-B1DB9CBF6A49}"/>
              </a:ext>
            </a:extLst>
          </p:cNvPr>
          <p:cNvCxnSpPr>
            <a:cxnSpLocks/>
          </p:cNvCxnSpPr>
          <p:nvPr/>
        </p:nvCxnSpPr>
        <p:spPr>
          <a:xfrm>
            <a:off x="6827022" y="2381465"/>
            <a:ext cx="383006"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77" name="テキスト ボックス 176">
            <a:extLst>
              <a:ext uri="{FF2B5EF4-FFF2-40B4-BE49-F238E27FC236}">
                <a16:creationId xmlns:a16="http://schemas.microsoft.com/office/drawing/2014/main" id="{DBFD0433-9AFB-4C69-8805-4C1C448C83FB}"/>
              </a:ext>
            </a:extLst>
          </p:cNvPr>
          <p:cNvSpPr txBox="1"/>
          <p:nvPr/>
        </p:nvSpPr>
        <p:spPr>
          <a:xfrm>
            <a:off x="6414304" y="2060737"/>
            <a:ext cx="543369" cy="196208"/>
          </a:xfrm>
          <a:prstGeom prst="rect">
            <a:avLst/>
          </a:prstGeom>
          <a:noFill/>
        </p:spPr>
        <p:txBody>
          <a:bodyPr wrap="square" rtlCol="0">
            <a:spAutoFit/>
          </a:bodyPr>
          <a:lstStyle/>
          <a:p>
            <a:pPr algn="ctr" fontAlgn="base">
              <a:spcBef>
                <a:spcPct val="0"/>
              </a:spcBef>
              <a:spcAft>
                <a:spcPct val="0"/>
              </a:spcAft>
            </a:pPr>
            <a:r>
              <a:rPr lang="ja-JP" altLang="en-US" sz="675">
                <a:solidFill>
                  <a:srgbClr val="000000"/>
                </a:solidFill>
                <a:latin typeface="Arial"/>
                <a:ea typeface="Meiryo UI" panose="020B0604030504040204" pitchFamily="50" charset="-128"/>
              </a:rPr>
              <a:t>Normal</a:t>
            </a:r>
          </a:p>
        </p:txBody>
      </p:sp>
      <p:sp>
        <p:nvSpPr>
          <p:cNvPr id="178" name="テキスト ボックス 177">
            <a:extLst>
              <a:ext uri="{FF2B5EF4-FFF2-40B4-BE49-F238E27FC236}">
                <a16:creationId xmlns:a16="http://schemas.microsoft.com/office/drawing/2014/main" id="{24F074B3-643C-4DC6-9A4C-A98DE8818E4A}"/>
              </a:ext>
            </a:extLst>
          </p:cNvPr>
          <p:cNvSpPr txBox="1"/>
          <p:nvPr/>
        </p:nvSpPr>
        <p:spPr>
          <a:xfrm>
            <a:off x="7011411" y="2060737"/>
            <a:ext cx="633580" cy="300082"/>
          </a:xfrm>
          <a:prstGeom prst="rect">
            <a:avLst/>
          </a:prstGeom>
          <a:noFill/>
        </p:spPr>
        <p:txBody>
          <a:bodyPr wrap="square" rtlCol="0">
            <a:spAutoFit/>
          </a:bodyPr>
          <a:lstStyle/>
          <a:p>
            <a:pPr algn="ctr" fontAlgn="base">
              <a:spcBef>
                <a:spcPct val="0"/>
              </a:spcBef>
              <a:spcAft>
                <a:spcPct val="0"/>
              </a:spcAft>
            </a:pPr>
            <a:r>
              <a:rPr lang="en-US" altLang="ja-JP" sz="675">
                <a:solidFill>
                  <a:srgbClr val="000000"/>
                </a:solidFill>
                <a:latin typeface="Arial"/>
                <a:ea typeface="Meiryo UI" panose="020B0604030504040204" pitchFamily="50" charset="-128"/>
              </a:rPr>
              <a:t>Time of DR activation</a:t>
            </a:r>
          </a:p>
        </p:txBody>
      </p:sp>
      <p:sp>
        <p:nvSpPr>
          <p:cNvPr id="26" name="円柱 25">
            <a:extLst>
              <a:ext uri="{FF2B5EF4-FFF2-40B4-BE49-F238E27FC236}">
                <a16:creationId xmlns:a16="http://schemas.microsoft.com/office/drawing/2014/main" id="{6CF077ED-0521-4FE6-9820-93145A833586}"/>
              </a:ext>
            </a:extLst>
          </p:cNvPr>
          <p:cNvSpPr/>
          <p:nvPr/>
        </p:nvSpPr>
        <p:spPr>
          <a:xfrm>
            <a:off x="7395626" y="2467364"/>
            <a:ext cx="162399" cy="111868"/>
          </a:xfrm>
          <a:prstGeom prst="can">
            <a:avLst/>
          </a:prstGeom>
          <a:solidFill>
            <a:srgbClr val="FFFF00"/>
          </a:solidFill>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54000" tIns="34290" rIns="54000" bIns="34290" numCol="1" spcCol="0" rtlCol="0" fromWordArt="0" anchor="ctr" anchorCtr="0" forceAA="0" compatLnSpc="1">
            <a:prstTxWarp prst="textNoShape">
              <a:avLst/>
            </a:prstTxWarp>
            <a:noAutofit/>
          </a:bodyPr>
          <a:lstStyle/>
          <a:p>
            <a:pPr algn="ctr" fontAlgn="base">
              <a:spcBef>
                <a:spcPct val="0"/>
              </a:spcBef>
              <a:spcAft>
                <a:spcPct val="0"/>
              </a:spcAft>
            </a:pPr>
            <a:endParaRPr lang="ja-JP" altLang="en-US" sz="675">
              <a:solidFill>
                <a:sysClr val="windowText" lastClr="000000"/>
              </a:solidFill>
              <a:latin typeface="Arial"/>
              <a:ea typeface="Meiryo UI" panose="020B0604030504040204" pitchFamily="50" charset="-128"/>
            </a:endParaRPr>
          </a:p>
        </p:txBody>
      </p:sp>
      <p:sp>
        <p:nvSpPr>
          <p:cNvPr id="38" name="矢印: 左カーブ 37">
            <a:extLst>
              <a:ext uri="{FF2B5EF4-FFF2-40B4-BE49-F238E27FC236}">
                <a16:creationId xmlns:a16="http://schemas.microsoft.com/office/drawing/2014/main" id="{C78164A6-5FA6-440E-B4B4-D8EE8719F164}"/>
              </a:ext>
            </a:extLst>
          </p:cNvPr>
          <p:cNvSpPr/>
          <p:nvPr/>
        </p:nvSpPr>
        <p:spPr>
          <a:xfrm rot="7441831">
            <a:off x="7294369" y="2371933"/>
            <a:ext cx="93503" cy="222266"/>
          </a:xfrm>
          <a:prstGeom prst="curvedLeftArrow">
            <a:avLst/>
          </a:prstGeom>
          <a:solidFill>
            <a:schemeClr val="accent1"/>
          </a:solidFill>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54000" tIns="34290" rIns="54000" bIns="34290" numCol="1" spcCol="0" rtlCol="0" fromWordArt="0" anchor="ctr" anchorCtr="0" forceAA="0" compatLnSpc="1">
            <a:prstTxWarp prst="textNoShape">
              <a:avLst/>
            </a:prstTxWarp>
            <a:noAutofit/>
          </a:bodyPr>
          <a:lstStyle/>
          <a:p>
            <a:pPr algn="ctr" fontAlgn="base">
              <a:spcBef>
                <a:spcPct val="0"/>
              </a:spcBef>
              <a:spcAft>
                <a:spcPct val="0"/>
              </a:spcAft>
            </a:pPr>
            <a:endParaRPr lang="ja-JP" altLang="en-US" sz="675">
              <a:solidFill>
                <a:sysClr val="windowText" lastClr="000000"/>
              </a:solidFill>
              <a:latin typeface="Arial"/>
              <a:ea typeface="Meiryo UI" panose="020B0604030504040204" pitchFamily="50" charset="-128"/>
            </a:endParaRPr>
          </a:p>
        </p:txBody>
      </p:sp>
      <p:sp>
        <p:nvSpPr>
          <p:cNvPr id="4" name="正方形/長方形 3">
            <a:extLst>
              <a:ext uri="{FF2B5EF4-FFF2-40B4-BE49-F238E27FC236}">
                <a16:creationId xmlns:a16="http://schemas.microsoft.com/office/drawing/2014/main" id="{72D01462-96DB-4B83-AB8D-3E8208F7017B}"/>
              </a:ext>
            </a:extLst>
          </p:cNvPr>
          <p:cNvSpPr/>
          <p:nvPr/>
        </p:nvSpPr>
        <p:spPr>
          <a:xfrm>
            <a:off x="4068301" y="3802480"/>
            <a:ext cx="1942757" cy="470674"/>
          </a:xfrm>
          <a:prstGeom prst="rect">
            <a:avLst/>
          </a:prstGeom>
          <a:noFill/>
          <a:ln w="38100">
            <a:solidFill>
              <a:srgbClr val="FF0000"/>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54000" tIns="34290" rIns="54000" bIns="34290" numCol="1" spcCol="0" rtlCol="0" fromWordArt="0" anchor="ctr" anchorCtr="0" forceAA="0" compatLnSpc="1">
            <a:prstTxWarp prst="textNoShape">
              <a:avLst/>
            </a:prstTxWarp>
            <a:noAutofit/>
          </a:bodyPr>
          <a:lstStyle/>
          <a:p>
            <a:pPr algn="ctr" fontAlgn="base">
              <a:spcBef>
                <a:spcPct val="0"/>
              </a:spcBef>
              <a:spcAft>
                <a:spcPct val="0"/>
              </a:spcAft>
            </a:pPr>
            <a:endParaRPr lang="ja-JP" altLang="en-US" sz="675">
              <a:solidFill>
                <a:sysClr val="windowText" lastClr="000000"/>
              </a:solidFill>
              <a:latin typeface="Arial"/>
              <a:ea typeface="Meiryo UI" panose="020B0604030504040204" pitchFamily="50" charset="-128"/>
            </a:endParaRPr>
          </a:p>
        </p:txBody>
      </p:sp>
      <p:sp>
        <p:nvSpPr>
          <p:cNvPr id="79" name="正方形/長方形 78">
            <a:extLst>
              <a:ext uri="{FF2B5EF4-FFF2-40B4-BE49-F238E27FC236}">
                <a16:creationId xmlns:a16="http://schemas.microsoft.com/office/drawing/2014/main" id="{F6897CD2-5B42-4023-B92B-F7421C91E82F}"/>
              </a:ext>
            </a:extLst>
          </p:cNvPr>
          <p:cNvSpPr/>
          <p:nvPr/>
        </p:nvSpPr>
        <p:spPr>
          <a:xfrm>
            <a:off x="2008006" y="4237400"/>
            <a:ext cx="1942757" cy="682975"/>
          </a:xfrm>
          <a:prstGeom prst="rect">
            <a:avLst/>
          </a:prstGeom>
          <a:noFill/>
          <a:ln w="38100">
            <a:solidFill>
              <a:srgbClr val="FF0000"/>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54000" tIns="34290" rIns="54000" bIns="34290" numCol="1" spcCol="0" rtlCol="0" fromWordArt="0" anchor="ctr" anchorCtr="0" forceAA="0" compatLnSpc="1">
            <a:prstTxWarp prst="textNoShape">
              <a:avLst/>
            </a:prstTxWarp>
            <a:noAutofit/>
          </a:bodyPr>
          <a:lstStyle/>
          <a:p>
            <a:pPr algn="ctr" fontAlgn="base">
              <a:spcBef>
                <a:spcPct val="0"/>
              </a:spcBef>
              <a:spcAft>
                <a:spcPct val="0"/>
              </a:spcAft>
            </a:pPr>
            <a:endParaRPr lang="ja-JP" altLang="en-US" sz="675">
              <a:solidFill>
                <a:sysClr val="windowText" lastClr="000000"/>
              </a:solidFill>
              <a:latin typeface="Arial"/>
              <a:ea typeface="Meiryo UI" panose="020B0604030504040204" pitchFamily="50" charset="-128"/>
            </a:endParaRPr>
          </a:p>
        </p:txBody>
      </p:sp>
      <p:sp>
        <p:nvSpPr>
          <p:cNvPr id="6" name="テキスト ボックス 5">
            <a:extLst>
              <a:ext uri="{FF2B5EF4-FFF2-40B4-BE49-F238E27FC236}">
                <a16:creationId xmlns:a16="http://schemas.microsoft.com/office/drawing/2014/main" id="{493340B2-615E-4760-8C3A-315E7A37D69B}"/>
              </a:ext>
            </a:extLst>
          </p:cNvPr>
          <p:cNvSpPr txBox="1"/>
          <p:nvPr/>
        </p:nvSpPr>
        <p:spPr>
          <a:xfrm>
            <a:off x="1959066" y="4083918"/>
            <a:ext cx="436577" cy="196208"/>
          </a:xfrm>
          <a:prstGeom prst="rect">
            <a:avLst/>
          </a:prstGeom>
          <a:noFill/>
        </p:spPr>
        <p:txBody>
          <a:bodyPr wrap="square" rtlCol="0">
            <a:spAutoFit/>
          </a:bodyPr>
          <a:lstStyle/>
          <a:p>
            <a:pPr fontAlgn="base">
              <a:spcBef>
                <a:spcPct val="0"/>
              </a:spcBef>
              <a:spcAft>
                <a:spcPct val="0"/>
              </a:spcAft>
            </a:pPr>
            <a:r>
              <a:rPr lang="en-US" altLang="ja-JP" sz="675" b="1">
                <a:solidFill>
                  <a:srgbClr val="FF0000"/>
                </a:solidFill>
                <a:latin typeface="Arial"/>
                <a:ea typeface="Meiryo UI" panose="020B0604030504040204" pitchFamily="50" charset="-128"/>
              </a:rPr>
              <a:t>Adopt</a:t>
            </a:r>
            <a:endParaRPr lang="ja-JP" altLang="en-US" sz="675" b="1">
              <a:solidFill>
                <a:srgbClr val="FF0000"/>
              </a:solidFill>
              <a:latin typeface="Arial"/>
              <a:ea typeface="Meiryo UI" panose="020B0604030504040204" pitchFamily="50" charset="-128"/>
            </a:endParaRPr>
          </a:p>
        </p:txBody>
      </p:sp>
      <p:sp>
        <p:nvSpPr>
          <p:cNvPr id="82" name="テキスト ボックス 81">
            <a:extLst>
              <a:ext uri="{FF2B5EF4-FFF2-40B4-BE49-F238E27FC236}">
                <a16:creationId xmlns:a16="http://schemas.microsoft.com/office/drawing/2014/main" id="{5ED4EEF1-FDA0-4EC3-B987-CAB950FDC8C9}"/>
              </a:ext>
            </a:extLst>
          </p:cNvPr>
          <p:cNvSpPr txBox="1"/>
          <p:nvPr/>
        </p:nvSpPr>
        <p:spPr>
          <a:xfrm>
            <a:off x="3996954" y="3651870"/>
            <a:ext cx="436577" cy="196208"/>
          </a:xfrm>
          <a:prstGeom prst="rect">
            <a:avLst/>
          </a:prstGeom>
          <a:noFill/>
        </p:spPr>
        <p:txBody>
          <a:bodyPr wrap="square" rtlCol="0">
            <a:spAutoFit/>
          </a:bodyPr>
          <a:lstStyle/>
          <a:p>
            <a:pPr fontAlgn="base">
              <a:spcBef>
                <a:spcPct val="0"/>
              </a:spcBef>
              <a:spcAft>
                <a:spcPct val="0"/>
              </a:spcAft>
            </a:pPr>
            <a:r>
              <a:rPr lang="en-US" altLang="ja-JP" sz="675" b="1">
                <a:solidFill>
                  <a:srgbClr val="FF0000"/>
                </a:solidFill>
                <a:latin typeface="Arial"/>
                <a:ea typeface="Meiryo UI" panose="020B0604030504040204" pitchFamily="50" charset="-128"/>
              </a:rPr>
              <a:t>Adopt</a:t>
            </a:r>
          </a:p>
        </p:txBody>
      </p:sp>
      <p:sp>
        <p:nvSpPr>
          <p:cNvPr id="7" name="フッター プレースホルダー 6">
            <a:extLst>
              <a:ext uri="{FF2B5EF4-FFF2-40B4-BE49-F238E27FC236}">
                <a16:creationId xmlns:a16="http://schemas.microsoft.com/office/drawing/2014/main" id="{0572A5D1-6048-4951-8CF4-C4C577A46585}"/>
              </a:ext>
            </a:extLst>
          </p:cNvPr>
          <p:cNvSpPr>
            <a:spLocks noGrp="1"/>
          </p:cNvSpPr>
          <p:nvPr>
            <p:ph type="ftr" sz="quarter" idx="11"/>
          </p:nvPr>
        </p:nvSpPr>
        <p:spPr/>
        <p:txBody>
          <a:bodyPr/>
          <a:lstStyle/>
          <a:p>
            <a:pPr fontAlgn="base">
              <a:spcBef>
                <a:spcPct val="0"/>
              </a:spcBef>
              <a:spcAft>
                <a:spcPct val="0"/>
              </a:spcAft>
            </a:pPr>
            <a:r>
              <a:rPr lang="en-US" altLang="ja-JP" b="1">
                <a:solidFill>
                  <a:srgbClr val="595959"/>
                </a:solidFill>
                <a:latin typeface="Arial"/>
                <a:ea typeface="ＭＳ Ｐゴシック" charset="0"/>
                <a:cs typeface="Arial" charset="0"/>
              </a:rPr>
              <a:t>GERPBSS002-001  </a:t>
            </a:r>
          </a:p>
          <a:p>
            <a:pPr fontAlgn="base">
              <a:spcBef>
                <a:spcPct val="0"/>
              </a:spcBef>
              <a:spcAft>
                <a:spcPct val="0"/>
              </a:spcAft>
            </a:pPr>
            <a:r>
              <a:rPr lang="en-US" altLang="ja-JP" b="1">
                <a:solidFill>
                  <a:srgbClr val="595959"/>
                </a:solidFill>
                <a:latin typeface="Arial"/>
                <a:ea typeface="ＭＳ Ｐゴシック" charset="0"/>
                <a:cs typeface="Arial" charset="0"/>
              </a:rPr>
              <a:t>INTERNAL ONLY</a:t>
            </a:r>
            <a:endParaRPr lang="ja-JP" altLang="ja-JP">
              <a:solidFill>
                <a:srgbClr val="595959"/>
              </a:solidFill>
              <a:latin typeface="Arial"/>
              <a:ea typeface="ＭＳ Ｐゴシック" charset="0"/>
              <a:cs typeface="Arial" charset="0"/>
            </a:endParaRPr>
          </a:p>
        </p:txBody>
      </p:sp>
      <p:sp>
        <p:nvSpPr>
          <p:cNvPr id="11" name="スライド番号プレースホルダー 10">
            <a:extLst>
              <a:ext uri="{FF2B5EF4-FFF2-40B4-BE49-F238E27FC236}">
                <a16:creationId xmlns:a16="http://schemas.microsoft.com/office/drawing/2014/main" id="{0BC200FD-824A-45F7-B469-BF0C7CAFB575}"/>
              </a:ext>
            </a:extLst>
          </p:cNvPr>
          <p:cNvSpPr>
            <a:spLocks noGrp="1"/>
          </p:cNvSpPr>
          <p:nvPr>
            <p:ph type="sldNum" sz="quarter" idx="12"/>
          </p:nvPr>
        </p:nvSpPr>
        <p:spPr/>
        <p:txBody>
          <a:bodyPr/>
          <a:lstStyle/>
          <a:p>
            <a:pPr fontAlgn="base">
              <a:spcBef>
                <a:spcPct val="0"/>
              </a:spcBef>
              <a:spcAft>
                <a:spcPct val="0"/>
              </a:spcAft>
            </a:pPr>
            <a:r>
              <a:rPr lang="en-US" altLang="ja-JP">
                <a:solidFill>
                  <a:srgbClr val="000000">
                    <a:tint val="75000"/>
                  </a:srgbClr>
                </a:solidFill>
                <a:latin typeface="Arial"/>
                <a:ea typeface="HGP創英角ｺﾞｼｯｸUB" charset="0"/>
              </a:rPr>
              <a:t>Page </a:t>
            </a:r>
            <a:fld id="{D3198D03-3FD0-425F-878A-9233AE0DEAA3}" type="slidenum">
              <a:rPr lang="ja-JP" altLang="en-US">
                <a:solidFill>
                  <a:srgbClr val="000000">
                    <a:tint val="75000"/>
                  </a:srgbClr>
                </a:solidFill>
                <a:latin typeface="Arial"/>
                <a:ea typeface="HGP創英角ｺﾞｼｯｸUB" charset="0"/>
              </a:rPr>
              <a:pPr fontAlgn="base">
                <a:spcBef>
                  <a:spcPct val="0"/>
                </a:spcBef>
                <a:spcAft>
                  <a:spcPct val="0"/>
                </a:spcAft>
              </a:pPr>
              <a:t>7</a:t>
            </a:fld>
            <a:r>
              <a:rPr lang="ja-JP" altLang="en-US">
                <a:solidFill>
                  <a:srgbClr val="000000">
                    <a:tint val="75000"/>
                  </a:srgbClr>
                </a:solidFill>
                <a:latin typeface="Arial"/>
                <a:ea typeface="HGP創英角ｺﾞｼｯｸUB" charset="0"/>
              </a:rPr>
              <a:t> </a:t>
            </a:r>
          </a:p>
        </p:txBody>
      </p:sp>
    </p:spTree>
    <p:extLst>
      <p:ext uri="{BB962C8B-B14F-4D97-AF65-F5344CB8AC3E}">
        <p14:creationId xmlns:p14="http://schemas.microsoft.com/office/powerpoint/2010/main" val="32296631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C36855-0C98-4980-B640-19A0EB70AF34}"/>
              </a:ext>
            </a:extLst>
          </p:cNvPr>
          <p:cNvSpPr>
            <a:spLocks noGrp="1"/>
          </p:cNvSpPr>
          <p:nvPr>
            <p:ph type="title"/>
          </p:nvPr>
        </p:nvSpPr>
        <p:spPr>
          <a:xfrm>
            <a:off x="1277541" y="-20538"/>
            <a:ext cx="5994797" cy="762001"/>
          </a:xfrm>
        </p:spPr>
        <p:txBody>
          <a:bodyPr/>
          <a:lstStyle/>
          <a:p>
            <a:r>
              <a:rPr lang="en-US" altLang="ja-JP" sz="2100">
                <a:latin typeface="+mj-lt"/>
              </a:rPr>
              <a:t>5-2.Disaster recovery</a:t>
            </a:r>
            <a:br>
              <a:rPr lang="en-US" altLang="ja-JP" sz="2100">
                <a:latin typeface="+mj-lt"/>
              </a:rPr>
            </a:br>
            <a:r>
              <a:rPr lang="ja-JP" altLang="en-US" sz="2100">
                <a:latin typeface="+mj-lt"/>
              </a:rPr>
              <a:t>Selection of system-specific DR methods</a:t>
            </a:r>
            <a:endParaRPr lang="ja-JP" altLang="en-US" sz="1500">
              <a:latin typeface="+mj-lt"/>
            </a:endParaRPr>
          </a:p>
        </p:txBody>
      </p:sp>
      <p:sp>
        <p:nvSpPr>
          <p:cNvPr id="3" name="コンテンツ プレースホルダー 2">
            <a:extLst>
              <a:ext uri="{FF2B5EF4-FFF2-40B4-BE49-F238E27FC236}">
                <a16:creationId xmlns:a16="http://schemas.microsoft.com/office/drawing/2014/main" id="{0AEDD7C8-3BB4-4069-9F2E-C7FE4FD50DFB}"/>
              </a:ext>
            </a:extLst>
          </p:cNvPr>
          <p:cNvSpPr>
            <a:spLocks noGrp="1"/>
          </p:cNvSpPr>
          <p:nvPr>
            <p:ph idx="1"/>
          </p:nvPr>
        </p:nvSpPr>
        <p:spPr>
          <a:xfrm>
            <a:off x="1277542" y="870348"/>
            <a:ext cx="6588919" cy="432262"/>
          </a:xfrm>
        </p:spPr>
        <p:txBody>
          <a:bodyPr/>
          <a:lstStyle/>
          <a:p>
            <a:r>
              <a:rPr lang="en-US" altLang="ja-JP" sz="1050">
                <a:latin typeface="+mj-lt"/>
              </a:rPr>
              <a:t>S</a:t>
            </a:r>
            <a:r>
              <a:rPr lang="ja-JP" altLang="en-US" sz="1050">
                <a:latin typeface="+mj-lt"/>
              </a:rPr>
              <a:t>elect the DR method for each system and summarize the level of non-function requirements.</a:t>
            </a:r>
          </a:p>
        </p:txBody>
      </p:sp>
      <p:graphicFrame>
        <p:nvGraphicFramePr>
          <p:cNvPr id="10" name="表 9">
            <a:extLst>
              <a:ext uri="{FF2B5EF4-FFF2-40B4-BE49-F238E27FC236}">
                <a16:creationId xmlns:a16="http://schemas.microsoft.com/office/drawing/2014/main" id="{5ECB3B2A-0A13-43EF-90E4-A610BEB2E35C}"/>
              </a:ext>
            </a:extLst>
          </p:cNvPr>
          <p:cNvGraphicFramePr>
            <a:graphicFrameLocks noGrp="1"/>
          </p:cNvGraphicFramePr>
          <p:nvPr/>
        </p:nvGraphicFramePr>
        <p:xfrm>
          <a:off x="1358223" y="1113589"/>
          <a:ext cx="6453810" cy="2029890"/>
        </p:xfrm>
        <a:graphic>
          <a:graphicData uri="http://schemas.openxmlformats.org/drawingml/2006/table">
            <a:tbl>
              <a:tblPr/>
              <a:tblGrid>
                <a:gridCol w="570260">
                  <a:extLst>
                    <a:ext uri="{9D8B030D-6E8A-4147-A177-3AD203B41FA5}">
                      <a16:colId xmlns:a16="http://schemas.microsoft.com/office/drawing/2014/main" val="693214007"/>
                    </a:ext>
                  </a:extLst>
                </a:gridCol>
                <a:gridCol w="882807">
                  <a:extLst>
                    <a:ext uri="{9D8B030D-6E8A-4147-A177-3AD203B41FA5}">
                      <a16:colId xmlns:a16="http://schemas.microsoft.com/office/drawing/2014/main" val="2630329742"/>
                    </a:ext>
                  </a:extLst>
                </a:gridCol>
                <a:gridCol w="657993">
                  <a:extLst>
                    <a:ext uri="{9D8B030D-6E8A-4147-A177-3AD203B41FA5}">
                      <a16:colId xmlns:a16="http://schemas.microsoft.com/office/drawing/2014/main" val="3170842708"/>
                    </a:ext>
                  </a:extLst>
                </a:gridCol>
                <a:gridCol w="738414">
                  <a:extLst>
                    <a:ext uri="{9D8B030D-6E8A-4147-A177-3AD203B41FA5}">
                      <a16:colId xmlns:a16="http://schemas.microsoft.com/office/drawing/2014/main" val="3580111785"/>
                    </a:ext>
                  </a:extLst>
                </a:gridCol>
                <a:gridCol w="840768">
                  <a:extLst>
                    <a:ext uri="{9D8B030D-6E8A-4147-A177-3AD203B41FA5}">
                      <a16:colId xmlns:a16="http://schemas.microsoft.com/office/drawing/2014/main" val="1627939284"/>
                    </a:ext>
                  </a:extLst>
                </a:gridCol>
                <a:gridCol w="1381784">
                  <a:extLst>
                    <a:ext uri="{9D8B030D-6E8A-4147-A177-3AD203B41FA5}">
                      <a16:colId xmlns:a16="http://schemas.microsoft.com/office/drawing/2014/main" val="473701102"/>
                    </a:ext>
                  </a:extLst>
                </a:gridCol>
                <a:gridCol w="1381784">
                  <a:extLst>
                    <a:ext uri="{9D8B030D-6E8A-4147-A177-3AD203B41FA5}">
                      <a16:colId xmlns:a16="http://schemas.microsoft.com/office/drawing/2014/main" val="2359422879"/>
                    </a:ext>
                  </a:extLst>
                </a:gridCol>
              </a:tblGrid>
              <a:tr h="176646">
                <a:tc rowSpan="2" gridSpan="2">
                  <a:txBody>
                    <a:bodyPr/>
                    <a:lstStyle/>
                    <a:p>
                      <a:pPr algn="ctr" rtl="0" fontAlgn="ctr"/>
                      <a:r>
                        <a:rPr lang="ja-JP" altLang="en-US" sz="800" b="0" i="0" u="none" strike="noStrike">
                          <a:solidFill>
                            <a:srgbClr val="000000"/>
                          </a:solidFill>
                          <a:effectLst/>
                          <a:latin typeface="+mj-lt"/>
                          <a:ea typeface="Meiryo UI" panose="020B0604030504040204" pitchFamily="50" charset="-128"/>
                        </a:rPr>
                        <a:t>Application system</a:t>
                      </a:r>
                    </a:p>
                  </a:txBody>
                  <a:tcPr marL="5004" marR="5004" marT="31173" marB="31173"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BC5E7"/>
                    </a:solidFill>
                  </a:tcPr>
                </a:tc>
                <a:tc rowSpan="2" hMerge="1">
                  <a:txBody>
                    <a:bodyPr/>
                    <a:lstStyle/>
                    <a:p>
                      <a:endParaRPr kumimoji="1" lang="ja-JP" altLang="en-US"/>
                    </a:p>
                  </a:txBody>
                  <a:tcPr/>
                </a:tc>
                <a:tc gridSpan="3">
                  <a:txBody>
                    <a:bodyPr/>
                    <a:lstStyle/>
                    <a:p>
                      <a:pPr algn="ctr" rtl="0" fontAlgn="ctr"/>
                      <a:r>
                        <a:rPr lang="en-US" sz="800" b="0" i="0" u="none" strike="noStrike">
                          <a:solidFill>
                            <a:srgbClr val="000000"/>
                          </a:solidFill>
                          <a:effectLst/>
                          <a:latin typeface="Meiryo UI" panose="020B0604030504040204" pitchFamily="50" charset="-128"/>
                          <a:ea typeface="Meiryo UI" panose="020B0604030504040204" pitchFamily="50" charset="-128"/>
                        </a:rPr>
                        <a:t>DR method</a:t>
                      </a:r>
                    </a:p>
                  </a:txBody>
                  <a:tcPr marL="5004" marR="5004" marT="31173" marB="31173"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BC5E7"/>
                    </a:solidFill>
                  </a:tcPr>
                </a:tc>
                <a:tc hMerge="1">
                  <a:txBody>
                    <a:bodyPr/>
                    <a:lstStyle/>
                    <a:p>
                      <a:endParaRPr kumimoji="1" lang="ja-JP" altLang="en-US"/>
                    </a:p>
                  </a:txBody>
                  <a:tcPr/>
                </a:tc>
                <a:tc hMerge="1">
                  <a:txBody>
                    <a:bodyPr/>
                    <a:lstStyle/>
                    <a:p>
                      <a:endParaRPr kumimoji="1" lang="ja-JP" altLang="en-US"/>
                    </a:p>
                  </a:txBody>
                  <a:tcPr/>
                </a:tc>
                <a:tc gridSpan="2">
                  <a:txBody>
                    <a:bodyPr/>
                    <a:lstStyle/>
                    <a:p>
                      <a:pPr algn="ctr" rtl="0" fontAlgn="ctr"/>
                      <a:r>
                        <a:rPr lang="ja-JP" altLang="en-US" sz="800" b="0" i="0" u="none" strike="noStrike">
                          <a:solidFill>
                            <a:srgbClr val="000000"/>
                          </a:solidFill>
                          <a:effectLst/>
                          <a:latin typeface="Meiryo UI" panose="020B0604030504040204" pitchFamily="50" charset="-128"/>
                          <a:ea typeface="Meiryo UI" panose="020B0604030504040204" pitchFamily="50" charset="-128"/>
                        </a:rPr>
                        <a:t>Requirement</a:t>
                      </a:r>
                    </a:p>
                  </a:txBody>
                  <a:tcPr marL="5004" marR="5004" marT="31173" marB="31173"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hMerge="1">
                  <a:txBody>
                    <a:bodyPr/>
                    <a:lstStyle/>
                    <a:p>
                      <a:endParaRPr kumimoji="1" lang="ja-JP" altLang="en-US"/>
                    </a:p>
                  </a:txBody>
                  <a:tcPr/>
                </a:tc>
                <a:extLst>
                  <a:ext uri="{0D108BD9-81ED-4DB2-BD59-A6C34878D82A}">
                    <a16:rowId xmlns:a16="http://schemas.microsoft.com/office/drawing/2014/main" val="1333114784"/>
                  </a:ext>
                </a:extLst>
              </a:tr>
              <a:tr h="331365">
                <a:tc gridSpan="2" vMerge="1">
                  <a:txBody>
                    <a:bodyPr/>
                    <a:lstStyle/>
                    <a:p>
                      <a:endParaRPr kumimoji="1" lang="ja-JP" altLang="en-US"/>
                    </a:p>
                  </a:txBody>
                  <a:tcPr/>
                </a:tc>
                <a:tc hMerge="1" vMerge="1">
                  <a:txBody>
                    <a:bodyPr/>
                    <a:lstStyle/>
                    <a:p>
                      <a:endParaRPr kumimoji="1" lang="ja-JP" altLang="en-US"/>
                    </a:p>
                  </a:txBody>
                  <a:tcPr/>
                </a:tc>
                <a:tc>
                  <a:txBody>
                    <a:bodyPr/>
                    <a:lstStyle/>
                    <a:p>
                      <a:pPr algn="ctr" rtl="0" fontAlgn="ctr"/>
                      <a:r>
                        <a:rPr lang="ja-JP" altLang="en-US" sz="800" b="0" i="0" u="none" strike="noStrike">
                          <a:solidFill>
                            <a:srgbClr val="000000"/>
                          </a:solidFill>
                          <a:effectLst/>
                          <a:latin typeface="+mj-lt"/>
                          <a:ea typeface="Meiryo UI" panose="020B0604030504040204" pitchFamily="50" charset="-128"/>
                        </a:rPr>
                        <a:t>Hot standby</a:t>
                      </a:r>
                    </a:p>
                  </a:txBody>
                  <a:tcPr marL="5004" marR="5004" marT="37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BC5E7"/>
                    </a:solidFill>
                  </a:tcPr>
                </a:tc>
                <a:tc>
                  <a:txBody>
                    <a:bodyPr/>
                    <a:lstStyle/>
                    <a:p>
                      <a:pPr algn="ctr" rtl="0" fontAlgn="ctr"/>
                      <a:r>
                        <a:rPr lang="ja-JP" altLang="en-US" sz="800" b="0" i="0" u="none" strike="noStrike">
                          <a:solidFill>
                            <a:srgbClr val="000000"/>
                          </a:solidFill>
                          <a:effectLst/>
                          <a:latin typeface="+mj-lt"/>
                          <a:ea typeface="Meiryo UI" panose="020B0604030504040204" pitchFamily="50" charset="-128"/>
                        </a:rPr>
                        <a:t>Cold standby</a:t>
                      </a:r>
                    </a:p>
                  </a:txBody>
                  <a:tcPr marL="5004" marR="5004" marT="37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BC5E7"/>
                    </a:solidFill>
                  </a:tcPr>
                </a:tc>
                <a:tc>
                  <a:txBody>
                    <a:bodyPr/>
                    <a:lstStyle/>
                    <a:p>
                      <a:pPr algn="ctr" rtl="0" fontAlgn="ctr"/>
                      <a:r>
                        <a:rPr lang="ja-JP" altLang="en-US" sz="800" b="0" i="0" u="none" strike="noStrike">
                          <a:solidFill>
                            <a:srgbClr val="000000"/>
                          </a:solidFill>
                          <a:effectLst/>
                          <a:latin typeface="+mj-lt"/>
                          <a:ea typeface="Meiryo UI" panose="020B0604030504040204" pitchFamily="50" charset="-128"/>
                        </a:rPr>
                        <a:t>Backup &amp; restore</a:t>
                      </a:r>
                    </a:p>
                  </a:txBody>
                  <a:tcPr marL="5004" marR="5004" marT="37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BC5E7"/>
                    </a:solidFill>
                  </a:tcPr>
                </a:tc>
                <a:tc>
                  <a:txBody>
                    <a:bodyPr/>
                    <a:lstStyle/>
                    <a:p>
                      <a:pPr algn="ctr" rtl="0" fontAlgn="ctr"/>
                      <a:r>
                        <a:rPr lang="ja-JP" altLang="en-US" sz="800" b="0" i="0" u="none" strike="noStrike">
                          <a:solidFill>
                            <a:srgbClr val="000000"/>
                          </a:solidFill>
                          <a:effectLst/>
                          <a:latin typeface="+mj-lt"/>
                          <a:ea typeface="Meiryo UI" panose="020B0604030504040204" pitchFamily="50" charset="-128"/>
                        </a:rPr>
                        <a:t>Non-functional requirement level</a:t>
                      </a:r>
                      <a:br>
                        <a:rPr lang="ja-JP" altLang="en-US" sz="800" b="0" i="0" u="none" strike="noStrike">
                          <a:solidFill>
                            <a:srgbClr val="000000"/>
                          </a:solidFill>
                          <a:effectLst/>
                          <a:latin typeface="+mj-lt"/>
                          <a:ea typeface="Meiryo UI" panose="020B0604030504040204" pitchFamily="50" charset="-128"/>
                        </a:rPr>
                      </a:br>
                      <a:r>
                        <a:rPr lang="ja-JP" altLang="en-US" sz="800" b="0" i="0" u="none" strike="noStrike">
                          <a:solidFill>
                            <a:srgbClr val="000000"/>
                          </a:solidFill>
                          <a:effectLst/>
                          <a:latin typeface="+mj-lt"/>
                          <a:ea typeface="Meiryo UI" panose="020B0604030504040204" pitchFamily="50" charset="-128"/>
                        </a:rPr>
                        <a:t>Goal of system restart</a:t>
                      </a:r>
                    </a:p>
                  </a:txBody>
                  <a:tcPr marL="5004" marR="5004" marT="37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rtl="0" fontAlgn="ctr"/>
                      <a:r>
                        <a:rPr lang="ja-JP" altLang="en-US" sz="800" b="0" i="0" u="none" strike="noStrike">
                          <a:solidFill>
                            <a:srgbClr val="000000"/>
                          </a:solidFill>
                          <a:effectLst/>
                          <a:latin typeface="+mj-lt"/>
                          <a:ea typeface="Meiryo UI" panose="020B0604030504040204" pitchFamily="50" charset="-128"/>
                        </a:rPr>
                        <a:t>Supplementation</a:t>
                      </a:r>
                    </a:p>
                  </a:txBody>
                  <a:tcPr marL="5004" marR="5004" marT="37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extLst>
                  <a:ext uri="{0D108BD9-81ED-4DB2-BD59-A6C34878D82A}">
                    <a16:rowId xmlns:a16="http://schemas.microsoft.com/office/drawing/2014/main" val="1239758952"/>
                  </a:ext>
                </a:extLst>
              </a:tr>
              <a:tr h="184184">
                <a:tc rowSpan="2">
                  <a:txBody>
                    <a:bodyPr/>
                    <a:lstStyle/>
                    <a:p>
                      <a:pPr algn="l" rtl="0" fontAlgn="ctr"/>
                      <a:r>
                        <a:rPr lang="en-US" sz="800" b="0" i="0" u="none" strike="noStrike">
                          <a:solidFill>
                            <a:srgbClr val="000000"/>
                          </a:solidFill>
                          <a:effectLst/>
                          <a:latin typeface="+mj-lt"/>
                          <a:ea typeface="Meiryo UI" panose="020B0604030504040204" pitchFamily="50" charset="-128"/>
                        </a:rPr>
                        <a:t>SAP</a:t>
                      </a:r>
                      <a:br>
                        <a:rPr lang="en-US" sz="800" b="0" i="0" u="none" strike="noStrike">
                          <a:solidFill>
                            <a:srgbClr val="000000"/>
                          </a:solidFill>
                          <a:effectLst/>
                          <a:latin typeface="+mj-lt"/>
                          <a:ea typeface="Meiryo UI" panose="020B0604030504040204" pitchFamily="50" charset="-128"/>
                        </a:rPr>
                      </a:br>
                      <a:r>
                        <a:rPr lang="en-US" sz="800" b="0" i="0" u="none" strike="noStrike">
                          <a:solidFill>
                            <a:srgbClr val="000000"/>
                          </a:solidFill>
                          <a:effectLst/>
                          <a:latin typeface="+mj-lt"/>
                          <a:ea typeface="Meiryo UI" panose="020B0604030504040204" pitchFamily="50" charset="-128"/>
                        </a:rPr>
                        <a:t>S/4HANA</a:t>
                      </a:r>
                      <a:br>
                        <a:rPr lang="en-US" sz="800" b="0" i="0" u="none" strike="noStrike">
                          <a:solidFill>
                            <a:srgbClr val="000000"/>
                          </a:solidFill>
                          <a:effectLst/>
                          <a:latin typeface="+mj-lt"/>
                          <a:ea typeface="Meiryo UI" panose="020B0604030504040204" pitchFamily="50" charset="-128"/>
                        </a:rPr>
                      </a:br>
                      <a:r>
                        <a:rPr lang="en-US" sz="800" b="0" i="0" u="none" strike="noStrike">
                          <a:solidFill>
                            <a:srgbClr val="000000"/>
                          </a:solidFill>
                          <a:effectLst/>
                          <a:latin typeface="+mj-lt"/>
                          <a:ea typeface="Meiryo UI" panose="020B0604030504040204" pitchFamily="50" charset="-128"/>
                        </a:rPr>
                        <a:t>+Fiori</a:t>
                      </a:r>
                    </a:p>
                  </a:txBody>
                  <a:tcPr marL="5004" marR="5004" marT="31173" marB="31173"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US" sz="800" b="0" i="0" u="none" strike="noStrike">
                          <a:solidFill>
                            <a:srgbClr val="000000"/>
                          </a:solidFill>
                          <a:effectLst/>
                          <a:latin typeface="+mj-lt"/>
                          <a:ea typeface="Meiryo UI" panose="020B0604030504040204" pitchFamily="50" charset="-128"/>
                        </a:rPr>
                        <a:t>DBMS(HANA)</a:t>
                      </a:r>
                    </a:p>
                  </a:txBody>
                  <a:tcPr marL="5004" marR="5004" marT="37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ja-JP" altLang="en-US" sz="800" b="0" i="0" u="none" strike="noStrike">
                          <a:solidFill>
                            <a:srgbClr val="000000"/>
                          </a:solidFill>
                          <a:effectLst/>
                          <a:latin typeface="+mj-lt"/>
                          <a:ea typeface="Meiryo UI" panose="020B0604030504040204" pitchFamily="50" charset="-128"/>
                        </a:rPr>
                        <a:t>○</a:t>
                      </a:r>
                    </a:p>
                  </a:txBody>
                  <a:tcPr marL="5004" marR="5004" marT="37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CC"/>
                    </a:solidFill>
                  </a:tcPr>
                </a:tc>
                <a:tc>
                  <a:txBody>
                    <a:bodyPr/>
                    <a:lstStyle/>
                    <a:p>
                      <a:pPr algn="ctr" rtl="0" fontAlgn="ctr"/>
                      <a:r>
                        <a:rPr lang="ja-JP" altLang="en-US" sz="800" b="0" i="0" u="none" strike="noStrike">
                          <a:solidFill>
                            <a:srgbClr val="000000"/>
                          </a:solidFill>
                          <a:effectLst/>
                          <a:latin typeface="+mj-lt"/>
                          <a:ea typeface="Meiryo UI" panose="020B0604030504040204" pitchFamily="50" charset="-128"/>
                        </a:rPr>
                        <a:t>ー</a:t>
                      </a:r>
                    </a:p>
                  </a:txBody>
                  <a:tcPr marL="5004" marR="5004" marT="37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ja-JP" altLang="en-US" sz="800" b="0" i="0" u="none" strike="noStrike">
                          <a:solidFill>
                            <a:srgbClr val="000000"/>
                          </a:solidFill>
                          <a:effectLst/>
                          <a:latin typeface="+mj-lt"/>
                          <a:ea typeface="Meiryo UI" panose="020B0604030504040204" pitchFamily="50" charset="-128"/>
                        </a:rPr>
                        <a:t>ー</a:t>
                      </a:r>
                    </a:p>
                  </a:txBody>
                  <a:tcPr marL="5004" marR="5004" marT="37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altLang="ja-JP" sz="800" b="0" i="0" u="none" strike="noStrike">
                          <a:solidFill>
                            <a:srgbClr val="000000"/>
                          </a:solidFill>
                          <a:effectLst/>
                          <a:latin typeface="+mj-lt"/>
                          <a:ea typeface="Meiryo UI" panose="020B0604030504040204" pitchFamily="50" charset="-128"/>
                        </a:rPr>
                        <a:t>5: Restart within 1 day</a:t>
                      </a:r>
                    </a:p>
                  </a:txBody>
                  <a:tcPr marL="5004" marR="5004" marT="37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altLang="ja-JP" sz="800" b="0" i="0" u="none" strike="noStrike">
                          <a:solidFill>
                            <a:srgbClr val="000000"/>
                          </a:solidFill>
                          <a:effectLst/>
                          <a:latin typeface="+mj-lt"/>
                          <a:ea typeface="Meiryo UI" panose="020B0604030504040204" pitchFamily="50" charset="-128"/>
                        </a:rPr>
                        <a:t>Within 8 hours</a:t>
                      </a:r>
                    </a:p>
                  </a:txBody>
                  <a:tcPr marL="5004" marR="5004" marT="37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81946477"/>
                  </a:ext>
                </a:extLst>
              </a:tr>
              <a:tr h="221062">
                <a:tc vMerge="1">
                  <a:txBody>
                    <a:bodyPr/>
                    <a:lstStyle/>
                    <a:p>
                      <a:endParaRPr kumimoji="1" lang="ja-JP" altLang="en-US"/>
                    </a:p>
                  </a:txBody>
                  <a:tcPr/>
                </a:tc>
                <a:tc>
                  <a:txBody>
                    <a:bodyPr/>
                    <a:lstStyle/>
                    <a:p>
                      <a:pPr algn="l" rtl="0" fontAlgn="ctr"/>
                      <a:r>
                        <a:rPr lang="en-US" sz="800" b="0" i="0" u="none" strike="noStrike">
                          <a:solidFill>
                            <a:srgbClr val="000000"/>
                          </a:solidFill>
                          <a:effectLst/>
                          <a:latin typeface="+mj-lt"/>
                          <a:ea typeface="Meiryo UI" panose="020B0604030504040204" pitchFamily="50" charset="-128"/>
                        </a:rPr>
                        <a:t>ASCS+AP</a:t>
                      </a:r>
                    </a:p>
                  </a:txBody>
                  <a:tcPr marL="5004" marR="5004" marT="37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ja-JP" altLang="en-US" sz="800" b="0" i="0" u="none" strike="noStrike" err="1">
                          <a:solidFill>
                            <a:srgbClr val="000000"/>
                          </a:solidFill>
                          <a:effectLst/>
                          <a:latin typeface="+mj-lt"/>
                          <a:ea typeface="Meiryo UI" panose="020B0604030504040204" pitchFamily="50" charset="-128"/>
                        </a:rPr>
                        <a:t>ー</a:t>
                      </a:r>
                      <a:endParaRPr lang="ja-JP" altLang="en-US" sz="800" b="0" i="0" u="none" strike="noStrike">
                        <a:solidFill>
                          <a:srgbClr val="000000"/>
                        </a:solidFill>
                        <a:effectLst/>
                        <a:latin typeface="+mj-lt"/>
                        <a:ea typeface="Meiryo UI" panose="020B0604030504040204" pitchFamily="50" charset="-128"/>
                      </a:endParaRPr>
                    </a:p>
                  </a:txBody>
                  <a:tcPr marL="5004" marR="5004" marT="37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ja-JP" altLang="en-US" sz="800" b="0" i="0" u="none" strike="noStrike">
                          <a:solidFill>
                            <a:srgbClr val="000000"/>
                          </a:solidFill>
                          <a:effectLst/>
                          <a:latin typeface="+mj-lt"/>
                          <a:ea typeface="Meiryo UI" panose="020B0604030504040204" pitchFamily="50" charset="-128"/>
                        </a:rPr>
                        <a:t>○</a:t>
                      </a:r>
                    </a:p>
                  </a:txBody>
                  <a:tcPr marL="5004" marR="5004" marT="37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CC"/>
                    </a:solidFill>
                  </a:tcPr>
                </a:tc>
                <a:tc>
                  <a:txBody>
                    <a:bodyPr/>
                    <a:lstStyle/>
                    <a:p>
                      <a:pPr algn="ctr" rtl="0" fontAlgn="ctr"/>
                      <a:r>
                        <a:rPr lang="ja-JP" altLang="en-US" sz="800" b="0" i="0" u="none" strike="noStrike" err="1">
                          <a:solidFill>
                            <a:srgbClr val="000000"/>
                          </a:solidFill>
                          <a:effectLst/>
                          <a:latin typeface="+mj-lt"/>
                          <a:ea typeface="Meiryo UI" panose="020B0604030504040204" pitchFamily="50" charset="-128"/>
                        </a:rPr>
                        <a:t>ー</a:t>
                      </a:r>
                      <a:endParaRPr lang="ja-JP" altLang="en-US" sz="800" b="0" i="0" u="none" strike="noStrike">
                        <a:solidFill>
                          <a:srgbClr val="000000"/>
                        </a:solidFill>
                        <a:effectLst/>
                        <a:latin typeface="+mj-lt"/>
                        <a:ea typeface="Meiryo UI" panose="020B0604030504040204" pitchFamily="50" charset="-128"/>
                      </a:endParaRPr>
                    </a:p>
                  </a:txBody>
                  <a:tcPr marL="5004" marR="5004" marT="37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altLang="ja-JP" sz="800" b="0" i="0" u="none" strike="noStrike">
                          <a:solidFill>
                            <a:srgbClr val="000000"/>
                          </a:solidFill>
                          <a:effectLst/>
                          <a:latin typeface="+mj-lt"/>
                          <a:ea typeface="Meiryo UI" panose="020B0604030504040204" pitchFamily="50" charset="-128"/>
                        </a:rPr>
                        <a:t>5: Restart within 1 day</a:t>
                      </a:r>
                    </a:p>
                  </a:txBody>
                  <a:tcPr marL="5004" marR="5004" marT="37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altLang="ja-JP" sz="800" b="0" i="0" u="none" strike="noStrike">
                          <a:solidFill>
                            <a:srgbClr val="000000"/>
                          </a:solidFill>
                          <a:effectLst/>
                          <a:latin typeface="+mj-lt"/>
                          <a:ea typeface="Meiryo UI" panose="020B0604030504040204" pitchFamily="50" charset="-128"/>
                        </a:rPr>
                        <a:t>Within 8 hours</a:t>
                      </a:r>
                    </a:p>
                  </a:txBody>
                  <a:tcPr marL="5004" marR="5004" marT="37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45262196"/>
                  </a:ext>
                </a:extLst>
              </a:tr>
              <a:tr h="184184">
                <a:tc gridSpan="2">
                  <a:txBody>
                    <a:bodyPr/>
                    <a:lstStyle/>
                    <a:p>
                      <a:pPr algn="l" rtl="0" fontAlgn="ctr"/>
                      <a:r>
                        <a:rPr lang="en-US" sz="800" b="0" i="0" u="none" strike="noStrike">
                          <a:solidFill>
                            <a:srgbClr val="000000"/>
                          </a:solidFill>
                          <a:effectLst/>
                          <a:latin typeface="+mj-lt"/>
                          <a:ea typeface="Meiryo UI" panose="020B0604030504040204" pitchFamily="50" charset="-128"/>
                        </a:rPr>
                        <a:t>IF server</a:t>
                      </a:r>
                    </a:p>
                  </a:txBody>
                  <a:tcPr marL="5004" marR="5004" marT="31173" marB="31173" anchor="ctr">
                    <a:lnT w="6350" cap="flat" cmpd="sng" algn="ctr">
                      <a:solidFill>
                        <a:srgbClr val="000000"/>
                      </a:solidFill>
                      <a:prstDash val="solid"/>
                      <a:round/>
                      <a:headEnd type="none" w="med" len="med"/>
                      <a:tailEnd type="none" w="med" len="med"/>
                    </a:lnT>
                  </a:tcPr>
                </a:tc>
                <a:tc hMerge="1">
                  <a:txBody>
                    <a:bodyPr/>
                    <a:lstStyle/>
                    <a:p>
                      <a:endParaRPr kumimoji="1" lang="ja-JP" altLang="en-US"/>
                    </a:p>
                  </a:txBody>
                  <a:tcPr>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ja-JP" altLang="en-US" sz="800" b="0" i="0" u="none" strike="noStrike" err="1">
                          <a:solidFill>
                            <a:srgbClr val="000000"/>
                          </a:solidFill>
                          <a:effectLst/>
                          <a:latin typeface="+mj-lt"/>
                          <a:ea typeface="Meiryo UI" panose="020B0604030504040204" pitchFamily="50" charset="-128"/>
                        </a:rPr>
                        <a:t>ー</a:t>
                      </a:r>
                      <a:endParaRPr lang="ja-JP" altLang="en-US" sz="800" b="0" i="0" u="none" strike="noStrike">
                        <a:solidFill>
                          <a:srgbClr val="000000"/>
                        </a:solidFill>
                        <a:effectLst/>
                        <a:latin typeface="+mj-lt"/>
                        <a:ea typeface="Meiryo UI" panose="020B0604030504040204" pitchFamily="50" charset="-128"/>
                      </a:endParaRPr>
                    </a:p>
                  </a:txBody>
                  <a:tcPr marL="5004" marR="5004" marT="3760" marB="0" anchor="ctr">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ja-JP" altLang="en-US" sz="800" b="0" i="0" u="none" strike="noStrike">
                          <a:solidFill>
                            <a:srgbClr val="000000"/>
                          </a:solidFill>
                          <a:effectLst/>
                          <a:latin typeface="+mj-lt"/>
                          <a:ea typeface="Meiryo UI" panose="020B0604030504040204" pitchFamily="50" charset="-128"/>
                        </a:rPr>
                        <a:t>○</a:t>
                      </a:r>
                    </a:p>
                  </a:txBody>
                  <a:tcPr marL="5004" marR="5004" marT="37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CC"/>
                    </a:solidFill>
                  </a:tcPr>
                </a:tc>
                <a:tc>
                  <a:txBody>
                    <a:bodyPr/>
                    <a:lstStyle/>
                    <a:p>
                      <a:pPr algn="ctr" rtl="0" fontAlgn="ctr"/>
                      <a:r>
                        <a:rPr lang="ja-JP" altLang="en-US" sz="800" b="0" i="0" u="none" strike="noStrike">
                          <a:solidFill>
                            <a:srgbClr val="000000"/>
                          </a:solidFill>
                          <a:effectLst/>
                          <a:latin typeface="+mj-lt"/>
                          <a:ea typeface="Meiryo UI" panose="020B0604030504040204" pitchFamily="50" charset="-128"/>
                        </a:rPr>
                        <a:t>ー</a:t>
                      </a:r>
                    </a:p>
                  </a:txBody>
                  <a:tcPr marL="5004" marR="5004" marT="37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altLang="ja-JP" sz="800" b="0" i="0" u="none" strike="noStrike">
                          <a:solidFill>
                            <a:srgbClr val="000000"/>
                          </a:solidFill>
                          <a:effectLst/>
                          <a:latin typeface="+mj-lt"/>
                          <a:ea typeface="Meiryo UI" panose="020B0604030504040204" pitchFamily="50" charset="-128"/>
                        </a:rPr>
                        <a:t>5: Restart within 1 day</a:t>
                      </a:r>
                    </a:p>
                  </a:txBody>
                  <a:tcPr marL="5004" marR="5004" marT="37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altLang="ja-JP" sz="800" b="0" i="0" u="none" strike="noStrike">
                          <a:solidFill>
                            <a:srgbClr val="000000"/>
                          </a:solidFill>
                          <a:effectLst/>
                          <a:latin typeface="+mj-lt"/>
                          <a:ea typeface="Meiryo UI" panose="020B0604030504040204" pitchFamily="50" charset="-128"/>
                        </a:rPr>
                        <a:t>Within 8 hours</a:t>
                      </a:r>
                    </a:p>
                  </a:txBody>
                  <a:tcPr marL="5004" marR="5004" marT="37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07533109"/>
                  </a:ext>
                </a:extLst>
              </a:tr>
              <a:tr h="184184">
                <a:tc gridSpan="2">
                  <a:txBody>
                    <a:bodyPr/>
                    <a:lstStyle/>
                    <a:p>
                      <a:pPr algn="l" rtl="0" fontAlgn="ctr"/>
                      <a:r>
                        <a:rPr lang="en-US" sz="800" b="0" i="0" u="none" strike="noStrike">
                          <a:solidFill>
                            <a:srgbClr val="000000"/>
                          </a:solidFill>
                          <a:effectLst/>
                          <a:latin typeface="+mj-lt"/>
                          <a:ea typeface="Meiryo UI" panose="020B0604030504040204" pitchFamily="50" charset="-128"/>
                        </a:rPr>
                        <a:t>Web Dispatcher</a:t>
                      </a:r>
                    </a:p>
                  </a:txBody>
                  <a:tcPr marL="5004" marR="5004" marT="31173" marB="31173"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B w="6350" cap="flat" cmpd="sng" algn="ctr">
                      <a:solidFill>
                        <a:srgbClr val="000000"/>
                      </a:solidFill>
                      <a:prstDash val="solid"/>
                      <a:round/>
                      <a:headEnd type="none" w="med" len="med"/>
                      <a:tailEnd type="none" w="med" len="med"/>
                    </a:lnB>
                  </a:tcPr>
                </a:tc>
                <a:tc hMerge="1">
                  <a:txBody>
                    <a:bodyPr/>
                    <a:lstStyle/>
                    <a:p>
                      <a:endParaRPr kumimoji="1" lang="ja-JP" altLang="en-US"/>
                    </a:p>
                  </a:txBody>
                  <a:tcPr/>
                </a:tc>
                <a:tc>
                  <a:txBody>
                    <a:bodyPr/>
                    <a:lstStyle/>
                    <a:p>
                      <a:pPr algn="ctr" rtl="0" fontAlgn="ctr"/>
                      <a:r>
                        <a:rPr lang="ja-JP" altLang="en-US" sz="800" b="0" i="0" u="none" strike="noStrike" err="1">
                          <a:solidFill>
                            <a:srgbClr val="000000"/>
                          </a:solidFill>
                          <a:effectLst/>
                          <a:latin typeface="+mj-lt"/>
                          <a:ea typeface="Meiryo UI" panose="020B0604030504040204" pitchFamily="50" charset="-128"/>
                        </a:rPr>
                        <a:t>ー</a:t>
                      </a:r>
                      <a:endParaRPr lang="ja-JP" altLang="en-US" sz="800" b="0" i="0" u="none" strike="noStrike">
                        <a:solidFill>
                          <a:srgbClr val="000000"/>
                        </a:solidFill>
                        <a:effectLst/>
                        <a:latin typeface="+mj-lt"/>
                        <a:ea typeface="Meiryo UI" panose="020B0604030504040204" pitchFamily="50" charset="-128"/>
                      </a:endParaRPr>
                    </a:p>
                  </a:txBody>
                  <a:tcPr marL="5004" marR="5004" marT="37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ja-JP" altLang="en-US" sz="800" b="0" i="0" u="none" strike="noStrike">
                          <a:solidFill>
                            <a:srgbClr val="000000"/>
                          </a:solidFill>
                          <a:effectLst/>
                          <a:latin typeface="+mj-lt"/>
                          <a:ea typeface="Meiryo UI" panose="020B0604030504040204" pitchFamily="50" charset="-128"/>
                        </a:rPr>
                        <a:t>○</a:t>
                      </a:r>
                    </a:p>
                  </a:txBody>
                  <a:tcPr marL="5004" marR="5004" marT="37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CC"/>
                    </a:solidFill>
                  </a:tcPr>
                </a:tc>
                <a:tc>
                  <a:txBody>
                    <a:bodyPr/>
                    <a:lstStyle/>
                    <a:p>
                      <a:pPr algn="ctr" rtl="0" fontAlgn="ctr"/>
                      <a:r>
                        <a:rPr lang="ja-JP" altLang="en-US" sz="800" b="0" i="0" u="none" strike="noStrike" err="1">
                          <a:solidFill>
                            <a:srgbClr val="000000"/>
                          </a:solidFill>
                          <a:effectLst/>
                          <a:latin typeface="+mj-lt"/>
                          <a:ea typeface="Meiryo UI" panose="020B0604030504040204" pitchFamily="50" charset="-128"/>
                        </a:rPr>
                        <a:t>ー</a:t>
                      </a:r>
                      <a:endParaRPr lang="ja-JP" altLang="en-US" sz="800" b="0" i="0" u="none" strike="noStrike">
                        <a:solidFill>
                          <a:srgbClr val="000000"/>
                        </a:solidFill>
                        <a:effectLst/>
                        <a:latin typeface="+mj-lt"/>
                        <a:ea typeface="Meiryo UI" panose="020B0604030504040204" pitchFamily="50" charset="-128"/>
                      </a:endParaRPr>
                    </a:p>
                  </a:txBody>
                  <a:tcPr marL="5004" marR="5004" marT="37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altLang="ja-JP" sz="800" b="0" i="0" u="none" strike="noStrike">
                          <a:solidFill>
                            <a:srgbClr val="000000"/>
                          </a:solidFill>
                          <a:effectLst/>
                          <a:latin typeface="+mj-lt"/>
                          <a:ea typeface="Meiryo UI" panose="020B0604030504040204" pitchFamily="50" charset="-128"/>
                        </a:rPr>
                        <a:t>5: Restart within 1 day</a:t>
                      </a:r>
                    </a:p>
                  </a:txBody>
                  <a:tcPr marL="5004" marR="5004" marT="37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altLang="ja-JP" sz="800" b="0" i="0" u="none" strike="noStrike">
                          <a:solidFill>
                            <a:srgbClr val="000000"/>
                          </a:solidFill>
                          <a:effectLst/>
                          <a:latin typeface="+mj-lt"/>
                          <a:ea typeface="Meiryo UI" panose="020B0604030504040204" pitchFamily="50" charset="-128"/>
                        </a:rPr>
                        <a:t>Within 8 hours</a:t>
                      </a:r>
                    </a:p>
                  </a:txBody>
                  <a:tcPr marL="5004" marR="5004" marT="37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51839098"/>
                  </a:ext>
                </a:extLst>
              </a:tr>
              <a:tr h="184184">
                <a:tc gridSpan="2">
                  <a:txBody>
                    <a:bodyPr/>
                    <a:lstStyle/>
                    <a:p>
                      <a:pPr algn="l" rtl="0" fontAlgn="ctr"/>
                      <a:r>
                        <a:rPr lang="en-US" sz="800" b="0" i="0" u="none" strike="noStrike">
                          <a:solidFill>
                            <a:srgbClr val="000000"/>
                          </a:solidFill>
                          <a:effectLst/>
                          <a:latin typeface="+mj-lt"/>
                          <a:ea typeface="Meiryo UI" panose="020B0604030504040204" pitchFamily="50" charset="-128"/>
                        </a:rPr>
                        <a:t>SCP connector</a:t>
                      </a:r>
                    </a:p>
                  </a:txBody>
                  <a:tcPr marL="5004" marR="5004" marT="31173" marB="31173"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kumimoji="1" lang="ja-JP" altLang="en-US"/>
                    </a:p>
                  </a:txBody>
                  <a:tcPr/>
                </a:tc>
                <a:tc>
                  <a:txBody>
                    <a:bodyPr/>
                    <a:lstStyle/>
                    <a:p>
                      <a:pPr algn="ctr" rtl="0" fontAlgn="ctr"/>
                      <a:r>
                        <a:rPr lang="ja-JP" altLang="en-US" sz="800" b="0" i="0" u="none" strike="noStrike">
                          <a:solidFill>
                            <a:srgbClr val="000000"/>
                          </a:solidFill>
                          <a:effectLst/>
                          <a:latin typeface="+mj-lt"/>
                          <a:ea typeface="Meiryo UI" panose="020B0604030504040204" pitchFamily="50" charset="-128"/>
                        </a:rPr>
                        <a:t>ー</a:t>
                      </a:r>
                    </a:p>
                  </a:txBody>
                  <a:tcPr marL="5004" marR="5004" marT="37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ja-JP" altLang="en-US" sz="800" b="0" i="0" u="none" strike="noStrike">
                          <a:solidFill>
                            <a:srgbClr val="000000"/>
                          </a:solidFill>
                          <a:effectLst/>
                          <a:latin typeface="+mj-lt"/>
                          <a:ea typeface="Meiryo UI" panose="020B0604030504040204" pitchFamily="50" charset="-128"/>
                        </a:rPr>
                        <a:t>○</a:t>
                      </a:r>
                    </a:p>
                  </a:txBody>
                  <a:tcPr marL="5004" marR="5004" marT="37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CC"/>
                    </a:solidFill>
                  </a:tcPr>
                </a:tc>
                <a:tc>
                  <a:txBody>
                    <a:bodyPr/>
                    <a:lstStyle/>
                    <a:p>
                      <a:pPr algn="ctr" rtl="0" fontAlgn="ctr"/>
                      <a:r>
                        <a:rPr lang="ja-JP" altLang="en-US" sz="800" b="0" i="0" u="none" strike="noStrike">
                          <a:solidFill>
                            <a:srgbClr val="000000"/>
                          </a:solidFill>
                          <a:effectLst/>
                          <a:latin typeface="+mj-lt"/>
                          <a:ea typeface="Meiryo UI" panose="020B0604030504040204" pitchFamily="50" charset="-128"/>
                        </a:rPr>
                        <a:t>ー</a:t>
                      </a:r>
                    </a:p>
                  </a:txBody>
                  <a:tcPr marL="5004" marR="5004" marT="37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altLang="ja-JP" sz="800" b="0" i="0" u="none" strike="noStrike">
                          <a:solidFill>
                            <a:srgbClr val="000000"/>
                          </a:solidFill>
                          <a:effectLst/>
                          <a:latin typeface="+mj-lt"/>
                          <a:ea typeface="Meiryo UI" panose="020B0604030504040204" pitchFamily="50" charset="-128"/>
                        </a:rPr>
                        <a:t>5: Restart within 1 day</a:t>
                      </a:r>
                    </a:p>
                  </a:txBody>
                  <a:tcPr marL="5004" marR="5004" marT="37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altLang="ja-JP" sz="800" b="0" i="0" u="none" strike="noStrike">
                          <a:solidFill>
                            <a:srgbClr val="000000"/>
                          </a:solidFill>
                          <a:effectLst/>
                          <a:latin typeface="+mj-lt"/>
                          <a:ea typeface="Meiryo UI" panose="020B0604030504040204" pitchFamily="50" charset="-128"/>
                        </a:rPr>
                        <a:t>Within 8 hours</a:t>
                      </a:r>
                    </a:p>
                  </a:txBody>
                  <a:tcPr marL="5004" marR="5004" marT="37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42723004"/>
                  </a:ext>
                </a:extLst>
              </a:tr>
              <a:tr h="222108">
                <a:tc gridSpan="2">
                  <a:txBody>
                    <a:bodyPr/>
                    <a:lstStyle/>
                    <a:p>
                      <a:pPr algn="l" rtl="0" fontAlgn="ctr"/>
                      <a:r>
                        <a:rPr lang="en-US" sz="800" b="0" i="0" u="none" strike="noStrike">
                          <a:solidFill>
                            <a:srgbClr val="000000"/>
                          </a:solidFill>
                          <a:effectLst/>
                          <a:latin typeface="+mj-lt"/>
                          <a:ea typeface="Meiryo UI" panose="020B0604030504040204" pitchFamily="50" charset="-128"/>
                        </a:rPr>
                        <a:t>SAP Solution Manager</a:t>
                      </a:r>
                    </a:p>
                  </a:txBody>
                  <a:tcPr marL="5004" marR="5004" marT="31173" marB="31173"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kumimoji="1" lang="ja-JP" altLang="en-US"/>
                    </a:p>
                  </a:txBody>
                  <a:tcPr/>
                </a:tc>
                <a:tc>
                  <a:txBody>
                    <a:bodyPr/>
                    <a:lstStyle/>
                    <a:p>
                      <a:pPr algn="ctr" rtl="0" fontAlgn="ctr"/>
                      <a:r>
                        <a:rPr lang="ja-JP" altLang="en-US" sz="800" b="0" i="0" u="none" strike="noStrike" err="1">
                          <a:solidFill>
                            <a:srgbClr val="000000"/>
                          </a:solidFill>
                          <a:effectLst/>
                          <a:latin typeface="+mj-lt"/>
                          <a:ea typeface="Meiryo UI" panose="020B0604030504040204" pitchFamily="50" charset="-128"/>
                        </a:rPr>
                        <a:t>ー</a:t>
                      </a:r>
                      <a:endParaRPr lang="ja-JP" altLang="en-US" sz="800" b="0" i="0" u="none" strike="noStrike">
                        <a:solidFill>
                          <a:srgbClr val="000000"/>
                        </a:solidFill>
                        <a:effectLst/>
                        <a:latin typeface="+mj-lt"/>
                        <a:ea typeface="Meiryo UI" panose="020B0604030504040204" pitchFamily="50" charset="-128"/>
                      </a:endParaRPr>
                    </a:p>
                  </a:txBody>
                  <a:tcPr marL="5004" marR="5004" marT="37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ja-JP" altLang="en-US" sz="800" b="0" i="0" u="none" strike="noStrike" err="1">
                          <a:solidFill>
                            <a:srgbClr val="000000"/>
                          </a:solidFill>
                          <a:effectLst/>
                          <a:latin typeface="+mj-lt"/>
                          <a:ea typeface="Meiryo UI" panose="020B0604030504040204" pitchFamily="50" charset="-128"/>
                        </a:rPr>
                        <a:t>ー</a:t>
                      </a:r>
                      <a:endParaRPr lang="ja-JP" altLang="en-US" sz="800" b="0" i="0" u="none" strike="noStrike">
                        <a:solidFill>
                          <a:srgbClr val="000000"/>
                        </a:solidFill>
                        <a:effectLst/>
                        <a:latin typeface="+mj-lt"/>
                        <a:ea typeface="Meiryo UI" panose="020B0604030504040204" pitchFamily="50" charset="-128"/>
                      </a:endParaRPr>
                    </a:p>
                  </a:txBody>
                  <a:tcPr marL="5004" marR="5004" marT="37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ja-JP" altLang="en-US" sz="800" b="0" i="0" u="none" strike="noStrike">
                          <a:solidFill>
                            <a:srgbClr val="000000"/>
                          </a:solidFill>
                          <a:effectLst/>
                          <a:latin typeface="+mj-lt"/>
                          <a:ea typeface="Meiryo UI" panose="020B0604030504040204" pitchFamily="50" charset="-128"/>
                        </a:rPr>
                        <a:t>ー</a:t>
                      </a:r>
                    </a:p>
                  </a:txBody>
                  <a:tcPr marL="5004" marR="5004" marT="37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ja-JP" altLang="en-US" sz="800" b="0" i="0" u="none" strike="noStrike">
                          <a:solidFill>
                            <a:srgbClr val="000000"/>
                          </a:solidFill>
                          <a:effectLst/>
                          <a:latin typeface="+mj-lt"/>
                          <a:ea typeface="Meiryo UI" panose="020B0604030504040204" pitchFamily="50" charset="-128"/>
                        </a:rPr>
                        <a:t>ー</a:t>
                      </a:r>
                    </a:p>
                  </a:txBody>
                  <a:tcPr marL="5004" marR="5004" marT="37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altLang="ja-JP" sz="800" b="0" i="0" u="none" strike="noStrike">
                          <a:solidFill>
                            <a:srgbClr val="000000"/>
                          </a:solidFill>
                          <a:effectLst/>
                          <a:latin typeface="+mj-lt"/>
                          <a:ea typeface="Meiryo UI" panose="020B0604030504040204" pitchFamily="50" charset="-128"/>
                        </a:rPr>
                        <a:t>Do not adopt DR configuration</a:t>
                      </a:r>
                    </a:p>
                  </a:txBody>
                  <a:tcPr marL="5004" marR="5004" marT="37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65081996"/>
                  </a:ext>
                </a:extLst>
              </a:tr>
              <a:tr h="222108">
                <a:tc gridSpan="2">
                  <a:txBody>
                    <a:bodyPr/>
                    <a:lstStyle/>
                    <a:p>
                      <a:pPr algn="l" rtl="0" fontAlgn="ctr"/>
                      <a:r>
                        <a:rPr lang="en-US" sz="800" b="0" i="0" u="none" strike="noStrike">
                          <a:solidFill>
                            <a:srgbClr val="000000"/>
                          </a:solidFill>
                          <a:effectLst/>
                          <a:latin typeface="+mj-lt"/>
                          <a:ea typeface="Meiryo UI" panose="020B0604030504040204" pitchFamily="50" charset="-128"/>
                        </a:rPr>
                        <a:t>SAP Router</a:t>
                      </a:r>
                    </a:p>
                  </a:txBody>
                  <a:tcPr marL="5004" marR="5004" marT="31173" marB="31173"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kumimoji="1" lang="ja-JP" altLang="en-US"/>
                    </a:p>
                  </a:txBody>
                  <a:tcPr/>
                </a:tc>
                <a:tc>
                  <a:txBody>
                    <a:bodyPr/>
                    <a:lstStyle/>
                    <a:p>
                      <a:pPr algn="ctr" rtl="0" fontAlgn="ctr"/>
                      <a:r>
                        <a:rPr lang="ja-JP" altLang="en-US" sz="800" b="0" i="0" u="none" strike="noStrike" err="1">
                          <a:solidFill>
                            <a:srgbClr val="000000"/>
                          </a:solidFill>
                          <a:effectLst/>
                          <a:latin typeface="+mj-lt"/>
                          <a:ea typeface="Meiryo UI" panose="020B0604030504040204" pitchFamily="50" charset="-128"/>
                        </a:rPr>
                        <a:t>ー</a:t>
                      </a:r>
                      <a:endParaRPr lang="ja-JP" altLang="en-US" sz="800" b="0" i="0" u="none" strike="noStrike">
                        <a:solidFill>
                          <a:srgbClr val="000000"/>
                        </a:solidFill>
                        <a:effectLst/>
                        <a:latin typeface="+mj-lt"/>
                        <a:ea typeface="Meiryo UI" panose="020B0604030504040204" pitchFamily="50" charset="-128"/>
                      </a:endParaRPr>
                    </a:p>
                  </a:txBody>
                  <a:tcPr marL="5004" marR="5004" marT="37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ja-JP" altLang="en-US" sz="800" b="0" i="0" u="none" strike="noStrike" err="1">
                          <a:solidFill>
                            <a:srgbClr val="000000"/>
                          </a:solidFill>
                          <a:effectLst/>
                          <a:latin typeface="+mj-lt"/>
                          <a:ea typeface="Meiryo UI" panose="020B0604030504040204" pitchFamily="50" charset="-128"/>
                        </a:rPr>
                        <a:t>ー</a:t>
                      </a:r>
                      <a:endParaRPr lang="ja-JP" altLang="en-US" sz="800" b="0" i="0" u="none" strike="noStrike">
                        <a:solidFill>
                          <a:srgbClr val="000000"/>
                        </a:solidFill>
                        <a:effectLst/>
                        <a:latin typeface="+mj-lt"/>
                        <a:ea typeface="Meiryo UI" panose="020B0604030504040204" pitchFamily="50" charset="-128"/>
                      </a:endParaRPr>
                    </a:p>
                  </a:txBody>
                  <a:tcPr marL="5004" marR="5004" marT="37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ja-JP" altLang="en-US" sz="800" b="0" i="0" u="none" strike="noStrike" err="1">
                          <a:solidFill>
                            <a:srgbClr val="000000"/>
                          </a:solidFill>
                          <a:effectLst/>
                          <a:latin typeface="+mj-lt"/>
                          <a:ea typeface="Meiryo UI" panose="020B0604030504040204" pitchFamily="50" charset="-128"/>
                        </a:rPr>
                        <a:t>ー</a:t>
                      </a:r>
                      <a:endParaRPr lang="ja-JP" altLang="en-US" sz="800" b="0" i="0" u="none" strike="noStrike">
                        <a:solidFill>
                          <a:srgbClr val="000000"/>
                        </a:solidFill>
                        <a:effectLst/>
                        <a:latin typeface="+mj-lt"/>
                        <a:ea typeface="Meiryo UI" panose="020B0604030504040204" pitchFamily="50" charset="-128"/>
                      </a:endParaRPr>
                    </a:p>
                  </a:txBody>
                  <a:tcPr marL="5004" marR="5004" marT="37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ja-JP" altLang="en-US" sz="800" b="0" i="0" u="none" strike="noStrike">
                          <a:solidFill>
                            <a:srgbClr val="000000"/>
                          </a:solidFill>
                          <a:effectLst/>
                          <a:latin typeface="+mj-lt"/>
                          <a:ea typeface="Meiryo UI" panose="020B0604030504040204" pitchFamily="50" charset="-128"/>
                        </a:rPr>
                        <a:t>ー</a:t>
                      </a:r>
                    </a:p>
                  </a:txBody>
                  <a:tcPr marL="5004" marR="5004" marT="37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altLang="ja-JP" sz="800" b="0" i="0" u="none" strike="noStrike">
                          <a:solidFill>
                            <a:srgbClr val="000000"/>
                          </a:solidFill>
                          <a:effectLst/>
                          <a:latin typeface="+mj-lt"/>
                          <a:ea typeface="Meiryo UI" panose="020B0604030504040204" pitchFamily="50" charset="-128"/>
                        </a:rPr>
                        <a:t>Do not adopt DR configuration</a:t>
                      </a:r>
                    </a:p>
                  </a:txBody>
                  <a:tcPr marL="5004" marR="5004" marT="37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85937505"/>
                  </a:ext>
                </a:extLst>
              </a:tr>
            </a:tbl>
          </a:graphicData>
        </a:graphic>
      </p:graphicFrame>
      <p:graphicFrame>
        <p:nvGraphicFramePr>
          <p:cNvPr id="5" name="オブジェクト 4">
            <a:extLst>
              <a:ext uri="{FF2B5EF4-FFF2-40B4-BE49-F238E27FC236}">
                <a16:creationId xmlns:a16="http://schemas.microsoft.com/office/drawing/2014/main" id="{C18E4648-2234-430F-B1FC-FE0990414B65}"/>
              </a:ext>
            </a:extLst>
          </p:cNvPr>
          <p:cNvGraphicFramePr>
            <a:graphicFrameLocks noChangeAspect="1"/>
          </p:cNvGraphicFramePr>
          <p:nvPr/>
        </p:nvGraphicFramePr>
        <p:xfrm>
          <a:off x="5031051" y="33878"/>
          <a:ext cx="2295255" cy="431639"/>
        </p:xfrm>
        <a:graphic>
          <a:graphicData uri="http://schemas.openxmlformats.org/presentationml/2006/ole">
            <mc:AlternateContent xmlns:mc="http://schemas.openxmlformats.org/markup-compatibility/2006">
              <mc:Choice xmlns:v="urn:schemas-microsoft-com:vml" Requires="v">
                <p:oleObj name="Worksheet" r:id="rId2" imgW="5874887" imgH="1105050" progId="Excel.Sheet.12">
                  <p:embed/>
                </p:oleObj>
              </mc:Choice>
              <mc:Fallback>
                <p:oleObj name="Worksheet" r:id="rId2" imgW="5874887" imgH="1105050" progId="Excel.Sheet.12">
                  <p:embed/>
                  <p:pic>
                    <p:nvPicPr>
                      <p:cNvPr id="5" name="オブジェクト 4">
                        <a:extLst>
                          <a:ext uri="{FF2B5EF4-FFF2-40B4-BE49-F238E27FC236}">
                            <a16:creationId xmlns:a16="http://schemas.microsoft.com/office/drawing/2014/main" id="{C18E4648-2234-430F-B1FC-FE0990414B65}"/>
                          </a:ext>
                        </a:extLst>
                      </p:cNvPr>
                      <p:cNvPicPr/>
                      <p:nvPr/>
                    </p:nvPicPr>
                    <p:blipFill>
                      <a:blip r:embed="rId3"/>
                      <a:stretch>
                        <a:fillRect/>
                      </a:stretch>
                    </p:blipFill>
                    <p:spPr>
                      <a:xfrm>
                        <a:off x="5031051" y="33878"/>
                        <a:ext cx="2295255" cy="431639"/>
                      </a:xfrm>
                      <a:prstGeom prst="rect">
                        <a:avLst/>
                      </a:prstGeom>
                    </p:spPr>
                  </p:pic>
                </p:oleObj>
              </mc:Fallback>
            </mc:AlternateContent>
          </a:graphicData>
        </a:graphic>
      </p:graphicFrame>
      <p:sp>
        <p:nvSpPr>
          <p:cNvPr id="4" name="フッター プレースホルダー 3">
            <a:extLst>
              <a:ext uri="{FF2B5EF4-FFF2-40B4-BE49-F238E27FC236}">
                <a16:creationId xmlns:a16="http://schemas.microsoft.com/office/drawing/2014/main" id="{DA89CA63-E2D2-45A2-8519-53FB589B357B}"/>
              </a:ext>
            </a:extLst>
          </p:cNvPr>
          <p:cNvSpPr>
            <a:spLocks noGrp="1"/>
          </p:cNvSpPr>
          <p:nvPr>
            <p:ph type="ftr" sz="quarter" idx="11"/>
          </p:nvPr>
        </p:nvSpPr>
        <p:spPr/>
        <p:txBody>
          <a:bodyPr/>
          <a:lstStyle/>
          <a:p>
            <a:pPr fontAlgn="base">
              <a:spcBef>
                <a:spcPct val="0"/>
              </a:spcBef>
              <a:spcAft>
                <a:spcPct val="0"/>
              </a:spcAft>
            </a:pPr>
            <a:r>
              <a:rPr lang="en-US" altLang="ja-JP" b="1">
                <a:solidFill>
                  <a:srgbClr val="595959"/>
                </a:solidFill>
                <a:latin typeface="Arial"/>
                <a:ea typeface="ＭＳ Ｐゴシック" charset="0"/>
                <a:cs typeface="Arial" charset="0"/>
              </a:rPr>
              <a:t>GERPBSS002-001  </a:t>
            </a:r>
          </a:p>
          <a:p>
            <a:pPr fontAlgn="base">
              <a:spcBef>
                <a:spcPct val="0"/>
              </a:spcBef>
              <a:spcAft>
                <a:spcPct val="0"/>
              </a:spcAft>
            </a:pPr>
            <a:r>
              <a:rPr lang="en-US" altLang="ja-JP" b="1">
                <a:solidFill>
                  <a:srgbClr val="595959"/>
                </a:solidFill>
                <a:latin typeface="Arial"/>
                <a:ea typeface="ＭＳ Ｐゴシック" charset="0"/>
                <a:cs typeface="Arial" charset="0"/>
              </a:rPr>
              <a:t>INTERNAL ONLY</a:t>
            </a:r>
            <a:endParaRPr lang="ja-JP" altLang="ja-JP">
              <a:solidFill>
                <a:srgbClr val="595959"/>
              </a:solidFill>
              <a:latin typeface="Arial"/>
              <a:ea typeface="ＭＳ Ｐゴシック" charset="0"/>
              <a:cs typeface="Arial" charset="0"/>
            </a:endParaRPr>
          </a:p>
        </p:txBody>
      </p:sp>
      <p:sp>
        <p:nvSpPr>
          <p:cNvPr id="7" name="スライド番号プレースホルダー 6">
            <a:extLst>
              <a:ext uri="{FF2B5EF4-FFF2-40B4-BE49-F238E27FC236}">
                <a16:creationId xmlns:a16="http://schemas.microsoft.com/office/drawing/2014/main" id="{0D8F4696-C1CB-4EF9-8989-8A22B5A4F07B}"/>
              </a:ext>
            </a:extLst>
          </p:cNvPr>
          <p:cNvSpPr>
            <a:spLocks noGrp="1"/>
          </p:cNvSpPr>
          <p:nvPr>
            <p:ph type="sldNum" sz="quarter" idx="12"/>
          </p:nvPr>
        </p:nvSpPr>
        <p:spPr/>
        <p:txBody>
          <a:bodyPr/>
          <a:lstStyle/>
          <a:p>
            <a:pPr fontAlgn="base">
              <a:spcBef>
                <a:spcPct val="0"/>
              </a:spcBef>
              <a:spcAft>
                <a:spcPct val="0"/>
              </a:spcAft>
            </a:pPr>
            <a:r>
              <a:rPr lang="en-US" altLang="ja-JP">
                <a:solidFill>
                  <a:srgbClr val="000000">
                    <a:tint val="75000"/>
                  </a:srgbClr>
                </a:solidFill>
                <a:latin typeface="Arial"/>
                <a:ea typeface="HGP創英角ｺﾞｼｯｸUB" charset="0"/>
              </a:rPr>
              <a:t>Page </a:t>
            </a:r>
            <a:fld id="{D3198D03-3FD0-425F-878A-9233AE0DEAA3}" type="slidenum">
              <a:rPr lang="ja-JP" altLang="en-US">
                <a:solidFill>
                  <a:srgbClr val="000000">
                    <a:tint val="75000"/>
                  </a:srgbClr>
                </a:solidFill>
                <a:latin typeface="Arial"/>
                <a:ea typeface="HGP創英角ｺﾞｼｯｸUB" charset="0"/>
              </a:rPr>
              <a:pPr fontAlgn="base">
                <a:spcBef>
                  <a:spcPct val="0"/>
                </a:spcBef>
                <a:spcAft>
                  <a:spcPct val="0"/>
                </a:spcAft>
              </a:pPr>
              <a:t>8</a:t>
            </a:fld>
            <a:r>
              <a:rPr lang="ja-JP" altLang="en-US">
                <a:solidFill>
                  <a:srgbClr val="000000">
                    <a:tint val="75000"/>
                  </a:srgbClr>
                </a:solidFill>
                <a:latin typeface="Arial"/>
                <a:ea typeface="HGP創英角ｺﾞｼｯｸUB" charset="0"/>
              </a:rPr>
              <a:t> </a:t>
            </a:r>
          </a:p>
        </p:txBody>
      </p:sp>
    </p:spTree>
    <p:extLst>
      <p:ext uri="{BB962C8B-B14F-4D97-AF65-F5344CB8AC3E}">
        <p14:creationId xmlns:p14="http://schemas.microsoft.com/office/powerpoint/2010/main" val="19189094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四角形: 角を丸くする 31">
            <a:extLst>
              <a:ext uri="{FF2B5EF4-FFF2-40B4-BE49-F238E27FC236}">
                <a16:creationId xmlns:a16="http://schemas.microsoft.com/office/drawing/2014/main" id="{12788058-4BF7-4122-91CA-3FBB052B0BB6}"/>
              </a:ext>
            </a:extLst>
          </p:cNvPr>
          <p:cNvSpPr/>
          <p:nvPr/>
        </p:nvSpPr>
        <p:spPr>
          <a:xfrm>
            <a:off x="5463099" y="2140125"/>
            <a:ext cx="1512168" cy="379070"/>
          </a:xfrm>
          <a:prstGeom prst="roundRect">
            <a:avLst/>
          </a:prstGeom>
          <a:solidFill>
            <a:srgbClr val="EAEAEA"/>
          </a:solidFill>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54000" tIns="34290" rIns="54000" bIns="34290" numCol="1" spcCol="0" rtlCol="0" fromWordArt="0" anchor="ctr" anchorCtr="0" forceAA="0" compatLnSpc="1">
            <a:prstTxWarp prst="textNoShape">
              <a:avLst/>
            </a:prstTxWarp>
            <a:noAutofit/>
          </a:bodyPr>
          <a:lstStyle/>
          <a:p>
            <a:pPr algn="ctr" fontAlgn="base">
              <a:spcBef>
                <a:spcPct val="0"/>
              </a:spcBef>
              <a:spcAft>
                <a:spcPct val="0"/>
              </a:spcAft>
            </a:pPr>
            <a:endParaRPr lang="ja-JP" altLang="en-US" sz="825">
              <a:solidFill>
                <a:sysClr val="windowText" lastClr="000000"/>
              </a:solidFill>
              <a:latin typeface="Arial"/>
              <a:ea typeface="Meiryo UI" panose="020B0604030504040204" pitchFamily="50" charset="-128"/>
            </a:endParaRPr>
          </a:p>
        </p:txBody>
      </p:sp>
      <p:sp>
        <p:nvSpPr>
          <p:cNvPr id="2" name="タイトル 1">
            <a:extLst>
              <a:ext uri="{FF2B5EF4-FFF2-40B4-BE49-F238E27FC236}">
                <a16:creationId xmlns:a16="http://schemas.microsoft.com/office/drawing/2014/main" id="{C2DB7BBE-6E9A-4EDB-BF1C-920A00320708}"/>
              </a:ext>
            </a:extLst>
          </p:cNvPr>
          <p:cNvSpPr>
            <a:spLocks noGrp="1"/>
          </p:cNvSpPr>
          <p:nvPr>
            <p:ph type="title"/>
          </p:nvPr>
        </p:nvSpPr>
        <p:spPr>
          <a:xfrm>
            <a:off x="419505" y="77527"/>
            <a:ext cx="8057127" cy="822722"/>
          </a:xfrm>
          <a:noFill/>
          <a:ln>
            <a:noFill/>
          </a:ln>
          <a:effectLst/>
        </p:spPr>
        <p:txBody>
          <a:bodyPr vert="horz" wrap="square" lIns="0" tIns="0" rIns="0" bIns="0" numCol="1" rtlCol="0" anchor="ctr" anchorCtr="0" compatLnSpc="1">
            <a:prstTxWarp prst="textNoShape">
              <a:avLst/>
            </a:prstTxWarp>
            <a:noAutofit/>
          </a:bodyPr>
          <a:lstStyle/>
          <a:p>
            <a:r>
              <a:rPr lang="en-US" altLang="ja-JP" sz="2100" dirty="0">
                <a:latin typeface="+mj-lt"/>
              </a:rPr>
              <a:t>5-2.Disaster recovery</a:t>
            </a:r>
            <a:br>
              <a:rPr lang="en-US" altLang="ja-JP" sz="2100" dirty="0">
                <a:latin typeface="+mj-lt"/>
              </a:rPr>
            </a:br>
            <a:r>
              <a:rPr lang="en-US" altLang="ja-JP" sz="2100" dirty="0">
                <a:latin typeface="+mj-lt"/>
              </a:rPr>
              <a:t>DR image of S/4HANA</a:t>
            </a:r>
          </a:p>
        </p:txBody>
      </p:sp>
      <p:sp>
        <p:nvSpPr>
          <p:cNvPr id="3" name="コンテンツ プレースホルダー 2">
            <a:extLst>
              <a:ext uri="{FF2B5EF4-FFF2-40B4-BE49-F238E27FC236}">
                <a16:creationId xmlns:a16="http://schemas.microsoft.com/office/drawing/2014/main" id="{896F76DF-CDB2-4F55-A03B-0DC6D0C1013C}"/>
              </a:ext>
            </a:extLst>
          </p:cNvPr>
          <p:cNvSpPr>
            <a:spLocks noGrp="1"/>
          </p:cNvSpPr>
          <p:nvPr>
            <p:ph idx="1"/>
          </p:nvPr>
        </p:nvSpPr>
        <p:spPr>
          <a:xfrm>
            <a:off x="1277542" y="870348"/>
            <a:ext cx="6588919" cy="432262"/>
          </a:xfrm>
        </p:spPr>
        <p:txBody>
          <a:bodyPr/>
          <a:lstStyle/>
          <a:p>
            <a:r>
              <a:rPr lang="en-US" altLang="ja-JP" sz="975" dirty="0">
                <a:latin typeface="+mj-lt"/>
              </a:rPr>
              <a:t>ASR(Azure Site Recovery) and Replication synchronize data from East Japan to West Japan region, </a:t>
            </a:r>
            <a:br>
              <a:rPr lang="en-US" altLang="ja-JP" sz="975" dirty="0">
                <a:latin typeface="+mj-lt"/>
              </a:rPr>
            </a:br>
            <a:r>
              <a:rPr lang="en-US" altLang="ja-JP" sz="975" dirty="0">
                <a:latin typeface="+mj-lt"/>
              </a:rPr>
              <a:t>and provide services in West Japan when DR is declared.</a:t>
            </a:r>
          </a:p>
        </p:txBody>
      </p:sp>
      <p:sp>
        <p:nvSpPr>
          <p:cNvPr id="6" name="コンテンツ プレースホルダー 2">
            <a:extLst>
              <a:ext uri="{FF2B5EF4-FFF2-40B4-BE49-F238E27FC236}">
                <a16:creationId xmlns:a16="http://schemas.microsoft.com/office/drawing/2014/main" id="{C896674C-9DF2-46B5-A624-EF00381AD13F}"/>
              </a:ext>
            </a:extLst>
          </p:cNvPr>
          <p:cNvSpPr txBox="1">
            <a:spLocks/>
          </p:cNvSpPr>
          <p:nvPr/>
        </p:nvSpPr>
        <p:spPr>
          <a:xfrm>
            <a:off x="1277541" y="1197339"/>
            <a:ext cx="6697025" cy="402304"/>
          </a:xfrm>
          <a:prstGeom prst="rect">
            <a:avLst/>
          </a:prstGeom>
        </p:spPr>
        <p:txBody>
          <a:bodyPr/>
          <a:lstStyle>
            <a:lvl1pPr marL="342900" indent="-342900" algn="l" defTabSz="457200" rtl="0" eaLnBrk="1" latinLnBrk="0" hangingPunct="1">
              <a:spcBef>
                <a:spcPct val="20000"/>
              </a:spcBef>
              <a:buFont typeface="Arial"/>
              <a:buChar char="•"/>
              <a:defRPr kumimoji="1" sz="3200" kern="1200">
                <a:solidFill>
                  <a:schemeClr val="accent5"/>
                </a:solidFill>
              </a:defRPr>
            </a:lvl1pPr>
            <a:lvl2pPr marL="742950" indent="-285750" algn="l" defTabSz="457200" rtl="0" eaLnBrk="1" latinLnBrk="0" hangingPunct="1">
              <a:spcBef>
                <a:spcPct val="20000"/>
              </a:spcBef>
              <a:buFont typeface="Arial"/>
              <a:buChar char="–"/>
              <a:defRPr kumimoji="1" sz="2400" kern="1200">
                <a:solidFill>
                  <a:schemeClr val="accent5"/>
                </a:solidFill>
              </a:defRPr>
            </a:lvl2pPr>
            <a:lvl3pPr marL="1143000" indent="-228600" algn="l" defTabSz="457200" rtl="0" eaLnBrk="1" latinLnBrk="0" hangingPunct="1">
              <a:spcBef>
                <a:spcPct val="20000"/>
              </a:spcBef>
              <a:buFont typeface="Arial"/>
              <a:buChar char="•"/>
              <a:defRPr kumimoji="1" sz="1600" kern="1200">
                <a:solidFill>
                  <a:schemeClr val="accent5"/>
                </a:solidFill>
              </a:defRPr>
            </a:lvl3pPr>
            <a:lvl4pPr marL="1600200" indent="-228600" algn="l" defTabSz="457200" rtl="0" eaLnBrk="1" latinLnBrk="0" hangingPunct="1">
              <a:spcBef>
                <a:spcPct val="20000"/>
              </a:spcBef>
              <a:buFont typeface="Arial"/>
              <a:buChar char="–"/>
              <a:defRPr kumimoji="1" sz="1000" kern="1200">
                <a:solidFill>
                  <a:schemeClr val="accent5"/>
                </a:solidFill>
              </a:defRPr>
            </a:lvl4pPr>
            <a:lvl5pPr marL="2057400" indent="-228600" algn="l" defTabSz="457200" rtl="0" eaLnBrk="1" latinLnBrk="0" hangingPunct="1">
              <a:spcBef>
                <a:spcPct val="20000"/>
              </a:spcBef>
              <a:buFont typeface="Arial"/>
              <a:buChar char="»"/>
              <a:defRPr kumimoji="1" sz="2000" kern="1200">
                <a:solidFill>
                  <a:schemeClr val="tx1"/>
                </a:solidFill>
              </a:defRPr>
            </a:lvl5pPr>
            <a:lvl6pPr marL="2514600" indent="-228600" algn="l" defTabSz="457200" rtl="0" eaLnBrk="1" latinLnBrk="0" hangingPunct="1">
              <a:spcBef>
                <a:spcPct val="20000"/>
              </a:spcBef>
              <a:buFont typeface="Arial"/>
              <a:buChar char="•"/>
              <a:defRPr kumimoji="1" sz="2000" kern="1200">
                <a:solidFill>
                  <a:schemeClr val="tx1"/>
                </a:solidFill>
              </a:defRPr>
            </a:lvl6pPr>
            <a:lvl7pPr marL="2971800" indent="-228600" algn="l" defTabSz="457200" rtl="0" eaLnBrk="1" latinLnBrk="0" hangingPunct="1">
              <a:spcBef>
                <a:spcPct val="20000"/>
              </a:spcBef>
              <a:buFont typeface="Arial"/>
              <a:buChar char="•"/>
              <a:defRPr kumimoji="1" sz="2000" kern="1200">
                <a:solidFill>
                  <a:schemeClr val="tx1"/>
                </a:solidFill>
              </a:defRPr>
            </a:lvl7pPr>
            <a:lvl8pPr marL="3429000" indent="-228600" algn="l" defTabSz="457200" rtl="0" eaLnBrk="1" latinLnBrk="0" hangingPunct="1">
              <a:spcBef>
                <a:spcPct val="20000"/>
              </a:spcBef>
              <a:buFont typeface="Arial"/>
              <a:buChar char="•"/>
              <a:defRPr kumimoji="1" sz="2000" kern="1200">
                <a:solidFill>
                  <a:schemeClr val="tx1"/>
                </a:solidFill>
              </a:defRPr>
            </a:lvl8pPr>
            <a:lvl9pPr marL="3886200" indent="-228600" algn="l" defTabSz="457200" rtl="0" eaLnBrk="1" latinLnBrk="0" hangingPunct="1">
              <a:spcBef>
                <a:spcPct val="20000"/>
              </a:spcBef>
              <a:buFont typeface="Arial"/>
              <a:buChar char="•"/>
              <a:defRPr kumimoji="1" sz="2000" kern="1200">
                <a:solidFill>
                  <a:schemeClr val="tx1"/>
                </a:solidFill>
              </a:defRPr>
            </a:lvl9pPr>
          </a:lstStyle>
          <a:p>
            <a:pPr marL="132160" indent="-132160" fontAlgn="base">
              <a:spcAft>
                <a:spcPct val="0"/>
              </a:spcAft>
              <a:buFont typeface="+mj-ea"/>
              <a:buAutoNum type="circleNumDbPlain"/>
            </a:pPr>
            <a:r>
              <a:rPr lang="ja-JP" altLang="en-US" sz="825" kern="0">
                <a:solidFill>
                  <a:srgbClr val="000000"/>
                </a:solidFill>
                <a:latin typeface="Arial"/>
                <a:ea typeface="Meiryo UI" panose="020B0604030504040204" pitchFamily="50" charset="-128"/>
              </a:rPr>
              <a:t>Applications servers use ASR</a:t>
            </a:r>
            <a:r>
              <a:rPr lang="en-US" altLang="ja-JP" sz="825" kern="0">
                <a:solidFill>
                  <a:srgbClr val="000000"/>
                </a:solidFill>
                <a:latin typeface="Arial"/>
                <a:ea typeface="Meiryo UI" panose="020B0604030504040204" pitchFamily="50" charset="-128"/>
              </a:rPr>
              <a:t>,</a:t>
            </a:r>
            <a:r>
              <a:rPr lang="ja-JP" altLang="en-US" sz="825" kern="0">
                <a:solidFill>
                  <a:srgbClr val="000000"/>
                </a:solidFill>
                <a:latin typeface="Arial"/>
                <a:ea typeface="Meiryo UI" panose="020B0604030504040204" pitchFamily="50" charset="-128"/>
              </a:rPr>
              <a:t> and DB use </a:t>
            </a:r>
            <a:r>
              <a:rPr lang="en-US" altLang="ja-JP" sz="825" kern="0">
                <a:solidFill>
                  <a:srgbClr val="000000"/>
                </a:solidFill>
                <a:latin typeface="Arial"/>
                <a:ea typeface="Meiryo UI" panose="020B0604030504040204" pitchFamily="50" charset="-128"/>
              </a:rPr>
              <a:t>DB-</a:t>
            </a:r>
            <a:r>
              <a:rPr lang="ja-JP" altLang="en-US" sz="825" kern="0">
                <a:solidFill>
                  <a:srgbClr val="000000"/>
                </a:solidFill>
                <a:latin typeface="Arial"/>
                <a:ea typeface="Meiryo UI" panose="020B0604030504040204" pitchFamily="50" charset="-128"/>
              </a:rPr>
              <a:t>Replication to synchronize the data (applications </a:t>
            </a:r>
            <a:r>
              <a:rPr lang="en-US" altLang="ja-JP" sz="825" kern="0">
                <a:solidFill>
                  <a:srgbClr val="000000"/>
                </a:solidFill>
                <a:latin typeface="Arial"/>
                <a:ea typeface="Meiryo UI" panose="020B0604030504040204" pitchFamily="50" charset="-128"/>
              </a:rPr>
              <a:t>is COLD, </a:t>
            </a:r>
            <a:r>
              <a:rPr lang="ja-JP" altLang="en-US" sz="825" kern="0">
                <a:solidFill>
                  <a:srgbClr val="000000"/>
                </a:solidFill>
                <a:latin typeface="Arial"/>
                <a:ea typeface="Meiryo UI" panose="020B0604030504040204" pitchFamily="50" charset="-128"/>
              </a:rPr>
              <a:t>DB </a:t>
            </a:r>
            <a:r>
              <a:rPr lang="en-US" altLang="ja-JP" sz="825" kern="0">
                <a:solidFill>
                  <a:srgbClr val="000000"/>
                </a:solidFill>
                <a:latin typeface="Arial"/>
                <a:ea typeface="Meiryo UI" panose="020B0604030504040204" pitchFamily="50" charset="-128"/>
              </a:rPr>
              <a:t>is</a:t>
            </a:r>
            <a:r>
              <a:rPr lang="ja-JP" altLang="en-US" sz="825" kern="0">
                <a:solidFill>
                  <a:srgbClr val="000000"/>
                </a:solidFill>
                <a:latin typeface="Arial"/>
                <a:ea typeface="Meiryo UI" panose="020B0604030504040204" pitchFamily="50" charset="-128"/>
              </a:rPr>
              <a:t> </a:t>
            </a:r>
            <a:r>
              <a:rPr lang="en-US" altLang="ja-JP" sz="825" kern="0">
                <a:solidFill>
                  <a:srgbClr val="000000"/>
                </a:solidFill>
                <a:latin typeface="Arial"/>
                <a:ea typeface="Meiryo UI" panose="020B0604030504040204" pitchFamily="50" charset="-128"/>
              </a:rPr>
              <a:t>HOT</a:t>
            </a:r>
            <a:r>
              <a:rPr lang="ja-JP" altLang="en-US" sz="825" kern="0">
                <a:solidFill>
                  <a:srgbClr val="000000"/>
                </a:solidFill>
                <a:latin typeface="Arial"/>
                <a:ea typeface="Meiryo UI" panose="020B0604030504040204" pitchFamily="50" charset="-128"/>
              </a:rPr>
              <a:t> standby)</a:t>
            </a:r>
            <a:endParaRPr lang="en-US" altLang="ja-JP" sz="825" kern="0">
              <a:solidFill>
                <a:srgbClr val="000000"/>
              </a:solidFill>
              <a:latin typeface="Arial"/>
              <a:ea typeface="Meiryo UI" panose="020B0604030504040204" pitchFamily="50" charset="-128"/>
            </a:endParaRPr>
          </a:p>
          <a:p>
            <a:pPr marL="132160" indent="-132160" fontAlgn="base">
              <a:spcAft>
                <a:spcPct val="0"/>
              </a:spcAft>
              <a:buFont typeface="+mj-ea"/>
              <a:buAutoNum type="circleNumDbPlain"/>
            </a:pPr>
            <a:r>
              <a:rPr lang="en-US" altLang="ja-JP" sz="825" kern="0">
                <a:solidFill>
                  <a:srgbClr val="000000"/>
                </a:solidFill>
                <a:latin typeface="Arial"/>
                <a:ea typeface="Meiryo UI" panose="020B0604030504040204" pitchFamily="50" charset="-128"/>
              </a:rPr>
              <a:t>Start application server in West Japan when DR is declared</a:t>
            </a:r>
          </a:p>
        </p:txBody>
      </p:sp>
      <p:sp>
        <p:nvSpPr>
          <p:cNvPr id="46" name="四角形: 角を丸くする 7">
            <a:extLst>
              <a:ext uri="{FF2B5EF4-FFF2-40B4-BE49-F238E27FC236}">
                <a16:creationId xmlns:a16="http://schemas.microsoft.com/office/drawing/2014/main" id="{29E4CDF5-FAA8-47C8-A595-42F07A335800}"/>
              </a:ext>
            </a:extLst>
          </p:cNvPr>
          <p:cNvSpPr/>
          <p:nvPr/>
        </p:nvSpPr>
        <p:spPr>
          <a:xfrm>
            <a:off x="1736685" y="1552969"/>
            <a:ext cx="2483007" cy="1720271"/>
          </a:xfrm>
          <a:prstGeom prst="roundRect">
            <a:avLst>
              <a:gd name="adj" fmla="val 3390"/>
            </a:avLst>
          </a:prstGeom>
          <a:noFill/>
          <a:ln>
            <a:solidFill>
              <a:srgbClr val="002060"/>
            </a:solidFill>
          </a:ln>
        </p:spPr>
        <p:txBody>
          <a:bodyPr rot="0" spcFirstLastPara="0" vertOverflow="overflow" horzOverflow="overflow" vert="horz" wrap="square" lIns="57038" tIns="27861" rIns="57038" bIns="27861" numCol="1" spcCol="0" rtlCol="0" fromWordArt="0" anchor="t" anchorCtr="0" forceAA="0" compatLnSpc="1">
            <a:prstTxWarp prst="textNoShape">
              <a:avLst/>
            </a:prstTxWarp>
            <a:noAutofit/>
          </a:bodyPr>
          <a:lstStyle/>
          <a:p>
            <a:pPr algn="ctr" defTabSz="557213">
              <a:defRPr/>
            </a:pPr>
            <a:endParaRPr lang="ja-JP" altLang="en-US" sz="825" kern="0">
              <a:solidFill>
                <a:srgbClr val="000000">
                  <a:lumMod val="65000"/>
                  <a:lumOff val="35000"/>
                </a:srgbClr>
              </a:solidFill>
              <a:latin typeface="Arial"/>
              <a:ea typeface="Meiryo UI" panose="020B0604030504040204" pitchFamily="50" charset="-128"/>
            </a:endParaRPr>
          </a:p>
        </p:txBody>
      </p:sp>
      <p:sp>
        <p:nvSpPr>
          <p:cNvPr id="47" name="テキスト ボックス 46">
            <a:extLst>
              <a:ext uri="{FF2B5EF4-FFF2-40B4-BE49-F238E27FC236}">
                <a16:creationId xmlns:a16="http://schemas.microsoft.com/office/drawing/2014/main" id="{C06DA2D3-8D7E-4F2E-9B26-FF9917393606}"/>
              </a:ext>
            </a:extLst>
          </p:cNvPr>
          <p:cNvSpPr txBox="1"/>
          <p:nvPr/>
        </p:nvSpPr>
        <p:spPr>
          <a:xfrm>
            <a:off x="1736685" y="1552969"/>
            <a:ext cx="1018116" cy="219291"/>
          </a:xfrm>
          <a:prstGeom prst="rect">
            <a:avLst/>
          </a:prstGeom>
          <a:noFill/>
        </p:spPr>
        <p:txBody>
          <a:bodyPr wrap="square" rtlCol="0">
            <a:spAutoFit/>
          </a:bodyPr>
          <a:lstStyle/>
          <a:p>
            <a:pPr defTabSz="557213">
              <a:defRPr/>
            </a:pPr>
            <a:r>
              <a:rPr lang="ja-JP" altLang="en-US" sz="825" u="sng">
                <a:solidFill>
                  <a:srgbClr val="000000"/>
                </a:solidFill>
                <a:latin typeface="Arial"/>
                <a:ea typeface="Meiryo UI" panose="020B0604030504040204" pitchFamily="50" charset="-128"/>
              </a:rPr>
              <a:t>East Japan</a:t>
            </a:r>
          </a:p>
        </p:txBody>
      </p:sp>
      <p:sp>
        <p:nvSpPr>
          <p:cNvPr id="49" name="四角形: 角を丸くする 7">
            <a:extLst>
              <a:ext uri="{FF2B5EF4-FFF2-40B4-BE49-F238E27FC236}">
                <a16:creationId xmlns:a16="http://schemas.microsoft.com/office/drawing/2014/main" id="{7DE30EBA-7C73-43D0-A667-50BC24CCFBDF}"/>
              </a:ext>
            </a:extLst>
          </p:cNvPr>
          <p:cNvSpPr/>
          <p:nvPr/>
        </p:nvSpPr>
        <p:spPr>
          <a:xfrm>
            <a:off x="1902825" y="1783801"/>
            <a:ext cx="2071153" cy="1398176"/>
          </a:xfrm>
          <a:prstGeom prst="roundRect">
            <a:avLst>
              <a:gd name="adj" fmla="val 3390"/>
            </a:avLst>
          </a:prstGeom>
          <a:noFill/>
          <a:ln>
            <a:solidFill>
              <a:srgbClr val="002060"/>
            </a:solidFill>
          </a:ln>
        </p:spPr>
        <p:txBody>
          <a:bodyPr rot="0" spcFirstLastPara="0" vertOverflow="overflow" horzOverflow="overflow" vert="horz" wrap="square" lIns="57038" tIns="27861" rIns="57038" bIns="27861" numCol="1" spcCol="0" rtlCol="0" fromWordArt="0" anchor="t" anchorCtr="0" forceAA="0" compatLnSpc="1">
            <a:prstTxWarp prst="textNoShape">
              <a:avLst/>
            </a:prstTxWarp>
            <a:noAutofit/>
          </a:bodyPr>
          <a:lstStyle/>
          <a:p>
            <a:pPr algn="ctr" defTabSz="557213">
              <a:defRPr/>
            </a:pPr>
            <a:endParaRPr lang="ja-JP" altLang="en-US" sz="825" kern="0">
              <a:solidFill>
                <a:srgbClr val="000000">
                  <a:lumMod val="65000"/>
                  <a:lumOff val="35000"/>
                </a:srgbClr>
              </a:solidFill>
              <a:latin typeface="Arial"/>
              <a:ea typeface="Meiryo UI" panose="020B0604030504040204" pitchFamily="50" charset="-128"/>
            </a:endParaRPr>
          </a:p>
        </p:txBody>
      </p:sp>
      <p:sp>
        <p:nvSpPr>
          <p:cNvPr id="50" name="テキスト ボックス 49">
            <a:extLst>
              <a:ext uri="{FF2B5EF4-FFF2-40B4-BE49-F238E27FC236}">
                <a16:creationId xmlns:a16="http://schemas.microsoft.com/office/drawing/2014/main" id="{ED39C19C-5389-47AD-A0D2-FBB3DEFA0EC2}"/>
              </a:ext>
            </a:extLst>
          </p:cNvPr>
          <p:cNvSpPr txBox="1"/>
          <p:nvPr/>
        </p:nvSpPr>
        <p:spPr>
          <a:xfrm>
            <a:off x="4354143" y="2139703"/>
            <a:ext cx="460885" cy="219291"/>
          </a:xfrm>
          <a:prstGeom prst="rect">
            <a:avLst/>
          </a:prstGeom>
          <a:noFill/>
        </p:spPr>
        <p:txBody>
          <a:bodyPr wrap="square" rtlCol="0">
            <a:spAutoFit/>
          </a:bodyPr>
          <a:lstStyle/>
          <a:p>
            <a:pPr algn="ctr" defTabSz="557213">
              <a:defRPr/>
            </a:pPr>
            <a:r>
              <a:rPr lang="en-US" altLang="ja-JP" sz="825" u="sng">
                <a:solidFill>
                  <a:srgbClr val="000000"/>
                </a:solidFill>
                <a:latin typeface="Arial"/>
                <a:ea typeface="Meiryo UI" panose="020B0604030504040204" pitchFamily="50" charset="-128"/>
              </a:rPr>
              <a:t>ASR</a:t>
            </a:r>
            <a:endParaRPr lang="ja-JP" altLang="en-US" sz="825" u="sng">
              <a:solidFill>
                <a:srgbClr val="000000"/>
              </a:solidFill>
              <a:latin typeface="Arial"/>
              <a:ea typeface="Meiryo UI" panose="020B0604030504040204" pitchFamily="50" charset="-128"/>
            </a:endParaRPr>
          </a:p>
        </p:txBody>
      </p:sp>
      <p:sp>
        <p:nvSpPr>
          <p:cNvPr id="74" name="四角形: 角を丸くする 7">
            <a:extLst>
              <a:ext uri="{FF2B5EF4-FFF2-40B4-BE49-F238E27FC236}">
                <a16:creationId xmlns:a16="http://schemas.microsoft.com/office/drawing/2014/main" id="{4E33EC8B-7E76-493F-BD0E-DFD49AB67ABF}"/>
              </a:ext>
            </a:extLst>
          </p:cNvPr>
          <p:cNvSpPr/>
          <p:nvPr/>
        </p:nvSpPr>
        <p:spPr>
          <a:xfrm>
            <a:off x="4935932" y="1552969"/>
            <a:ext cx="2483007" cy="1720271"/>
          </a:xfrm>
          <a:prstGeom prst="roundRect">
            <a:avLst>
              <a:gd name="adj" fmla="val 3390"/>
            </a:avLst>
          </a:prstGeom>
          <a:noFill/>
          <a:ln>
            <a:solidFill>
              <a:srgbClr val="002060"/>
            </a:solidFill>
          </a:ln>
        </p:spPr>
        <p:txBody>
          <a:bodyPr rot="0" spcFirstLastPara="0" vertOverflow="overflow" horzOverflow="overflow" vert="horz" wrap="square" lIns="57038" tIns="27861" rIns="57038" bIns="27861" numCol="1" spcCol="0" rtlCol="0" fromWordArt="0" anchor="t" anchorCtr="0" forceAA="0" compatLnSpc="1">
            <a:prstTxWarp prst="textNoShape">
              <a:avLst/>
            </a:prstTxWarp>
            <a:noAutofit/>
          </a:bodyPr>
          <a:lstStyle/>
          <a:p>
            <a:pPr algn="ctr" defTabSz="557213">
              <a:defRPr/>
            </a:pPr>
            <a:endParaRPr lang="ja-JP" altLang="en-US" sz="825" kern="0">
              <a:solidFill>
                <a:srgbClr val="000000">
                  <a:lumMod val="65000"/>
                  <a:lumOff val="35000"/>
                </a:srgbClr>
              </a:solidFill>
              <a:latin typeface="Arial"/>
              <a:ea typeface="Meiryo UI" panose="020B0604030504040204" pitchFamily="50" charset="-128"/>
            </a:endParaRPr>
          </a:p>
        </p:txBody>
      </p:sp>
      <p:sp>
        <p:nvSpPr>
          <p:cNvPr id="75" name="テキスト ボックス 74">
            <a:extLst>
              <a:ext uri="{FF2B5EF4-FFF2-40B4-BE49-F238E27FC236}">
                <a16:creationId xmlns:a16="http://schemas.microsoft.com/office/drawing/2014/main" id="{71531E59-5237-4682-ADC0-71346E44E6AA}"/>
              </a:ext>
            </a:extLst>
          </p:cNvPr>
          <p:cNvSpPr txBox="1"/>
          <p:nvPr/>
        </p:nvSpPr>
        <p:spPr>
          <a:xfrm>
            <a:off x="4935932" y="1552969"/>
            <a:ext cx="1018116" cy="219291"/>
          </a:xfrm>
          <a:prstGeom prst="rect">
            <a:avLst/>
          </a:prstGeom>
          <a:noFill/>
        </p:spPr>
        <p:txBody>
          <a:bodyPr wrap="square" rtlCol="0">
            <a:spAutoFit/>
          </a:bodyPr>
          <a:lstStyle/>
          <a:p>
            <a:pPr defTabSz="557213">
              <a:defRPr/>
            </a:pPr>
            <a:r>
              <a:rPr lang="ja-JP" altLang="en-US" sz="825" u="sng">
                <a:solidFill>
                  <a:srgbClr val="000000"/>
                </a:solidFill>
                <a:latin typeface="Arial"/>
                <a:ea typeface="Meiryo UI" panose="020B0604030504040204" pitchFamily="50" charset="-128"/>
              </a:rPr>
              <a:t>West Japan</a:t>
            </a:r>
          </a:p>
        </p:txBody>
      </p:sp>
      <p:sp>
        <p:nvSpPr>
          <p:cNvPr id="79" name="四角形: 角を丸くする 7">
            <a:extLst>
              <a:ext uri="{FF2B5EF4-FFF2-40B4-BE49-F238E27FC236}">
                <a16:creationId xmlns:a16="http://schemas.microsoft.com/office/drawing/2014/main" id="{2EA63771-4588-42E0-9D02-08A0090C91D1}"/>
              </a:ext>
            </a:extLst>
          </p:cNvPr>
          <p:cNvSpPr/>
          <p:nvPr/>
        </p:nvSpPr>
        <p:spPr>
          <a:xfrm>
            <a:off x="5183295" y="1805574"/>
            <a:ext cx="2071153" cy="1376404"/>
          </a:xfrm>
          <a:prstGeom prst="roundRect">
            <a:avLst>
              <a:gd name="adj" fmla="val 3390"/>
            </a:avLst>
          </a:prstGeom>
          <a:noFill/>
          <a:ln>
            <a:solidFill>
              <a:srgbClr val="002060"/>
            </a:solidFill>
          </a:ln>
        </p:spPr>
        <p:txBody>
          <a:bodyPr rot="0" spcFirstLastPara="0" vertOverflow="overflow" horzOverflow="overflow" vert="horz" wrap="square" lIns="57038" tIns="27861" rIns="57038" bIns="27861" numCol="1" spcCol="0" rtlCol="0" fromWordArt="0" anchor="t" anchorCtr="0" forceAA="0" compatLnSpc="1">
            <a:prstTxWarp prst="textNoShape">
              <a:avLst/>
            </a:prstTxWarp>
            <a:noAutofit/>
          </a:bodyPr>
          <a:lstStyle/>
          <a:p>
            <a:pPr algn="ctr" defTabSz="557213">
              <a:defRPr/>
            </a:pPr>
            <a:endParaRPr lang="ja-JP" altLang="en-US" sz="825" kern="0">
              <a:solidFill>
                <a:srgbClr val="000000">
                  <a:lumMod val="65000"/>
                  <a:lumOff val="35000"/>
                </a:srgbClr>
              </a:solidFill>
              <a:latin typeface="Arial"/>
              <a:ea typeface="Meiryo UI" panose="020B0604030504040204" pitchFamily="50" charset="-128"/>
            </a:endParaRPr>
          </a:p>
        </p:txBody>
      </p:sp>
      <p:sp>
        <p:nvSpPr>
          <p:cNvPr id="82" name="四角形: 角を丸くする 20">
            <a:extLst>
              <a:ext uri="{FF2B5EF4-FFF2-40B4-BE49-F238E27FC236}">
                <a16:creationId xmlns:a16="http://schemas.microsoft.com/office/drawing/2014/main" id="{5923D915-7B5D-4934-BF53-0F51FF25C381}"/>
              </a:ext>
            </a:extLst>
          </p:cNvPr>
          <p:cNvSpPr/>
          <p:nvPr/>
        </p:nvSpPr>
        <p:spPr>
          <a:xfrm>
            <a:off x="4305564" y="3806138"/>
            <a:ext cx="1580317" cy="1041051"/>
          </a:xfrm>
          <a:prstGeom prst="roundRect">
            <a:avLst>
              <a:gd name="adj" fmla="val 8302"/>
            </a:avLst>
          </a:prstGeom>
          <a:noFill/>
          <a:ln>
            <a:solidFill>
              <a:srgbClr val="002060"/>
            </a:solidFill>
            <a:prstDash val="dash"/>
          </a:ln>
        </p:spPr>
        <p:txBody>
          <a:bodyPr rot="0" spcFirstLastPara="0" vertOverflow="overflow" horzOverflow="overflow" vert="horz" wrap="square" lIns="57038" tIns="27861" rIns="57038" bIns="27861" numCol="1" spcCol="0" rtlCol="0" fromWordArt="0" anchor="t" anchorCtr="0" forceAA="0" compatLnSpc="1">
            <a:prstTxWarp prst="textNoShape">
              <a:avLst/>
            </a:prstTxWarp>
            <a:noAutofit/>
          </a:bodyPr>
          <a:lstStyle/>
          <a:p>
            <a:pPr algn="ctr" defTabSz="557213"/>
            <a:endParaRPr lang="ja-JP" altLang="en-US" sz="825" kern="0">
              <a:solidFill>
                <a:srgbClr val="000000">
                  <a:lumMod val="65000"/>
                  <a:lumOff val="35000"/>
                </a:srgbClr>
              </a:solidFill>
              <a:latin typeface="Arial"/>
              <a:ea typeface="Meiryo UI" panose="020B0604030504040204" pitchFamily="50" charset="-128"/>
            </a:endParaRPr>
          </a:p>
        </p:txBody>
      </p:sp>
      <p:sp>
        <p:nvSpPr>
          <p:cNvPr id="84" name="テキスト ボックス 83">
            <a:extLst>
              <a:ext uri="{FF2B5EF4-FFF2-40B4-BE49-F238E27FC236}">
                <a16:creationId xmlns:a16="http://schemas.microsoft.com/office/drawing/2014/main" id="{0CD496AB-F8CC-473E-B815-F4366CF2F5DA}"/>
              </a:ext>
            </a:extLst>
          </p:cNvPr>
          <p:cNvSpPr txBox="1"/>
          <p:nvPr/>
        </p:nvSpPr>
        <p:spPr>
          <a:xfrm>
            <a:off x="1895078" y="1795425"/>
            <a:ext cx="1018116" cy="219291"/>
          </a:xfrm>
          <a:prstGeom prst="rect">
            <a:avLst/>
          </a:prstGeom>
          <a:noFill/>
        </p:spPr>
        <p:txBody>
          <a:bodyPr wrap="square" rtlCol="0">
            <a:spAutoFit/>
          </a:bodyPr>
          <a:lstStyle/>
          <a:p>
            <a:pPr defTabSz="557213">
              <a:defRPr/>
            </a:pPr>
            <a:r>
              <a:rPr lang="en-US" altLang="ja-JP" sz="825" u="sng">
                <a:solidFill>
                  <a:srgbClr val="000000"/>
                </a:solidFill>
                <a:latin typeface="Arial"/>
                <a:ea typeface="Meiryo UI" panose="020B0604030504040204" pitchFamily="50" charset="-128"/>
              </a:rPr>
              <a:t>PRD system</a:t>
            </a:r>
            <a:endParaRPr lang="ja-JP" altLang="en-US" sz="825" u="sng">
              <a:solidFill>
                <a:srgbClr val="000000"/>
              </a:solidFill>
              <a:latin typeface="Arial"/>
              <a:ea typeface="Meiryo UI" panose="020B0604030504040204" pitchFamily="50" charset="-128"/>
            </a:endParaRPr>
          </a:p>
        </p:txBody>
      </p:sp>
      <p:sp>
        <p:nvSpPr>
          <p:cNvPr id="85" name="テキスト ボックス 84">
            <a:extLst>
              <a:ext uri="{FF2B5EF4-FFF2-40B4-BE49-F238E27FC236}">
                <a16:creationId xmlns:a16="http://schemas.microsoft.com/office/drawing/2014/main" id="{4257317A-B319-4ED3-A4E7-01A01EBB32BB}"/>
              </a:ext>
            </a:extLst>
          </p:cNvPr>
          <p:cNvSpPr txBox="1"/>
          <p:nvPr/>
        </p:nvSpPr>
        <p:spPr>
          <a:xfrm>
            <a:off x="5161637" y="1795425"/>
            <a:ext cx="2257302" cy="219291"/>
          </a:xfrm>
          <a:prstGeom prst="rect">
            <a:avLst/>
          </a:prstGeom>
          <a:noFill/>
        </p:spPr>
        <p:txBody>
          <a:bodyPr wrap="square" rtlCol="0">
            <a:spAutoFit/>
          </a:bodyPr>
          <a:lstStyle/>
          <a:p>
            <a:pPr defTabSz="557213">
              <a:defRPr/>
            </a:pPr>
            <a:r>
              <a:rPr lang="en-US" altLang="ja-JP" sz="825" u="sng">
                <a:solidFill>
                  <a:srgbClr val="000000"/>
                </a:solidFill>
                <a:latin typeface="Arial"/>
                <a:ea typeface="Meiryo UI" panose="020B0604030504040204" pitchFamily="50" charset="-128"/>
              </a:rPr>
              <a:t>DR system (QAS HANA server is shared) </a:t>
            </a:r>
            <a:endParaRPr lang="ja-JP" altLang="en-US" sz="825" u="sng">
              <a:solidFill>
                <a:srgbClr val="000000"/>
              </a:solidFill>
              <a:latin typeface="Arial"/>
              <a:ea typeface="Meiryo UI" panose="020B0604030504040204" pitchFamily="50" charset="-128"/>
            </a:endParaRPr>
          </a:p>
        </p:txBody>
      </p:sp>
      <p:pic>
        <p:nvPicPr>
          <p:cNvPr id="91" name="図 90">
            <a:extLst>
              <a:ext uri="{FF2B5EF4-FFF2-40B4-BE49-F238E27FC236}">
                <a16:creationId xmlns:a16="http://schemas.microsoft.com/office/drawing/2014/main" id="{D62420A9-D887-454C-A79E-7B32DB839EA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31262" y="2248338"/>
            <a:ext cx="284169" cy="205198"/>
          </a:xfrm>
          <a:prstGeom prst="rect">
            <a:avLst/>
          </a:prstGeom>
        </p:spPr>
      </p:pic>
      <p:pic>
        <p:nvPicPr>
          <p:cNvPr id="109" name="図 108">
            <a:extLst>
              <a:ext uri="{FF2B5EF4-FFF2-40B4-BE49-F238E27FC236}">
                <a16:creationId xmlns:a16="http://schemas.microsoft.com/office/drawing/2014/main" id="{683842EE-9D21-477C-81B9-20409BFCCDB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61348" y="4547236"/>
            <a:ext cx="305624" cy="210383"/>
          </a:xfrm>
          <a:prstGeom prst="rect">
            <a:avLst/>
          </a:prstGeom>
        </p:spPr>
      </p:pic>
      <p:sp>
        <p:nvSpPr>
          <p:cNvPr id="113" name="フローチャート: 磁気ディスク 112">
            <a:extLst>
              <a:ext uri="{FF2B5EF4-FFF2-40B4-BE49-F238E27FC236}">
                <a16:creationId xmlns:a16="http://schemas.microsoft.com/office/drawing/2014/main" id="{4A48BFC8-9704-41D6-BED3-6DFBF898031A}"/>
              </a:ext>
            </a:extLst>
          </p:cNvPr>
          <p:cNvSpPr/>
          <p:nvPr/>
        </p:nvSpPr>
        <p:spPr>
          <a:xfrm>
            <a:off x="3392224" y="4282354"/>
            <a:ext cx="597590" cy="180629"/>
          </a:xfrm>
          <a:prstGeom prst="flowChartMagneticDisk">
            <a:avLst/>
          </a:prstGeom>
          <a:solidFill>
            <a:schemeClr val="accent1"/>
          </a:solidFill>
          <a:ln>
            <a:solidFill>
              <a:schemeClr val="tx1">
                <a:lumMod val="50000"/>
                <a:lumOff val="50000"/>
              </a:schemeClr>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54000" tIns="34290" rIns="54000" bIns="34290" numCol="1" spcCol="0" rtlCol="0" fromWordArt="0" anchor="ctr" anchorCtr="0" forceAA="0" compatLnSpc="1">
            <a:prstTxWarp prst="textNoShape">
              <a:avLst/>
            </a:prstTxWarp>
            <a:noAutofit/>
          </a:bodyPr>
          <a:lstStyle/>
          <a:p>
            <a:pPr algn="ctr" fontAlgn="base">
              <a:spcBef>
                <a:spcPct val="0"/>
              </a:spcBef>
              <a:spcAft>
                <a:spcPct val="0"/>
              </a:spcAft>
            </a:pPr>
            <a:r>
              <a:rPr lang="en-US" altLang="ja-JP" sz="825">
                <a:solidFill>
                  <a:sysClr val="windowText" lastClr="000000"/>
                </a:solidFill>
                <a:latin typeface="Arial"/>
                <a:ea typeface="Meiryo UI" panose="020B0604030504040204" pitchFamily="50" charset="-128"/>
              </a:rPr>
              <a:t>Data</a:t>
            </a:r>
            <a:endParaRPr lang="ja-JP" altLang="en-US" sz="825">
              <a:solidFill>
                <a:sysClr val="windowText" lastClr="000000"/>
              </a:solidFill>
              <a:latin typeface="Arial"/>
              <a:ea typeface="Meiryo UI" panose="020B0604030504040204" pitchFamily="50" charset="-128"/>
            </a:endParaRPr>
          </a:p>
        </p:txBody>
      </p:sp>
      <p:pic>
        <p:nvPicPr>
          <p:cNvPr id="114" name="図 113">
            <a:extLst>
              <a:ext uri="{FF2B5EF4-FFF2-40B4-BE49-F238E27FC236}">
                <a16:creationId xmlns:a16="http://schemas.microsoft.com/office/drawing/2014/main" id="{ED353C02-4617-44CD-9109-0EB7090487E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21041" y="4547236"/>
            <a:ext cx="305624" cy="210383"/>
          </a:xfrm>
          <a:prstGeom prst="rect">
            <a:avLst/>
          </a:prstGeom>
        </p:spPr>
      </p:pic>
      <p:sp>
        <p:nvSpPr>
          <p:cNvPr id="115" name="Rounded Rectangle 124">
            <a:extLst>
              <a:ext uri="{FF2B5EF4-FFF2-40B4-BE49-F238E27FC236}">
                <a16:creationId xmlns:a16="http://schemas.microsoft.com/office/drawing/2014/main" id="{29B8C71D-AF12-4E7F-B379-E6BF7C61FB30}"/>
              </a:ext>
            </a:extLst>
          </p:cNvPr>
          <p:cNvSpPr/>
          <p:nvPr/>
        </p:nvSpPr>
        <p:spPr>
          <a:xfrm>
            <a:off x="3402874" y="4038694"/>
            <a:ext cx="627116" cy="151177"/>
          </a:xfrm>
          <a:prstGeom prst="roundRect">
            <a:avLst/>
          </a:prstGeom>
          <a:solidFill>
            <a:srgbClr val="FFFFFF"/>
          </a:solidFill>
          <a:ln>
            <a:solidFill>
              <a:schemeClr val="tx1">
                <a:lumMod val="65000"/>
                <a:lumOff val="35000"/>
              </a:schemeClr>
            </a:solid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fontAlgn="base">
              <a:spcBef>
                <a:spcPct val="0"/>
              </a:spcBef>
              <a:spcAft>
                <a:spcPct val="0"/>
              </a:spcAft>
            </a:pPr>
            <a:r>
              <a:rPr lang="en-US" sz="825" kern="0">
                <a:solidFill>
                  <a:prstClr val="black"/>
                </a:solidFill>
                <a:latin typeface="Arial"/>
                <a:ea typeface="Meiryo UI" panose="020B0604030504040204" pitchFamily="50" charset="-128"/>
              </a:rPr>
              <a:t>HANA</a:t>
            </a:r>
          </a:p>
        </p:txBody>
      </p:sp>
      <p:sp>
        <p:nvSpPr>
          <p:cNvPr id="116" name="フローチャート: 磁気ディスク 115">
            <a:extLst>
              <a:ext uri="{FF2B5EF4-FFF2-40B4-BE49-F238E27FC236}">
                <a16:creationId xmlns:a16="http://schemas.microsoft.com/office/drawing/2014/main" id="{DA53F680-1C82-441B-A8BC-BED7AA269032}"/>
              </a:ext>
            </a:extLst>
          </p:cNvPr>
          <p:cNvSpPr/>
          <p:nvPr/>
        </p:nvSpPr>
        <p:spPr>
          <a:xfrm>
            <a:off x="4818652" y="4282354"/>
            <a:ext cx="597590" cy="180629"/>
          </a:xfrm>
          <a:prstGeom prst="flowChartMagneticDisk">
            <a:avLst/>
          </a:prstGeom>
          <a:solidFill>
            <a:schemeClr val="accent1"/>
          </a:solidFill>
          <a:ln>
            <a:solidFill>
              <a:schemeClr val="tx1">
                <a:lumMod val="50000"/>
                <a:lumOff val="50000"/>
              </a:schemeClr>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54000" tIns="34290" rIns="54000" bIns="34290" numCol="1" spcCol="0" rtlCol="0" fromWordArt="0" anchor="ctr" anchorCtr="0" forceAA="0" compatLnSpc="1">
            <a:prstTxWarp prst="textNoShape">
              <a:avLst/>
            </a:prstTxWarp>
            <a:noAutofit/>
          </a:bodyPr>
          <a:lstStyle/>
          <a:p>
            <a:pPr algn="ctr" fontAlgn="base">
              <a:spcBef>
                <a:spcPct val="0"/>
              </a:spcBef>
              <a:spcAft>
                <a:spcPct val="0"/>
              </a:spcAft>
            </a:pPr>
            <a:r>
              <a:rPr lang="en-US" altLang="ja-JP" sz="825">
                <a:solidFill>
                  <a:sysClr val="windowText" lastClr="000000"/>
                </a:solidFill>
                <a:latin typeface="Arial"/>
                <a:ea typeface="Meiryo UI" panose="020B0604030504040204" pitchFamily="50" charset="-128"/>
              </a:rPr>
              <a:t>Data</a:t>
            </a:r>
            <a:endParaRPr lang="ja-JP" altLang="en-US" sz="825">
              <a:solidFill>
                <a:sysClr val="windowText" lastClr="000000"/>
              </a:solidFill>
              <a:latin typeface="Arial"/>
              <a:ea typeface="Meiryo UI" panose="020B0604030504040204" pitchFamily="50" charset="-128"/>
            </a:endParaRPr>
          </a:p>
        </p:txBody>
      </p:sp>
      <p:sp>
        <p:nvSpPr>
          <p:cNvPr id="117" name="Rounded Rectangle 124">
            <a:extLst>
              <a:ext uri="{FF2B5EF4-FFF2-40B4-BE49-F238E27FC236}">
                <a16:creationId xmlns:a16="http://schemas.microsoft.com/office/drawing/2014/main" id="{871782B0-5124-402D-BC3D-1A0BC992BBF8}"/>
              </a:ext>
            </a:extLst>
          </p:cNvPr>
          <p:cNvSpPr/>
          <p:nvPr/>
        </p:nvSpPr>
        <p:spPr>
          <a:xfrm>
            <a:off x="4440612" y="4038694"/>
            <a:ext cx="627116" cy="151177"/>
          </a:xfrm>
          <a:prstGeom prst="roundRect">
            <a:avLst/>
          </a:prstGeom>
          <a:solidFill>
            <a:srgbClr val="FFFFFF"/>
          </a:solidFill>
          <a:ln>
            <a:solidFill>
              <a:schemeClr val="tx1">
                <a:lumMod val="65000"/>
                <a:lumOff val="35000"/>
              </a:schemeClr>
            </a:solid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fontAlgn="base">
              <a:spcBef>
                <a:spcPct val="0"/>
              </a:spcBef>
              <a:spcAft>
                <a:spcPct val="0"/>
              </a:spcAft>
            </a:pPr>
            <a:r>
              <a:rPr lang="en-US" sz="825" kern="0">
                <a:solidFill>
                  <a:prstClr val="black"/>
                </a:solidFill>
                <a:latin typeface="Arial"/>
                <a:ea typeface="Meiryo UI" panose="020B0604030504040204" pitchFamily="50" charset="-128"/>
              </a:rPr>
              <a:t>HANA</a:t>
            </a:r>
          </a:p>
        </p:txBody>
      </p:sp>
      <p:pic>
        <p:nvPicPr>
          <p:cNvPr id="118" name="図 117">
            <a:extLst>
              <a:ext uri="{FF2B5EF4-FFF2-40B4-BE49-F238E27FC236}">
                <a16:creationId xmlns:a16="http://schemas.microsoft.com/office/drawing/2014/main" id="{7390E67B-9181-43B7-8697-F4804FBFD6B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23119" y="4547236"/>
            <a:ext cx="305624" cy="210383"/>
          </a:xfrm>
          <a:prstGeom prst="rect">
            <a:avLst/>
          </a:prstGeom>
        </p:spPr>
      </p:pic>
      <p:sp>
        <p:nvSpPr>
          <p:cNvPr id="119" name="Rounded Rectangle 124">
            <a:extLst>
              <a:ext uri="{FF2B5EF4-FFF2-40B4-BE49-F238E27FC236}">
                <a16:creationId xmlns:a16="http://schemas.microsoft.com/office/drawing/2014/main" id="{E507B7E8-1E47-4AD0-893B-2B90631EC9E2}"/>
              </a:ext>
            </a:extLst>
          </p:cNvPr>
          <p:cNvSpPr/>
          <p:nvPr/>
        </p:nvSpPr>
        <p:spPr>
          <a:xfrm>
            <a:off x="5169693" y="4038694"/>
            <a:ext cx="627116" cy="151177"/>
          </a:xfrm>
          <a:prstGeom prst="roundRect">
            <a:avLst/>
          </a:prstGeom>
          <a:solidFill>
            <a:srgbClr val="FFFFFF"/>
          </a:solidFill>
          <a:ln>
            <a:solidFill>
              <a:schemeClr val="tx1">
                <a:lumMod val="65000"/>
                <a:lumOff val="35000"/>
              </a:schemeClr>
            </a:solid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fontAlgn="base">
              <a:spcBef>
                <a:spcPct val="0"/>
              </a:spcBef>
              <a:spcAft>
                <a:spcPct val="0"/>
              </a:spcAft>
            </a:pPr>
            <a:r>
              <a:rPr lang="en-US" sz="825" kern="0">
                <a:solidFill>
                  <a:prstClr val="black"/>
                </a:solidFill>
                <a:latin typeface="Arial"/>
                <a:ea typeface="Meiryo UI" panose="020B0604030504040204" pitchFamily="50" charset="-128"/>
              </a:rPr>
              <a:t>HANA</a:t>
            </a:r>
          </a:p>
        </p:txBody>
      </p:sp>
      <p:cxnSp>
        <p:nvCxnSpPr>
          <p:cNvPr id="13" name="コネクタ: カギ線 12">
            <a:extLst>
              <a:ext uri="{FF2B5EF4-FFF2-40B4-BE49-F238E27FC236}">
                <a16:creationId xmlns:a16="http://schemas.microsoft.com/office/drawing/2014/main" id="{C4C046B9-B8D9-4B3A-8220-7C6C70168353}"/>
              </a:ext>
            </a:extLst>
          </p:cNvPr>
          <p:cNvCxnSpPr>
            <a:cxnSpLocks/>
            <a:stCxn id="113" idx="4"/>
            <a:endCxn id="114" idx="2"/>
          </p:cNvCxnSpPr>
          <p:nvPr/>
        </p:nvCxnSpPr>
        <p:spPr>
          <a:xfrm>
            <a:off x="3989815" y="4372668"/>
            <a:ext cx="784039" cy="384951"/>
          </a:xfrm>
          <a:prstGeom prst="bentConnector4">
            <a:avLst>
              <a:gd name="adj1" fmla="val 40255"/>
              <a:gd name="adj2" fmla="val 121915"/>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9" name="直線コネクタ 18">
            <a:extLst>
              <a:ext uri="{FF2B5EF4-FFF2-40B4-BE49-F238E27FC236}">
                <a16:creationId xmlns:a16="http://schemas.microsoft.com/office/drawing/2014/main" id="{D82D1EE8-BF04-4320-ACB8-6C5C2719C322}"/>
              </a:ext>
            </a:extLst>
          </p:cNvPr>
          <p:cNvCxnSpPr>
            <a:cxnSpLocks/>
            <a:stCxn id="116" idx="3"/>
            <a:endCxn id="118" idx="0"/>
          </p:cNvCxnSpPr>
          <p:nvPr/>
        </p:nvCxnSpPr>
        <p:spPr>
          <a:xfrm>
            <a:off x="5117447" y="4462984"/>
            <a:ext cx="358484" cy="84254"/>
          </a:xfrm>
          <a:prstGeom prst="line">
            <a:avLst/>
          </a:prstGeom>
        </p:spPr>
        <p:style>
          <a:lnRef idx="2">
            <a:schemeClr val="accent1"/>
          </a:lnRef>
          <a:fillRef idx="0">
            <a:schemeClr val="accent1"/>
          </a:fillRef>
          <a:effectRef idx="1">
            <a:schemeClr val="accent1"/>
          </a:effectRef>
          <a:fontRef idx="minor">
            <a:schemeClr val="tx1"/>
          </a:fontRef>
        </p:style>
      </p:cxnSp>
      <p:cxnSp>
        <p:nvCxnSpPr>
          <p:cNvPr id="122" name="直線コネクタ 121">
            <a:extLst>
              <a:ext uri="{FF2B5EF4-FFF2-40B4-BE49-F238E27FC236}">
                <a16:creationId xmlns:a16="http://schemas.microsoft.com/office/drawing/2014/main" id="{7548F639-E9FD-4F2D-A289-631091F2A014}"/>
              </a:ext>
            </a:extLst>
          </p:cNvPr>
          <p:cNvCxnSpPr>
            <a:cxnSpLocks/>
            <a:stCxn id="119" idx="2"/>
            <a:endCxn id="116" idx="1"/>
          </p:cNvCxnSpPr>
          <p:nvPr/>
        </p:nvCxnSpPr>
        <p:spPr>
          <a:xfrm flipH="1">
            <a:off x="5117448" y="4189871"/>
            <a:ext cx="365803" cy="92483"/>
          </a:xfrm>
          <a:prstGeom prst="line">
            <a:avLst/>
          </a:prstGeom>
        </p:spPr>
        <p:style>
          <a:lnRef idx="2">
            <a:schemeClr val="accent1"/>
          </a:lnRef>
          <a:fillRef idx="0">
            <a:schemeClr val="accent1"/>
          </a:fillRef>
          <a:effectRef idx="1">
            <a:schemeClr val="accent1"/>
          </a:effectRef>
          <a:fontRef idx="minor">
            <a:schemeClr val="tx1"/>
          </a:fontRef>
        </p:style>
      </p:cxnSp>
      <p:cxnSp>
        <p:nvCxnSpPr>
          <p:cNvPr id="123" name="直線コネクタ 122">
            <a:extLst>
              <a:ext uri="{FF2B5EF4-FFF2-40B4-BE49-F238E27FC236}">
                <a16:creationId xmlns:a16="http://schemas.microsoft.com/office/drawing/2014/main" id="{12604427-48F4-4B46-A2DB-BFF4507314CB}"/>
              </a:ext>
            </a:extLst>
          </p:cNvPr>
          <p:cNvCxnSpPr>
            <a:cxnSpLocks/>
            <a:stCxn id="109" idx="0"/>
            <a:endCxn id="113" idx="3"/>
          </p:cNvCxnSpPr>
          <p:nvPr/>
        </p:nvCxnSpPr>
        <p:spPr>
          <a:xfrm flipV="1">
            <a:off x="3514161" y="4462984"/>
            <a:ext cx="176860" cy="84254"/>
          </a:xfrm>
          <a:prstGeom prst="line">
            <a:avLst/>
          </a:prstGeom>
        </p:spPr>
        <p:style>
          <a:lnRef idx="2">
            <a:schemeClr val="accent1"/>
          </a:lnRef>
          <a:fillRef idx="0">
            <a:schemeClr val="accent1"/>
          </a:fillRef>
          <a:effectRef idx="1">
            <a:schemeClr val="accent1"/>
          </a:effectRef>
          <a:fontRef idx="minor">
            <a:schemeClr val="tx1"/>
          </a:fontRef>
        </p:style>
      </p:cxnSp>
      <p:sp>
        <p:nvSpPr>
          <p:cNvPr id="125" name="四角形: 角を丸くする 20">
            <a:extLst>
              <a:ext uri="{FF2B5EF4-FFF2-40B4-BE49-F238E27FC236}">
                <a16:creationId xmlns:a16="http://schemas.microsoft.com/office/drawing/2014/main" id="{D2C74FB1-71DB-4E04-9069-B0DC3DC3300E}"/>
              </a:ext>
            </a:extLst>
          </p:cNvPr>
          <p:cNvSpPr/>
          <p:nvPr/>
        </p:nvSpPr>
        <p:spPr>
          <a:xfrm>
            <a:off x="3296388" y="3806138"/>
            <a:ext cx="857554" cy="1041051"/>
          </a:xfrm>
          <a:prstGeom prst="roundRect">
            <a:avLst>
              <a:gd name="adj" fmla="val 7781"/>
            </a:avLst>
          </a:prstGeom>
          <a:noFill/>
          <a:ln>
            <a:solidFill>
              <a:srgbClr val="002060"/>
            </a:solidFill>
            <a:prstDash val="dash"/>
          </a:ln>
        </p:spPr>
        <p:txBody>
          <a:bodyPr rot="0" spcFirstLastPara="0" vertOverflow="overflow" horzOverflow="overflow" vert="horz" wrap="square" lIns="57038" tIns="27861" rIns="57038" bIns="27861" numCol="1" spcCol="0" rtlCol="0" fromWordArt="0" anchor="t" anchorCtr="0" forceAA="0" compatLnSpc="1">
            <a:prstTxWarp prst="textNoShape">
              <a:avLst/>
            </a:prstTxWarp>
            <a:noAutofit/>
          </a:bodyPr>
          <a:lstStyle/>
          <a:p>
            <a:pPr algn="ctr" defTabSz="557213"/>
            <a:endParaRPr lang="ja-JP" altLang="en-US" sz="825" kern="0">
              <a:solidFill>
                <a:srgbClr val="000000">
                  <a:lumMod val="65000"/>
                  <a:lumOff val="35000"/>
                </a:srgbClr>
              </a:solidFill>
              <a:latin typeface="Arial"/>
              <a:ea typeface="Meiryo UI" panose="020B0604030504040204" pitchFamily="50" charset="-128"/>
            </a:endParaRPr>
          </a:p>
        </p:txBody>
      </p:sp>
      <p:sp>
        <p:nvSpPr>
          <p:cNvPr id="126" name="テキスト ボックス 125">
            <a:extLst>
              <a:ext uri="{FF2B5EF4-FFF2-40B4-BE49-F238E27FC236}">
                <a16:creationId xmlns:a16="http://schemas.microsoft.com/office/drawing/2014/main" id="{51DCDBB2-C1D3-420C-9BA1-A8B0D236E57C}"/>
              </a:ext>
            </a:extLst>
          </p:cNvPr>
          <p:cNvSpPr txBox="1"/>
          <p:nvPr/>
        </p:nvSpPr>
        <p:spPr>
          <a:xfrm>
            <a:off x="3337860" y="3786886"/>
            <a:ext cx="1018116" cy="219291"/>
          </a:xfrm>
          <a:prstGeom prst="rect">
            <a:avLst/>
          </a:prstGeom>
          <a:noFill/>
        </p:spPr>
        <p:txBody>
          <a:bodyPr wrap="square" rtlCol="0">
            <a:spAutoFit/>
          </a:bodyPr>
          <a:lstStyle/>
          <a:p>
            <a:pPr defTabSz="557213">
              <a:defRPr/>
            </a:pPr>
            <a:r>
              <a:rPr lang="en-US" altLang="ja-JP" sz="825" u="sng">
                <a:solidFill>
                  <a:srgbClr val="000000"/>
                </a:solidFill>
                <a:latin typeface="Arial"/>
                <a:ea typeface="Meiryo UI" panose="020B0604030504040204" pitchFamily="50" charset="-128"/>
              </a:rPr>
              <a:t>PRD</a:t>
            </a:r>
          </a:p>
        </p:txBody>
      </p:sp>
      <p:sp>
        <p:nvSpPr>
          <p:cNvPr id="127" name="テキスト ボックス 126">
            <a:extLst>
              <a:ext uri="{FF2B5EF4-FFF2-40B4-BE49-F238E27FC236}">
                <a16:creationId xmlns:a16="http://schemas.microsoft.com/office/drawing/2014/main" id="{96201C04-F7E4-41EE-AE95-C4279ACCAF01}"/>
              </a:ext>
            </a:extLst>
          </p:cNvPr>
          <p:cNvSpPr txBox="1"/>
          <p:nvPr/>
        </p:nvSpPr>
        <p:spPr>
          <a:xfrm>
            <a:off x="5201067" y="3789774"/>
            <a:ext cx="1018116" cy="219291"/>
          </a:xfrm>
          <a:prstGeom prst="rect">
            <a:avLst/>
          </a:prstGeom>
          <a:noFill/>
        </p:spPr>
        <p:txBody>
          <a:bodyPr wrap="square" rtlCol="0">
            <a:spAutoFit/>
          </a:bodyPr>
          <a:lstStyle/>
          <a:p>
            <a:pPr defTabSz="557213">
              <a:defRPr/>
            </a:pPr>
            <a:r>
              <a:rPr lang="en-US" altLang="ja-JP" sz="825" u="sng">
                <a:solidFill>
                  <a:srgbClr val="000000"/>
                </a:solidFill>
                <a:latin typeface="Arial"/>
                <a:ea typeface="Meiryo UI" panose="020B0604030504040204" pitchFamily="50" charset="-128"/>
              </a:rPr>
              <a:t>QAS</a:t>
            </a:r>
            <a:endParaRPr lang="ja-JP" altLang="en-US" sz="825" u="sng">
              <a:solidFill>
                <a:srgbClr val="000000"/>
              </a:solidFill>
              <a:latin typeface="Arial"/>
              <a:ea typeface="Meiryo UI" panose="020B0604030504040204" pitchFamily="50" charset="-128"/>
            </a:endParaRPr>
          </a:p>
        </p:txBody>
      </p:sp>
      <p:sp>
        <p:nvSpPr>
          <p:cNvPr id="128" name="テキスト ボックス 127">
            <a:extLst>
              <a:ext uri="{FF2B5EF4-FFF2-40B4-BE49-F238E27FC236}">
                <a16:creationId xmlns:a16="http://schemas.microsoft.com/office/drawing/2014/main" id="{6A2AC9F7-3E65-459D-BA4B-3F9B7014015C}"/>
              </a:ext>
            </a:extLst>
          </p:cNvPr>
          <p:cNvSpPr txBox="1"/>
          <p:nvPr/>
        </p:nvSpPr>
        <p:spPr>
          <a:xfrm>
            <a:off x="4440953" y="3789774"/>
            <a:ext cx="1018116" cy="219291"/>
          </a:xfrm>
          <a:prstGeom prst="rect">
            <a:avLst/>
          </a:prstGeom>
          <a:noFill/>
        </p:spPr>
        <p:txBody>
          <a:bodyPr wrap="square" rtlCol="0">
            <a:spAutoFit/>
          </a:bodyPr>
          <a:lstStyle/>
          <a:p>
            <a:pPr defTabSz="557213">
              <a:defRPr/>
            </a:pPr>
            <a:r>
              <a:rPr lang="en-US" altLang="ja-JP" sz="825" u="sng">
                <a:solidFill>
                  <a:srgbClr val="000000"/>
                </a:solidFill>
                <a:latin typeface="Arial"/>
                <a:ea typeface="Meiryo UI" panose="020B0604030504040204" pitchFamily="50" charset="-128"/>
              </a:rPr>
              <a:t>DR</a:t>
            </a:r>
            <a:endParaRPr lang="ja-JP" altLang="en-US" sz="825" u="sng">
              <a:solidFill>
                <a:srgbClr val="000000"/>
              </a:solidFill>
              <a:latin typeface="Arial"/>
              <a:ea typeface="Meiryo UI" panose="020B0604030504040204" pitchFamily="50" charset="-128"/>
            </a:endParaRPr>
          </a:p>
        </p:txBody>
      </p:sp>
      <p:cxnSp>
        <p:nvCxnSpPr>
          <p:cNvPr id="27" name="直線矢印コネクタ 26">
            <a:extLst>
              <a:ext uri="{FF2B5EF4-FFF2-40B4-BE49-F238E27FC236}">
                <a16:creationId xmlns:a16="http://schemas.microsoft.com/office/drawing/2014/main" id="{21581D76-9DCB-4700-8A69-055CBF724D6A}"/>
              </a:ext>
            </a:extLst>
          </p:cNvPr>
          <p:cNvCxnSpPr>
            <a:cxnSpLocks/>
          </p:cNvCxnSpPr>
          <p:nvPr/>
        </p:nvCxnSpPr>
        <p:spPr>
          <a:xfrm>
            <a:off x="3713952" y="2355726"/>
            <a:ext cx="1749148"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pic>
        <p:nvPicPr>
          <p:cNvPr id="135" name="図 134">
            <a:extLst>
              <a:ext uri="{FF2B5EF4-FFF2-40B4-BE49-F238E27FC236}">
                <a16:creationId xmlns:a16="http://schemas.microsoft.com/office/drawing/2014/main" id="{6F0A64AA-DE5C-46D7-AD33-27D69ED97A8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111104" y="2248338"/>
            <a:ext cx="284169" cy="205198"/>
          </a:xfrm>
          <a:prstGeom prst="rect">
            <a:avLst/>
          </a:prstGeom>
        </p:spPr>
      </p:pic>
      <p:sp>
        <p:nvSpPr>
          <p:cNvPr id="33" name="テキスト ボックス 32">
            <a:extLst>
              <a:ext uri="{FF2B5EF4-FFF2-40B4-BE49-F238E27FC236}">
                <a16:creationId xmlns:a16="http://schemas.microsoft.com/office/drawing/2014/main" id="{A8692DFD-C354-4EA8-B668-D3399796570F}"/>
              </a:ext>
            </a:extLst>
          </p:cNvPr>
          <p:cNvSpPr txBox="1"/>
          <p:nvPr/>
        </p:nvSpPr>
        <p:spPr>
          <a:xfrm>
            <a:off x="2045405" y="2016110"/>
            <a:ext cx="814296" cy="219291"/>
          </a:xfrm>
          <a:prstGeom prst="rect">
            <a:avLst/>
          </a:prstGeom>
          <a:noFill/>
        </p:spPr>
        <p:txBody>
          <a:bodyPr wrap="square" rtlCol="0">
            <a:spAutoFit/>
          </a:bodyPr>
          <a:lstStyle/>
          <a:p>
            <a:pPr fontAlgn="base">
              <a:spcBef>
                <a:spcPct val="0"/>
              </a:spcBef>
              <a:spcAft>
                <a:spcPct val="0"/>
              </a:spcAft>
            </a:pPr>
            <a:r>
              <a:rPr lang="en-US" altLang="ja-JP" sz="825" u="sng">
                <a:solidFill>
                  <a:srgbClr val="000000"/>
                </a:solidFill>
                <a:latin typeface="Arial"/>
                <a:ea typeface="Meiryo UI" panose="020B0604030504040204" pitchFamily="50" charset="-128"/>
              </a:rPr>
              <a:t>AP server</a:t>
            </a:r>
          </a:p>
        </p:txBody>
      </p:sp>
      <p:sp>
        <p:nvSpPr>
          <p:cNvPr id="136" name="テキスト ボックス 135">
            <a:extLst>
              <a:ext uri="{FF2B5EF4-FFF2-40B4-BE49-F238E27FC236}">
                <a16:creationId xmlns:a16="http://schemas.microsoft.com/office/drawing/2014/main" id="{222B6E36-BF7F-4675-B41C-3CD446F6BC82}"/>
              </a:ext>
            </a:extLst>
          </p:cNvPr>
          <p:cNvSpPr txBox="1"/>
          <p:nvPr/>
        </p:nvSpPr>
        <p:spPr>
          <a:xfrm>
            <a:off x="2045405" y="2517745"/>
            <a:ext cx="814296" cy="219291"/>
          </a:xfrm>
          <a:prstGeom prst="rect">
            <a:avLst/>
          </a:prstGeom>
          <a:noFill/>
        </p:spPr>
        <p:txBody>
          <a:bodyPr wrap="square" rtlCol="0">
            <a:spAutoFit/>
          </a:bodyPr>
          <a:lstStyle/>
          <a:p>
            <a:pPr fontAlgn="base">
              <a:spcBef>
                <a:spcPct val="0"/>
              </a:spcBef>
              <a:spcAft>
                <a:spcPct val="0"/>
              </a:spcAft>
            </a:pPr>
            <a:r>
              <a:rPr lang="en-US" altLang="ja-JP" sz="825" u="sng">
                <a:solidFill>
                  <a:srgbClr val="000000"/>
                </a:solidFill>
                <a:latin typeface="Arial"/>
                <a:ea typeface="Meiryo UI" panose="020B0604030504040204" pitchFamily="50" charset="-128"/>
              </a:rPr>
              <a:t>DB server</a:t>
            </a:r>
          </a:p>
        </p:txBody>
      </p:sp>
      <p:sp>
        <p:nvSpPr>
          <p:cNvPr id="137" name="フローチャート: 磁気ディスク 136">
            <a:extLst>
              <a:ext uri="{FF2B5EF4-FFF2-40B4-BE49-F238E27FC236}">
                <a16:creationId xmlns:a16="http://schemas.microsoft.com/office/drawing/2014/main" id="{0A642EC9-E05E-48AE-AC9D-8F3EACC13B41}"/>
              </a:ext>
            </a:extLst>
          </p:cNvPr>
          <p:cNvSpPr/>
          <p:nvPr/>
        </p:nvSpPr>
        <p:spPr>
          <a:xfrm>
            <a:off x="2665543" y="2903819"/>
            <a:ext cx="545716" cy="167990"/>
          </a:xfrm>
          <a:prstGeom prst="flowChartMagneticDisk">
            <a:avLst/>
          </a:prstGeom>
          <a:solidFill>
            <a:schemeClr val="accent1"/>
          </a:solidFill>
          <a:ln>
            <a:solidFill>
              <a:schemeClr val="accent4">
                <a:lumMod val="50000"/>
                <a:lumOff val="50000"/>
              </a:schemeClr>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54000" tIns="34290" rIns="54000" bIns="34290" numCol="1" spcCol="0" rtlCol="0" fromWordArt="0" anchor="ctr" anchorCtr="0" forceAA="0" compatLnSpc="1">
            <a:prstTxWarp prst="textNoShape">
              <a:avLst/>
            </a:prstTxWarp>
            <a:noAutofit/>
          </a:bodyPr>
          <a:lstStyle/>
          <a:p>
            <a:pPr algn="ctr" fontAlgn="base">
              <a:spcBef>
                <a:spcPct val="0"/>
              </a:spcBef>
              <a:spcAft>
                <a:spcPct val="0"/>
              </a:spcAft>
            </a:pPr>
            <a:r>
              <a:rPr lang="en-US" altLang="ja-JP" sz="825">
                <a:solidFill>
                  <a:sysClr val="windowText" lastClr="000000"/>
                </a:solidFill>
                <a:latin typeface="Arial"/>
                <a:ea typeface="Meiryo UI" panose="020B0604030504040204" pitchFamily="50" charset="-128"/>
              </a:rPr>
              <a:t>Data</a:t>
            </a:r>
            <a:endParaRPr lang="ja-JP" altLang="en-US" sz="825">
              <a:solidFill>
                <a:sysClr val="windowText" lastClr="000000"/>
              </a:solidFill>
              <a:latin typeface="Arial"/>
              <a:ea typeface="Meiryo UI" panose="020B0604030504040204" pitchFamily="50" charset="-128"/>
            </a:endParaRPr>
          </a:p>
        </p:txBody>
      </p:sp>
      <p:sp>
        <p:nvSpPr>
          <p:cNvPr id="138" name="Rounded Rectangle 124">
            <a:extLst>
              <a:ext uri="{FF2B5EF4-FFF2-40B4-BE49-F238E27FC236}">
                <a16:creationId xmlns:a16="http://schemas.microsoft.com/office/drawing/2014/main" id="{C62DA4EF-EE45-400D-93BE-C14062CBDE0E}"/>
              </a:ext>
            </a:extLst>
          </p:cNvPr>
          <p:cNvSpPr/>
          <p:nvPr/>
        </p:nvSpPr>
        <p:spPr>
          <a:xfrm>
            <a:off x="2733042" y="2768555"/>
            <a:ext cx="434802" cy="104816"/>
          </a:xfrm>
          <a:prstGeom prst="roundRect">
            <a:avLst/>
          </a:prstGeom>
          <a:solidFill>
            <a:srgbClr val="FFFFFF"/>
          </a:solidFill>
          <a:ln>
            <a:solidFill>
              <a:schemeClr val="tx1">
                <a:lumMod val="65000"/>
                <a:lumOff val="35000"/>
              </a:schemeClr>
            </a:solid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fontAlgn="base">
              <a:spcBef>
                <a:spcPct val="0"/>
              </a:spcBef>
              <a:spcAft>
                <a:spcPct val="0"/>
              </a:spcAft>
            </a:pPr>
            <a:r>
              <a:rPr lang="en-US" altLang="ja-JP" sz="825" kern="0">
                <a:solidFill>
                  <a:prstClr val="black"/>
                </a:solidFill>
                <a:latin typeface="Arial"/>
                <a:ea typeface="Meiryo UI" panose="020B0604030504040204" pitchFamily="50" charset="-128"/>
              </a:rPr>
              <a:t>DB</a:t>
            </a:r>
            <a:endParaRPr lang="en-US" sz="825" kern="0">
              <a:solidFill>
                <a:prstClr val="black"/>
              </a:solidFill>
              <a:latin typeface="Arial"/>
              <a:ea typeface="Meiryo UI" panose="020B0604030504040204" pitchFamily="50" charset="-128"/>
            </a:endParaRPr>
          </a:p>
        </p:txBody>
      </p:sp>
      <p:sp>
        <p:nvSpPr>
          <p:cNvPr id="35" name="正方形/長方形 34">
            <a:extLst>
              <a:ext uri="{FF2B5EF4-FFF2-40B4-BE49-F238E27FC236}">
                <a16:creationId xmlns:a16="http://schemas.microsoft.com/office/drawing/2014/main" id="{1BB9CB6E-2390-4D53-937D-1ADF4178E118}"/>
              </a:ext>
            </a:extLst>
          </p:cNvPr>
          <p:cNvSpPr/>
          <p:nvPr/>
        </p:nvSpPr>
        <p:spPr>
          <a:xfrm>
            <a:off x="2536311" y="2748578"/>
            <a:ext cx="814296" cy="357367"/>
          </a:xfrm>
          <a:prstGeom prst="rect">
            <a:avLst/>
          </a:prstGeom>
          <a:no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54000" tIns="34290" rIns="54000" bIns="34290" numCol="1" spcCol="0" rtlCol="0" fromWordArt="0" anchor="ctr" anchorCtr="0" forceAA="0" compatLnSpc="1">
            <a:prstTxWarp prst="textNoShape">
              <a:avLst/>
            </a:prstTxWarp>
            <a:noAutofit/>
          </a:bodyPr>
          <a:lstStyle/>
          <a:p>
            <a:pPr algn="ctr" fontAlgn="base">
              <a:spcBef>
                <a:spcPct val="0"/>
              </a:spcBef>
              <a:spcAft>
                <a:spcPct val="0"/>
              </a:spcAft>
            </a:pPr>
            <a:endParaRPr lang="ja-JP" altLang="en-US" sz="825">
              <a:solidFill>
                <a:sysClr val="windowText" lastClr="000000"/>
              </a:solidFill>
              <a:latin typeface="Arial"/>
              <a:ea typeface="Meiryo UI" panose="020B0604030504040204" pitchFamily="50" charset="-128"/>
            </a:endParaRPr>
          </a:p>
        </p:txBody>
      </p:sp>
      <p:cxnSp>
        <p:nvCxnSpPr>
          <p:cNvPr id="139" name="直線矢印コネクタ 138">
            <a:extLst>
              <a:ext uri="{FF2B5EF4-FFF2-40B4-BE49-F238E27FC236}">
                <a16:creationId xmlns:a16="http://schemas.microsoft.com/office/drawing/2014/main" id="{F7BE8D8F-3DBC-4A7B-ABDF-A6F20ED1A986}"/>
              </a:ext>
            </a:extLst>
          </p:cNvPr>
          <p:cNvCxnSpPr>
            <a:cxnSpLocks/>
            <a:endCxn id="141" idx="2"/>
          </p:cNvCxnSpPr>
          <p:nvPr/>
        </p:nvCxnSpPr>
        <p:spPr>
          <a:xfrm>
            <a:off x="3221850" y="2976796"/>
            <a:ext cx="2758481" cy="1101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41" name="フローチャート: 磁気ディスク 140">
            <a:extLst>
              <a:ext uri="{FF2B5EF4-FFF2-40B4-BE49-F238E27FC236}">
                <a16:creationId xmlns:a16="http://schemas.microsoft.com/office/drawing/2014/main" id="{471911E7-E5CB-429A-B319-28901D456EFC}"/>
              </a:ext>
            </a:extLst>
          </p:cNvPr>
          <p:cNvSpPr/>
          <p:nvPr/>
        </p:nvSpPr>
        <p:spPr>
          <a:xfrm>
            <a:off x="5980332" y="2903819"/>
            <a:ext cx="545716" cy="167990"/>
          </a:xfrm>
          <a:prstGeom prst="flowChartMagneticDisk">
            <a:avLst/>
          </a:prstGeom>
          <a:solidFill>
            <a:schemeClr val="accent1"/>
          </a:solidFill>
          <a:ln>
            <a:solidFill>
              <a:schemeClr val="accent4">
                <a:lumMod val="50000"/>
                <a:lumOff val="50000"/>
              </a:schemeClr>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54000" tIns="34290" rIns="54000" bIns="34290" numCol="1" spcCol="0" rtlCol="0" fromWordArt="0" anchor="ctr" anchorCtr="0" forceAA="0" compatLnSpc="1">
            <a:prstTxWarp prst="textNoShape">
              <a:avLst/>
            </a:prstTxWarp>
            <a:noAutofit/>
          </a:bodyPr>
          <a:lstStyle/>
          <a:p>
            <a:pPr algn="ctr" fontAlgn="base">
              <a:spcBef>
                <a:spcPct val="0"/>
              </a:spcBef>
              <a:spcAft>
                <a:spcPct val="0"/>
              </a:spcAft>
            </a:pPr>
            <a:r>
              <a:rPr lang="en-US" altLang="ja-JP" sz="825">
                <a:solidFill>
                  <a:sysClr val="windowText" lastClr="000000"/>
                </a:solidFill>
                <a:latin typeface="Arial"/>
                <a:ea typeface="Meiryo UI" panose="020B0604030504040204" pitchFamily="50" charset="-128"/>
              </a:rPr>
              <a:t>Data</a:t>
            </a:r>
            <a:endParaRPr lang="ja-JP" altLang="en-US" sz="825">
              <a:solidFill>
                <a:sysClr val="windowText" lastClr="000000"/>
              </a:solidFill>
              <a:latin typeface="Arial"/>
              <a:ea typeface="Meiryo UI" panose="020B0604030504040204" pitchFamily="50" charset="-128"/>
            </a:endParaRPr>
          </a:p>
        </p:txBody>
      </p:sp>
      <p:sp>
        <p:nvSpPr>
          <p:cNvPr id="142" name="Rounded Rectangle 124">
            <a:extLst>
              <a:ext uri="{FF2B5EF4-FFF2-40B4-BE49-F238E27FC236}">
                <a16:creationId xmlns:a16="http://schemas.microsoft.com/office/drawing/2014/main" id="{E45A288B-7E83-46E2-8B5A-98321C9C0E65}"/>
              </a:ext>
            </a:extLst>
          </p:cNvPr>
          <p:cNvSpPr/>
          <p:nvPr/>
        </p:nvSpPr>
        <p:spPr>
          <a:xfrm>
            <a:off x="6047831" y="2768555"/>
            <a:ext cx="434802" cy="104816"/>
          </a:xfrm>
          <a:prstGeom prst="roundRect">
            <a:avLst/>
          </a:prstGeom>
          <a:solidFill>
            <a:srgbClr val="FFFFFF"/>
          </a:solidFill>
          <a:ln>
            <a:solidFill>
              <a:schemeClr val="tx1">
                <a:lumMod val="65000"/>
                <a:lumOff val="35000"/>
              </a:schemeClr>
            </a:solid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fontAlgn="base">
              <a:spcBef>
                <a:spcPct val="0"/>
              </a:spcBef>
              <a:spcAft>
                <a:spcPct val="0"/>
              </a:spcAft>
            </a:pPr>
            <a:r>
              <a:rPr lang="en-US" altLang="ja-JP" sz="825" kern="0">
                <a:solidFill>
                  <a:prstClr val="black"/>
                </a:solidFill>
                <a:latin typeface="Arial"/>
                <a:ea typeface="Meiryo UI" panose="020B0604030504040204" pitchFamily="50" charset="-128"/>
              </a:rPr>
              <a:t>DB</a:t>
            </a:r>
            <a:endParaRPr lang="en-US" sz="825" kern="0">
              <a:solidFill>
                <a:prstClr val="black"/>
              </a:solidFill>
              <a:latin typeface="Arial"/>
              <a:ea typeface="Meiryo UI" panose="020B0604030504040204" pitchFamily="50" charset="-128"/>
            </a:endParaRPr>
          </a:p>
        </p:txBody>
      </p:sp>
      <p:sp>
        <p:nvSpPr>
          <p:cNvPr id="143" name="正方形/長方形 142">
            <a:extLst>
              <a:ext uri="{FF2B5EF4-FFF2-40B4-BE49-F238E27FC236}">
                <a16:creationId xmlns:a16="http://schemas.microsoft.com/office/drawing/2014/main" id="{FA8DE4C3-AD07-479A-B907-6498CBD285ED}"/>
              </a:ext>
            </a:extLst>
          </p:cNvPr>
          <p:cNvSpPr/>
          <p:nvPr/>
        </p:nvSpPr>
        <p:spPr>
          <a:xfrm>
            <a:off x="5851100" y="2748578"/>
            <a:ext cx="814296" cy="357367"/>
          </a:xfrm>
          <a:prstGeom prst="rect">
            <a:avLst/>
          </a:prstGeom>
          <a:no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54000" tIns="34290" rIns="54000" bIns="34290" numCol="1" spcCol="0" rtlCol="0" fromWordArt="0" anchor="ctr" anchorCtr="0" forceAA="0" compatLnSpc="1">
            <a:prstTxWarp prst="textNoShape">
              <a:avLst/>
            </a:prstTxWarp>
            <a:noAutofit/>
          </a:bodyPr>
          <a:lstStyle/>
          <a:p>
            <a:pPr algn="ctr" fontAlgn="base">
              <a:spcBef>
                <a:spcPct val="0"/>
              </a:spcBef>
              <a:spcAft>
                <a:spcPct val="0"/>
              </a:spcAft>
            </a:pPr>
            <a:endParaRPr lang="ja-JP" altLang="en-US" sz="825">
              <a:solidFill>
                <a:sysClr val="windowText" lastClr="000000"/>
              </a:solidFill>
              <a:latin typeface="Arial"/>
              <a:ea typeface="Meiryo UI" panose="020B0604030504040204" pitchFamily="50" charset="-128"/>
            </a:endParaRPr>
          </a:p>
        </p:txBody>
      </p:sp>
      <p:sp>
        <p:nvSpPr>
          <p:cNvPr id="145" name="テキスト ボックス 144">
            <a:extLst>
              <a:ext uri="{FF2B5EF4-FFF2-40B4-BE49-F238E27FC236}">
                <a16:creationId xmlns:a16="http://schemas.microsoft.com/office/drawing/2014/main" id="{BF4F2BD8-A958-4F60-9543-A44B38ECBA7B}"/>
              </a:ext>
            </a:extLst>
          </p:cNvPr>
          <p:cNvSpPr txBox="1"/>
          <p:nvPr/>
        </p:nvSpPr>
        <p:spPr>
          <a:xfrm>
            <a:off x="3556773" y="2526672"/>
            <a:ext cx="2030849" cy="473206"/>
          </a:xfrm>
          <a:prstGeom prst="rect">
            <a:avLst/>
          </a:prstGeom>
          <a:noFill/>
        </p:spPr>
        <p:txBody>
          <a:bodyPr wrap="square" rtlCol="0">
            <a:spAutoFit/>
          </a:bodyPr>
          <a:lstStyle/>
          <a:p>
            <a:pPr algn="ctr" defTabSz="557213">
              <a:defRPr/>
            </a:pPr>
            <a:r>
              <a:rPr lang="en-US" altLang="ja-JP" sz="825" u="sng">
                <a:solidFill>
                  <a:srgbClr val="000000"/>
                </a:solidFill>
                <a:latin typeface="Arial"/>
                <a:ea typeface="Meiryo UI" panose="020B0604030504040204" pitchFamily="50" charset="-128"/>
              </a:rPr>
              <a:t>Replication</a:t>
            </a:r>
          </a:p>
          <a:p>
            <a:pPr algn="ctr" defTabSz="557213">
              <a:defRPr/>
            </a:pPr>
            <a:r>
              <a:rPr lang="ja-JP" altLang="en-US" sz="825" u="sng">
                <a:solidFill>
                  <a:srgbClr val="000000"/>
                </a:solidFill>
                <a:latin typeface="Arial"/>
                <a:ea typeface="Meiryo UI" panose="020B0604030504040204" pitchFamily="50" charset="-128"/>
              </a:rPr>
              <a:t>(The system area is changed and reflected in the manual.)</a:t>
            </a:r>
          </a:p>
        </p:txBody>
      </p:sp>
      <p:sp>
        <p:nvSpPr>
          <p:cNvPr id="146" name="コンテンツ プレースホルダー 2">
            <a:extLst>
              <a:ext uri="{FF2B5EF4-FFF2-40B4-BE49-F238E27FC236}">
                <a16:creationId xmlns:a16="http://schemas.microsoft.com/office/drawing/2014/main" id="{A73D38B9-8CE9-4D7C-883A-DA8EF25971AD}"/>
              </a:ext>
            </a:extLst>
          </p:cNvPr>
          <p:cNvSpPr txBox="1">
            <a:spLocks/>
          </p:cNvSpPr>
          <p:nvPr/>
        </p:nvSpPr>
        <p:spPr>
          <a:xfrm>
            <a:off x="1277541" y="3257710"/>
            <a:ext cx="6697025" cy="569393"/>
          </a:xfrm>
          <a:prstGeom prst="rect">
            <a:avLst/>
          </a:prstGeom>
        </p:spPr>
        <p:txBody>
          <a:bodyPr/>
          <a:lstStyle>
            <a:lvl1pPr marL="342900" indent="-342900" algn="l" defTabSz="457200" rtl="0" eaLnBrk="1" latinLnBrk="0" hangingPunct="1">
              <a:spcBef>
                <a:spcPct val="20000"/>
              </a:spcBef>
              <a:buFont typeface="Arial"/>
              <a:buChar char="•"/>
              <a:defRPr kumimoji="1" sz="3200" kern="1200">
                <a:solidFill>
                  <a:schemeClr val="accent5"/>
                </a:solidFill>
              </a:defRPr>
            </a:lvl1pPr>
            <a:lvl2pPr marL="742950" indent="-285750" algn="l" defTabSz="457200" rtl="0" eaLnBrk="1" latinLnBrk="0" hangingPunct="1">
              <a:spcBef>
                <a:spcPct val="20000"/>
              </a:spcBef>
              <a:buFont typeface="Arial"/>
              <a:buChar char="–"/>
              <a:defRPr kumimoji="1" sz="2400" kern="1200">
                <a:solidFill>
                  <a:schemeClr val="accent5"/>
                </a:solidFill>
              </a:defRPr>
            </a:lvl2pPr>
            <a:lvl3pPr marL="1143000" indent="-228600" algn="l" defTabSz="457200" rtl="0" eaLnBrk="1" latinLnBrk="0" hangingPunct="1">
              <a:spcBef>
                <a:spcPct val="20000"/>
              </a:spcBef>
              <a:buFont typeface="Arial"/>
              <a:buChar char="•"/>
              <a:defRPr kumimoji="1" sz="1600" kern="1200">
                <a:solidFill>
                  <a:schemeClr val="accent5"/>
                </a:solidFill>
              </a:defRPr>
            </a:lvl3pPr>
            <a:lvl4pPr marL="1600200" indent="-228600" algn="l" defTabSz="457200" rtl="0" eaLnBrk="1" latinLnBrk="0" hangingPunct="1">
              <a:spcBef>
                <a:spcPct val="20000"/>
              </a:spcBef>
              <a:buFont typeface="Arial"/>
              <a:buChar char="–"/>
              <a:defRPr kumimoji="1" sz="1000" kern="1200">
                <a:solidFill>
                  <a:schemeClr val="accent5"/>
                </a:solidFill>
              </a:defRPr>
            </a:lvl4pPr>
            <a:lvl5pPr marL="2057400" indent="-228600" algn="l" defTabSz="457200" rtl="0" eaLnBrk="1" latinLnBrk="0" hangingPunct="1">
              <a:spcBef>
                <a:spcPct val="20000"/>
              </a:spcBef>
              <a:buFont typeface="Arial"/>
              <a:buChar char="»"/>
              <a:defRPr kumimoji="1" sz="2000" kern="1200">
                <a:solidFill>
                  <a:schemeClr val="tx1"/>
                </a:solidFill>
              </a:defRPr>
            </a:lvl5pPr>
            <a:lvl6pPr marL="2514600" indent="-228600" algn="l" defTabSz="457200" rtl="0" eaLnBrk="1" latinLnBrk="0" hangingPunct="1">
              <a:spcBef>
                <a:spcPct val="20000"/>
              </a:spcBef>
              <a:buFont typeface="Arial"/>
              <a:buChar char="•"/>
              <a:defRPr kumimoji="1" sz="2000" kern="1200">
                <a:solidFill>
                  <a:schemeClr val="tx1"/>
                </a:solidFill>
              </a:defRPr>
            </a:lvl6pPr>
            <a:lvl7pPr marL="2971800" indent="-228600" algn="l" defTabSz="457200" rtl="0" eaLnBrk="1" latinLnBrk="0" hangingPunct="1">
              <a:spcBef>
                <a:spcPct val="20000"/>
              </a:spcBef>
              <a:buFont typeface="Arial"/>
              <a:buChar char="•"/>
              <a:defRPr kumimoji="1" sz="2000" kern="1200">
                <a:solidFill>
                  <a:schemeClr val="tx1"/>
                </a:solidFill>
              </a:defRPr>
            </a:lvl7pPr>
            <a:lvl8pPr marL="3429000" indent="-228600" algn="l" defTabSz="457200" rtl="0" eaLnBrk="1" latinLnBrk="0" hangingPunct="1">
              <a:spcBef>
                <a:spcPct val="20000"/>
              </a:spcBef>
              <a:buFont typeface="Arial"/>
              <a:buChar char="•"/>
              <a:defRPr kumimoji="1" sz="2000" kern="1200">
                <a:solidFill>
                  <a:schemeClr val="tx1"/>
                </a:solidFill>
              </a:defRPr>
            </a:lvl8pPr>
            <a:lvl9pPr marL="3886200" indent="-228600" algn="l" defTabSz="457200" rtl="0" eaLnBrk="1" latinLnBrk="0" hangingPunct="1">
              <a:spcBef>
                <a:spcPct val="20000"/>
              </a:spcBef>
              <a:buFont typeface="Arial"/>
              <a:buChar char="•"/>
              <a:defRPr kumimoji="1" sz="2000" kern="1200">
                <a:solidFill>
                  <a:schemeClr val="tx1"/>
                </a:solidFill>
              </a:defRPr>
            </a:lvl9pPr>
          </a:lstStyle>
          <a:p>
            <a:pPr marL="0" indent="0" fontAlgn="base">
              <a:spcAft>
                <a:spcPct val="0"/>
              </a:spcAft>
              <a:buNone/>
            </a:pPr>
            <a:r>
              <a:rPr lang="en-US" altLang="ja-JP" sz="825" u="sng" kern="0">
                <a:solidFill>
                  <a:srgbClr val="000000"/>
                </a:solidFill>
                <a:latin typeface="Arial"/>
                <a:ea typeface="Meiryo UI" panose="020B0604030504040204" pitchFamily="50" charset="-128"/>
              </a:rPr>
              <a:t>HANA </a:t>
            </a:r>
            <a:r>
              <a:rPr lang="en-US" altLang="ja-JP" sz="825" u="sng" kern="0" err="1">
                <a:solidFill>
                  <a:srgbClr val="000000"/>
                </a:solidFill>
                <a:latin typeface="Arial"/>
                <a:ea typeface="Meiryo UI" panose="020B0604030504040204" pitchFamily="50" charset="-128"/>
              </a:rPr>
              <a:t>behaviour</a:t>
            </a:r>
            <a:endParaRPr lang="en-US" altLang="ja-JP" sz="825" u="sng" kern="0">
              <a:solidFill>
                <a:srgbClr val="000000"/>
              </a:solidFill>
              <a:latin typeface="Arial"/>
              <a:ea typeface="Meiryo UI" panose="020B0604030504040204" pitchFamily="50" charset="-128"/>
            </a:endParaRPr>
          </a:p>
          <a:p>
            <a:pPr fontAlgn="base">
              <a:spcAft>
                <a:spcPct val="0"/>
              </a:spcAft>
              <a:buFont typeface="+mj-ea"/>
              <a:buAutoNum type="circleNumDbPlain"/>
            </a:pPr>
            <a:r>
              <a:rPr lang="ja-JP" altLang="en-US" sz="825" kern="0">
                <a:solidFill>
                  <a:srgbClr val="000000"/>
                </a:solidFill>
                <a:latin typeface="Arial"/>
                <a:ea typeface="Meiryo UI" panose="020B0604030504040204" pitchFamily="50" charset="-128"/>
              </a:rPr>
              <a:t>Replication the data of the </a:t>
            </a:r>
            <a:r>
              <a:rPr lang="en-US" altLang="ja-JP" sz="825" kern="0">
                <a:solidFill>
                  <a:srgbClr val="000000"/>
                </a:solidFill>
                <a:latin typeface="Arial"/>
                <a:ea typeface="Meiryo UI" panose="020B0604030504040204" pitchFamily="50" charset="-128"/>
              </a:rPr>
              <a:t>PRD</a:t>
            </a:r>
            <a:r>
              <a:rPr lang="ja-JP" altLang="en-US" sz="825" kern="0">
                <a:solidFill>
                  <a:srgbClr val="000000"/>
                </a:solidFill>
                <a:latin typeface="Arial"/>
                <a:ea typeface="Meiryo UI" panose="020B0604030504040204" pitchFamily="50" charset="-128"/>
              </a:rPr>
              <a:t> unit only </a:t>
            </a:r>
            <a:r>
              <a:rPr lang="en-US" altLang="ja-JP" sz="825" u="sng" kern="0">
                <a:solidFill>
                  <a:srgbClr val="000000"/>
                </a:solidFill>
                <a:latin typeface="Arial"/>
                <a:ea typeface="Meiryo UI" panose="020B0604030504040204" pitchFamily="50" charset="-128"/>
              </a:rPr>
              <a:t>to</a:t>
            </a:r>
            <a:r>
              <a:rPr lang="ja-JP" altLang="en-US" sz="825" u="sng" kern="0">
                <a:solidFill>
                  <a:srgbClr val="000000"/>
                </a:solidFill>
                <a:latin typeface="Arial"/>
                <a:ea typeface="Meiryo UI" panose="020B0604030504040204" pitchFamily="50" charset="-128"/>
              </a:rPr>
              <a:t> the Disk </a:t>
            </a:r>
            <a:r>
              <a:rPr lang="en-US" altLang="ja-JP" sz="825" u="sng" kern="0">
                <a:solidFill>
                  <a:srgbClr val="000000"/>
                </a:solidFill>
                <a:latin typeface="Arial"/>
                <a:ea typeface="Meiryo UI" panose="020B0604030504040204" pitchFamily="50" charset="-128"/>
              </a:rPr>
              <a:t>of DR area of QAS HANA server</a:t>
            </a:r>
            <a:r>
              <a:rPr lang="ja-JP" altLang="en-US" sz="825" kern="0" err="1">
                <a:solidFill>
                  <a:srgbClr val="000000"/>
                </a:solidFill>
                <a:latin typeface="Arial"/>
                <a:ea typeface="Meiryo UI" panose="020B0604030504040204" pitchFamily="50" charset="-128"/>
              </a:rPr>
              <a:t>.</a:t>
            </a:r>
            <a:endParaRPr lang="ja-JP" altLang="en-US" sz="825" kern="0">
              <a:solidFill>
                <a:srgbClr val="000000"/>
              </a:solidFill>
              <a:latin typeface="Arial"/>
              <a:ea typeface="Meiryo UI" panose="020B0604030504040204" pitchFamily="50" charset="-128"/>
            </a:endParaRPr>
          </a:p>
          <a:p>
            <a:pPr fontAlgn="base">
              <a:spcAft>
                <a:spcPct val="0"/>
              </a:spcAft>
              <a:buFont typeface="+mj-ea"/>
              <a:buAutoNum type="circleNumDbPlain"/>
            </a:pPr>
            <a:r>
              <a:rPr lang="en-US" altLang="ja-JP" sz="825" kern="0">
                <a:solidFill>
                  <a:srgbClr val="000000"/>
                </a:solidFill>
                <a:latin typeface="Arial"/>
                <a:ea typeface="Meiryo UI" panose="020B0604030504040204" pitchFamily="50" charset="-128"/>
              </a:rPr>
              <a:t>When the DR starts, the QAS data-loading is stopped, and PRD/DR data is loaded into the Data area (memory) of the QAS HANA server.</a:t>
            </a:r>
          </a:p>
        </p:txBody>
      </p:sp>
      <p:cxnSp>
        <p:nvCxnSpPr>
          <p:cNvPr id="153" name="直線コネクタ 152">
            <a:extLst>
              <a:ext uri="{FF2B5EF4-FFF2-40B4-BE49-F238E27FC236}">
                <a16:creationId xmlns:a16="http://schemas.microsoft.com/office/drawing/2014/main" id="{A780923B-C8CC-4FB4-B179-5F082B4C292A}"/>
              </a:ext>
            </a:extLst>
          </p:cNvPr>
          <p:cNvCxnSpPr>
            <a:cxnSpLocks/>
            <a:stCxn id="117" idx="2"/>
            <a:endCxn id="116" idx="1"/>
          </p:cNvCxnSpPr>
          <p:nvPr/>
        </p:nvCxnSpPr>
        <p:spPr>
          <a:xfrm>
            <a:off x="4754170" y="4189871"/>
            <a:ext cx="363278" cy="92483"/>
          </a:xfrm>
          <a:prstGeom prst="line">
            <a:avLst/>
          </a:prstGeom>
          <a:ln>
            <a:solidFill>
              <a:srgbClr val="FFC000"/>
            </a:solidFill>
          </a:ln>
        </p:spPr>
        <p:style>
          <a:lnRef idx="2">
            <a:schemeClr val="accent1"/>
          </a:lnRef>
          <a:fillRef idx="0">
            <a:schemeClr val="accent1"/>
          </a:fillRef>
          <a:effectRef idx="1">
            <a:schemeClr val="accent1"/>
          </a:effectRef>
          <a:fontRef idx="minor">
            <a:schemeClr val="tx1"/>
          </a:fontRef>
        </p:style>
      </p:cxnSp>
      <p:cxnSp>
        <p:nvCxnSpPr>
          <p:cNvPr id="156" name="直線コネクタ 155">
            <a:extLst>
              <a:ext uri="{FF2B5EF4-FFF2-40B4-BE49-F238E27FC236}">
                <a16:creationId xmlns:a16="http://schemas.microsoft.com/office/drawing/2014/main" id="{17792DBF-44A7-402B-AFEF-4082E42301E0}"/>
              </a:ext>
            </a:extLst>
          </p:cNvPr>
          <p:cNvCxnSpPr>
            <a:cxnSpLocks/>
            <a:stCxn id="114" idx="0"/>
            <a:endCxn id="116" idx="3"/>
          </p:cNvCxnSpPr>
          <p:nvPr/>
        </p:nvCxnSpPr>
        <p:spPr>
          <a:xfrm flipV="1">
            <a:off x="4773853" y="4462984"/>
            <a:ext cx="343595" cy="84254"/>
          </a:xfrm>
          <a:prstGeom prst="line">
            <a:avLst/>
          </a:prstGeom>
          <a:ln>
            <a:solidFill>
              <a:srgbClr val="FFC000"/>
            </a:solidFill>
          </a:ln>
        </p:spPr>
        <p:style>
          <a:lnRef idx="2">
            <a:schemeClr val="accent1"/>
          </a:lnRef>
          <a:fillRef idx="0">
            <a:schemeClr val="accent1"/>
          </a:fillRef>
          <a:effectRef idx="1">
            <a:schemeClr val="accent1"/>
          </a:effectRef>
          <a:fontRef idx="minor">
            <a:schemeClr val="tx1"/>
          </a:fontRef>
        </p:style>
      </p:cxnSp>
      <p:cxnSp>
        <p:nvCxnSpPr>
          <p:cNvPr id="172" name="直線コネクタ 171">
            <a:extLst>
              <a:ext uri="{FF2B5EF4-FFF2-40B4-BE49-F238E27FC236}">
                <a16:creationId xmlns:a16="http://schemas.microsoft.com/office/drawing/2014/main" id="{78AB2422-3E1B-4DB8-B531-FB8B542D0313}"/>
              </a:ext>
            </a:extLst>
          </p:cNvPr>
          <p:cNvCxnSpPr>
            <a:cxnSpLocks/>
          </p:cNvCxnSpPr>
          <p:nvPr/>
        </p:nvCxnSpPr>
        <p:spPr>
          <a:xfrm>
            <a:off x="6179754" y="4785996"/>
            <a:ext cx="331771" cy="0"/>
          </a:xfrm>
          <a:prstGeom prst="line">
            <a:avLst/>
          </a:prstGeom>
          <a:ln>
            <a:solidFill>
              <a:srgbClr val="FFC000"/>
            </a:solidFill>
          </a:ln>
        </p:spPr>
        <p:style>
          <a:lnRef idx="2">
            <a:schemeClr val="accent1"/>
          </a:lnRef>
          <a:fillRef idx="0">
            <a:schemeClr val="accent1"/>
          </a:fillRef>
          <a:effectRef idx="1">
            <a:schemeClr val="accent1"/>
          </a:effectRef>
          <a:fontRef idx="minor">
            <a:schemeClr val="tx1"/>
          </a:fontRef>
        </p:style>
      </p:cxnSp>
      <p:cxnSp>
        <p:nvCxnSpPr>
          <p:cNvPr id="175" name="直線コネクタ 174">
            <a:extLst>
              <a:ext uri="{FF2B5EF4-FFF2-40B4-BE49-F238E27FC236}">
                <a16:creationId xmlns:a16="http://schemas.microsoft.com/office/drawing/2014/main" id="{8D57C0C8-D432-4E67-82DF-FD80F6F285FB}"/>
              </a:ext>
            </a:extLst>
          </p:cNvPr>
          <p:cNvCxnSpPr>
            <a:cxnSpLocks/>
          </p:cNvCxnSpPr>
          <p:nvPr/>
        </p:nvCxnSpPr>
        <p:spPr>
          <a:xfrm>
            <a:off x="6179754" y="4596975"/>
            <a:ext cx="331771" cy="0"/>
          </a:xfrm>
          <a:prstGeom prst="line">
            <a:avLst/>
          </a:prstGeom>
        </p:spPr>
        <p:style>
          <a:lnRef idx="2">
            <a:schemeClr val="accent1"/>
          </a:lnRef>
          <a:fillRef idx="0">
            <a:schemeClr val="accent1"/>
          </a:fillRef>
          <a:effectRef idx="1">
            <a:schemeClr val="accent1"/>
          </a:effectRef>
          <a:fontRef idx="minor">
            <a:schemeClr val="tx1"/>
          </a:fontRef>
        </p:style>
      </p:cxnSp>
      <p:sp>
        <p:nvSpPr>
          <p:cNvPr id="176" name="テキスト ボックス 175">
            <a:extLst>
              <a:ext uri="{FF2B5EF4-FFF2-40B4-BE49-F238E27FC236}">
                <a16:creationId xmlns:a16="http://schemas.microsoft.com/office/drawing/2014/main" id="{47994439-FEB3-4B2A-A15C-5598D3C96324}"/>
              </a:ext>
            </a:extLst>
          </p:cNvPr>
          <p:cNvSpPr txBox="1"/>
          <p:nvPr/>
        </p:nvSpPr>
        <p:spPr>
          <a:xfrm>
            <a:off x="6510563" y="4483732"/>
            <a:ext cx="1355897" cy="219291"/>
          </a:xfrm>
          <a:prstGeom prst="rect">
            <a:avLst/>
          </a:prstGeom>
          <a:noFill/>
        </p:spPr>
        <p:txBody>
          <a:bodyPr wrap="square" rtlCol="0">
            <a:spAutoFit/>
          </a:bodyPr>
          <a:lstStyle/>
          <a:p>
            <a:pPr fontAlgn="base">
              <a:spcBef>
                <a:spcPct val="0"/>
              </a:spcBef>
              <a:spcAft>
                <a:spcPct val="0"/>
              </a:spcAft>
            </a:pPr>
            <a:r>
              <a:rPr lang="ja-JP" altLang="en-US" sz="825">
                <a:solidFill>
                  <a:srgbClr val="000000"/>
                </a:solidFill>
                <a:latin typeface="Arial"/>
                <a:ea typeface="Meiryo UI" panose="020B0604030504040204" pitchFamily="50" charset="-128"/>
              </a:rPr>
              <a:t>Normal time</a:t>
            </a:r>
          </a:p>
        </p:txBody>
      </p:sp>
      <p:sp>
        <p:nvSpPr>
          <p:cNvPr id="177" name="テキスト ボックス 176">
            <a:extLst>
              <a:ext uri="{FF2B5EF4-FFF2-40B4-BE49-F238E27FC236}">
                <a16:creationId xmlns:a16="http://schemas.microsoft.com/office/drawing/2014/main" id="{F62278B6-16E5-4BB3-80C6-10ACA68CC747}"/>
              </a:ext>
            </a:extLst>
          </p:cNvPr>
          <p:cNvSpPr txBox="1"/>
          <p:nvPr/>
        </p:nvSpPr>
        <p:spPr>
          <a:xfrm>
            <a:off x="6510563" y="4677426"/>
            <a:ext cx="1355897" cy="219291"/>
          </a:xfrm>
          <a:prstGeom prst="rect">
            <a:avLst/>
          </a:prstGeom>
          <a:noFill/>
        </p:spPr>
        <p:txBody>
          <a:bodyPr wrap="square" rtlCol="0">
            <a:spAutoFit/>
          </a:bodyPr>
          <a:lstStyle/>
          <a:p>
            <a:pPr fontAlgn="base">
              <a:spcBef>
                <a:spcPct val="0"/>
              </a:spcBef>
              <a:spcAft>
                <a:spcPct val="0"/>
              </a:spcAft>
            </a:pPr>
            <a:r>
              <a:rPr lang="en-US" altLang="ja-JP" sz="825">
                <a:solidFill>
                  <a:srgbClr val="000000"/>
                </a:solidFill>
                <a:latin typeface="Arial"/>
                <a:ea typeface="Meiryo UI" panose="020B0604030504040204" pitchFamily="50" charset="-128"/>
              </a:rPr>
              <a:t>Time of DR activation</a:t>
            </a:r>
          </a:p>
        </p:txBody>
      </p:sp>
      <p:sp>
        <p:nvSpPr>
          <p:cNvPr id="178" name="正方形/長方形 177">
            <a:extLst>
              <a:ext uri="{FF2B5EF4-FFF2-40B4-BE49-F238E27FC236}">
                <a16:creationId xmlns:a16="http://schemas.microsoft.com/office/drawing/2014/main" id="{3E952FF2-79EB-4554-AC31-D26D7E87D4F7}"/>
              </a:ext>
            </a:extLst>
          </p:cNvPr>
          <p:cNvSpPr/>
          <p:nvPr/>
        </p:nvSpPr>
        <p:spPr>
          <a:xfrm>
            <a:off x="6047830" y="4435606"/>
            <a:ext cx="1710524" cy="474521"/>
          </a:xfrm>
          <a:prstGeom prst="rect">
            <a:avLst/>
          </a:prstGeom>
          <a:no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54000" tIns="34290" rIns="54000" bIns="34290" numCol="1" spcCol="0" rtlCol="0" fromWordArt="0" anchor="ctr" anchorCtr="0" forceAA="0" compatLnSpc="1">
            <a:prstTxWarp prst="textNoShape">
              <a:avLst/>
            </a:prstTxWarp>
            <a:noAutofit/>
          </a:bodyPr>
          <a:lstStyle/>
          <a:p>
            <a:pPr algn="ctr" fontAlgn="base">
              <a:spcBef>
                <a:spcPct val="0"/>
              </a:spcBef>
              <a:spcAft>
                <a:spcPct val="0"/>
              </a:spcAft>
            </a:pPr>
            <a:endParaRPr lang="ja-JP" altLang="en-US" sz="825">
              <a:solidFill>
                <a:sysClr val="windowText" lastClr="000000"/>
              </a:solidFill>
              <a:latin typeface="Arial"/>
              <a:ea typeface="Meiryo UI" panose="020B0604030504040204" pitchFamily="50" charset="-128"/>
            </a:endParaRPr>
          </a:p>
        </p:txBody>
      </p:sp>
      <p:grpSp>
        <p:nvGrpSpPr>
          <p:cNvPr id="185" name="グループ化 184">
            <a:extLst>
              <a:ext uri="{FF2B5EF4-FFF2-40B4-BE49-F238E27FC236}">
                <a16:creationId xmlns:a16="http://schemas.microsoft.com/office/drawing/2014/main" id="{DC9E9460-F241-4496-B2F6-9A3BA5B67D68}"/>
              </a:ext>
            </a:extLst>
          </p:cNvPr>
          <p:cNvGrpSpPr/>
          <p:nvPr/>
        </p:nvGrpSpPr>
        <p:grpSpPr>
          <a:xfrm>
            <a:off x="5067728" y="125362"/>
            <a:ext cx="2279596" cy="635986"/>
            <a:chOff x="9291206" y="3287402"/>
            <a:chExt cx="3343360" cy="900392"/>
          </a:xfrm>
        </p:grpSpPr>
        <p:sp>
          <p:nvSpPr>
            <p:cNvPr id="36" name="正方形/長方形 35">
              <a:extLst>
                <a:ext uri="{FF2B5EF4-FFF2-40B4-BE49-F238E27FC236}">
                  <a16:creationId xmlns:a16="http://schemas.microsoft.com/office/drawing/2014/main" id="{5F65EEBC-646E-4739-8B05-CAFE58F65762}"/>
                </a:ext>
              </a:extLst>
            </p:cNvPr>
            <p:cNvSpPr/>
            <p:nvPr/>
          </p:nvSpPr>
          <p:spPr>
            <a:xfrm>
              <a:off x="9291206" y="3287402"/>
              <a:ext cx="3310675" cy="866417"/>
            </a:xfrm>
            <a:prstGeom prst="rect">
              <a:avLst/>
            </a:prstGeom>
            <a:noFill/>
            <a:ln>
              <a:solidFill>
                <a:srgbClr val="B2B2B2"/>
              </a:solidFill>
            </a:ln>
            <a:effectLst/>
          </p:spPr>
          <p:style>
            <a:lnRef idx="1">
              <a:schemeClr val="accent1"/>
            </a:lnRef>
            <a:fillRef idx="3">
              <a:schemeClr val="accent1"/>
            </a:fillRef>
            <a:effectRef idx="2">
              <a:schemeClr val="accent1"/>
            </a:effectRef>
            <a:fontRef idx="minor">
              <a:schemeClr val="lt1"/>
            </a:fontRef>
          </p:style>
          <p:txBody>
            <a:bodyPr rtlCol="0" anchor="t" anchorCtr="0"/>
            <a:lstStyle/>
            <a:p>
              <a:pPr fontAlgn="base">
                <a:spcBef>
                  <a:spcPct val="0"/>
                </a:spcBef>
                <a:spcAft>
                  <a:spcPct val="0"/>
                </a:spcAft>
              </a:pPr>
              <a:r>
                <a:rPr lang="ja-JP" altLang="en-US" sz="900">
                  <a:solidFill>
                    <a:srgbClr val="000000">
                      <a:lumMod val="65000"/>
                      <a:lumOff val="35000"/>
                    </a:srgbClr>
                  </a:solidFill>
                  <a:latin typeface="Arial"/>
                  <a:ea typeface="Meiryo UI" panose="020B0604030504040204" pitchFamily="50" charset="-128"/>
                </a:rPr>
                <a:t>Legends</a:t>
              </a:r>
            </a:p>
          </p:txBody>
        </p:sp>
        <p:pic>
          <p:nvPicPr>
            <p:cNvPr id="40" name="図 39">
              <a:extLst>
                <a:ext uri="{FF2B5EF4-FFF2-40B4-BE49-F238E27FC236}">
                  <a16:creationId xmlns:a16="http://schemas.microsoft.com/office/drawing/2014/main" id="{FE283FE9-8FFF-4061-BDB9-C07BF3299B7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421999" y="3874760"/>
              <a:ext cx="290129" cy="280510"/>
            </a:xfrm>
            <a:prstGeom prst="rect">
              <a:avLst/>
            </a:prstGeom>
          </p:spPr>
        </p:pic>
        <p:pic>
          <p:nvPicPr>
            <p:cNvPr id="41" name="図 40">
              <a:extLst>
                <a:ext uri="{FF2B5EF4-FFF2-40B4-BE49-F238E27FC236}">
                  <a16:creationId xmlns:a16="http://schemas.microsoft.com/office/drawing/2014/main" id="{5A1F71BA-2553-4AB4-9D14-AEF24AF2AA8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430561" y="3552521"/>
              <a:ext cx="277504" cy="282391"/>
            </a:xfrm>
            <a:prstGeom prst="rect">
              <a:avLst/>
            </a:prstGeom>
          </p:spPr>
        </p:pic>
        <p:sp>
          <p:nvSpPr>
            <p:cNvPr id="42" name="テキスト ボックス 26">
              <a:extLst>
                <a:ext uri="{FF2B5EF4-FFF2-40B4-BE49-F238E27FC236}">
                  <a16:creationId xmlns:a16="http://schemas.microsoft.com/office/drawing/2014/main" id="{09CDF128-F8A8-4368-AE27-41D33D1F69E3}"/>
                </a:ext>
              </a:extLst>
            </p:cNvPr>
            <p:cNvSpPr txBox="1"/>
            <p:nvPr/>
          </p:nvSpPr>
          <p:spPr>
            <a:xfrm>
              <a:off x="9620313" y="3536578"/>
              <a:ext cx="1072544" cy="302381"/>
            </a:xfrm>
            <a:prstGeom prst="rect">
              <a:avLst/>
            </a:prstGeom>
            <a:noFill/>
          </p:spPr>
          <p:txBody>
            <a:bodyPr wrap="none" rtlCol="0">
              <a:spAutoFit/>
            </a:bodyPr>
            <a:lstStyle/>
            <a:p>
              <a:pPr defTabSz="557213">
                <a:defRPr/>
              </a:pPr>
              <a:r>
                <a:rPr lang="ja-JP" altLang="en-US" sz="788">
                  <a:solidFill>
                    <a:srgbClr val="000000">
                      <a:lumMod val="65000"/>
                      <a:lumOff val="35000"/>
                    </a:srgbClr>
                  </a:solidFill>
                  <a:latin typeface="Arial"/>
                  <a:ea typeface="Meiryo UI" panose="020B0604030504040204" pitchFamily="50" charset="-128"/>
                </a:rPr>
                <a:t>Server (VM)</a:t>
              </a:r>
            </a:p>
          </p:txBody>
        </p:sp>
        <p:sp>
          <p:nvSpPr>
            <p:cNvPr id="44" name="テキスト ボックス 26">
              <a:extLst>
                <a:ext uri="{FF2B5EF4-FFF2-40B4-BE49-F238E27FC236}">
                  <a16:creationId xmlns:a16="http://schemas.microsoft.com/office/drawing/2014/main" id="{861D4784-25B1-4277-9EEE-7A7F401511BF}"/>
                </a:ext>
              </a:extLst>
            </p:cNvPr>
            <p:cNvSpPr txBox="1"/>
            <p:nvPr/>
          </p:nvSpPr>
          <p:spPr>
            <a:xfrm>
              <a:off x="9639548" y="3885413"/>
              <a:ext cx="562368" cy="302381"/>
            </a:xfrm>
            <a:prstGeom prst="rect">
              <a:avLst/>
            </a:prstGeom>
            <a:noFill/>
          </p:spPr>
          <p:txBody>
            <a:bodyPr wrap="none" rtlCol="0">
              <a:spAutoFit/>
            </a:bodyPr>
            <a:lstStyle/>
            <a:p>
              <a:pPr defTabSz="557213">
                <a:defRPr/>
              </a:pPr>
              <a:r>
                <a:rPr lang="ja-JP" altLang="en-US" sz="788">
                  <a:solidFill>
                    <a:srgbClr val="000000">
                      <a:lumMod val="65000"/>
                      <a:lumOff val="35000"/>
                    </a:srgbClr>
                  </a:solidFill>
                  <a:latin typeface="Arial"/>
                  <a:ea typeface="Meiryo UI" panose="020B0604030504040204" pitchFamily="50" charset="-128"/>
                </a:rPr>
                <a:t>Disk</a:t>
              </a:r>
            </a:p>
          </p:txBody>
        </p:sp>
        <p:sp>
          <p:nvSpPr>
            <p:cNvPr id="179" name="Rounded Rectangle 124">
              <a:extLst>
                <a:ext uri="{FF2B5EF4-FFF2-40B4-BE49-F238E27FC236}">
                  <a16:creationId xmlns:a16="http://schemas.microsoft.com/office/drawing/2014/main" id="{1EF8CDC8-300D-48E1-8819-AE8ADF6D2729}"/>
                </a:ext>
              </a:extLst>
            </p:cNvPr>
            <p:cNvSpPr/>
            <p:nvPr/>
          </p:nvSpPr>
          <p:spPr>
            <a:xfrm>
              <a:off x="10670276" y="3572049"/>
              <a:ext cx="579736" cy="139755"/>
            </a:xfrm>
            <a:prstGeom prst="roundRect">
              <a:avLst/>
            </a:prstGeom>
            <a:solidFill>
              <a:srgbClr val="FFFFFF"/>
            </a:solidFill>
            <a:ln>
              <a:solidFill>
                <a:schemeClr val="tx1">
                  <a:lumMod val="65000"/>
                  <a:lumOff val="35000"/>
                </a:schemeClr>
              </a:solid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fontAlgn="base">
                <a:spcBef>
                  <a:spcPct val="0"/>
                </a:spcBef>
                <a:spcAft>
                  <a:spcPct val="0"/>
                </a:spcAft>
              </a:pPr>
              <a:r>
                <a:rPr lang="en-US" altLang="ja-JP" sz="788" kern="0">
                  <a:solidFill>
                    <a:prstClr val="black"/>
                  </a:solidFill>
                  <a:latin typeface="Arial"/>
                  <a:ea typeface="Meiryo UI" panose="020B0604030504040204" pitchFamily="50" charset="-128"/>
                </a:rPr>
                <a:t>DB</a:t>
              </a:r>
              <a:endParaRPr lang="en-US" sz="788" kern="0">
                <a:solidFill>
                  <a:prstClr val="black"/>
                </a:solidFill>
                <a:latin typeface="Arial"/>
                <a:ea typeface="Meiryo UI" panose="020B0604030504040204" pitchFamily="50" charset="-128"/>
              </a:endParaRPr>
            </a:p>
          </p:txBody>
        </p:sp>
        <p:sp>
          <p:nvSpPr>
            <p:cNvPr id="181" name="テキスト ボックス 26">
              <a:extLst>
                <a:ext uri="{FF2B5EF4-FFF2-40B4-BE49-F238E27FC236}">
                  <a16:creationId xmlns:a16="http://schemas.microsoft.com/office/drawing/2014/main" id="{941D2732-E2FC-4495-9639-CB62F5AE69B5}"/>
                </a:ext>
              </a:extLst>
            </p:cNvPr>
            <p:cNvSpPr txBox="1"/>
            <p:nvPr/>
          </p:nvSpPr>
          <p:spPr>
            <a:xfrm>
              <a:off x="11301058" y="3539430"/>
              <a:ext cx="1333508" cy="302381"/>
            </a:xfrm>
            <a:prstGeom prst="rect">
              <a:avLst/>
            </a:prstGeom>
            <a:noFill/>
          </p:spPr>
          <p:txBody>
            <a:bodyPr wrap="none" rtlCol="0">
              <a:spAutoFit/>
            </a:bodyPr>
            <a:lstStyle/>
            <a:p>
              <a:pPr defTabSz="557213">
                <a:defRPr/>
              </a:pPr>
              <a:r>
                <a:rPr lang="en-US" altLang="ja-JP" sz="788">
                  <a:solidFill>
                    <a:srgbClr val="000000">
                      <a:lumMod val="65000"/>
                      <a:lumOff val="35000"/>
                    </a:srgbClr>
                  </a:solidFill>
                  <a:latin typeface="Arial"/>
                  <a:ea typeface="Meiryo UI" panose="020B0604030504040204" pitchFamily="50" charset="-128"/>
                </a:rPr>
                <a:t>DB system area</a:t>
              </a:r>
            </a:p>
          </p:txBody>
        </p:sp>
        <p:sp>
          <p:nvSpPr>
            <p:cNvPr id="183" name="フローチャート: 磁気ディスク 182">
              <a:extLst>
                <a:ext uri="{FF2B5EF4-FFF2-40B4-BE49-F238E27FC236}">
                  <a16:creationId xmlns:a16="http://schemas.microsoft.com/office/drawing/2014/main" id="{FE593DE0-3C7F-4AE3-860A-6E1D7573DBF3}"/>
                </a:ext>
              </a:extLst>
            </p:cNvPr>
            <p:cNvSpPr/>
            <p:nvPr/>
          </p:nvSpPr>
          <p:spPr>
            <a:xfrm>
              <a:off x="10580979" y="3824089"/>
              <a:ext cx="727621" cy="223987"/>
            </a:xfrm>
            <a:prstGeom prst="flowChartMagneticDisk">
              <a:avLst/>
            </a:prstGeom>
            <a:solidFill>
              <a:schemeClr val="accent1"/>
            </a:solidFill>
            <a:ln>
              <a:solidFill>
                <a:schemeClr val="accent4">
                  <a:lumMod val="50000"/>
                  <a:lumOff val="50000"/>
                </a:schemeClr>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54000" tIns="34290" rIns="54000" bIns="34290" numCol="1" spcCol="0" rtlCol="0" fromWordArt="0" anchor="ctr" anchorCtr="0" forceAA="0" compatLnSpc="1">
              <a:prstTxWarp prst="textNoShape">
                <a:avLst/>
              </a:prstTxWarp>
              <a:noAutofit/>
            </a:bodyPr>
            <a:lstStyle/>
            <a:p>
              <a:pPr algn="ctr" fontAlgn="base">
                <a:spcBef>
                  <a:spcPct val="0"/>
                </a:spcBef>
                <a:spcAft>
                  <a:spcPct val="0"/>
                </a:spcAft>
              </a:pPr>
              <a:r>
                <a:rPr lang="en-US" altLang="ja-JP" sz="788">
                  <a:solidFill>
                    <a:sysClr val="windowText" lastClr="000000"/>
                  </a:solidFill>
                  <a:latin typeface="Arial"/>
                  <a:ea typeface="Meiryo UI" panose="020B0604030504040204" pitchFamily="50" charset="-128"/>
                </a:rPr>
                <a:t>Data</a:t>
              </a:r>
              <a:endParaRPr lang="ja-JP" altLang="en-US" sz="788">
                <a:solidFill>
                  <a:sysClr val="windowText" lastClr="000000"/>
                </a:solidFill>
                <a:latin typeface="Arial"/>
                <a:ea typeface="Meiryo UI" panose="020B0604030504040204" pitchFamily="50" charset="-128"/>
              </a:endParaRPr>
            </a:p>
          </p:txBody>
        </p:sp>
        <p:sp>
          <p:nvSpPr>
            <p:cNvPr id="184" name="テキスト ボックス 26">
              <a:extLst>
                <a:ext uri="{FF2B5EF4-FFF2-40B4-BE49-F238E27FC236}">
                  <a16:creationId xmlns:a16="http://schemas.microsoft.com/office/drawing/2014/main" id="{AB77265C-9311-4561-834D-C8FFE138B17E}"/>
                </a:ext>
              </a:extLst>
            </p:cNvPr>
            <p:cNvSpPr txBox="1"/>
            <p:nvPr/>
          </p:nvSpPr>
          <p:spPr>
            <a:xfrm>
              <a:off x="11301059" y="3826240"/>
              <a:ext cx="1147778" cy="302381"/>
            </a:xfrm>
            <a:prstGeom prst="rect">
              <a:avLst/>
            </a:prstGeom>
            <a:noFill/>
          </p:spPr>
          <p:txBody>
            <a:bodyPr wrap="none" rtlCol="0">
              <a:spAutoFit/>
            </a:bodyPr>
            <a:lstStyle/>
            <a:p>
              <a:pPr defTabSz="557213">
                <a:defRPr/>
              </a:pPr>
              <a:r>
                <a:rPr lang="en-US" altLang="ja-JP" sz="788">
                  <a:solidFill>
                    <a:srgbClr val="000000">
                      <a:lumMod val="65000"/>
                      <a:lumOff val="35000"/>
                    </a:srgbClr>
                  </a:solidFill>
                  <a:latin typeface="Arial"/>
                  <a:ea typeface="Meiryo UI" panose="020B0604030504040204" pitchFamily="50" charset="-128"/>
                </a:rPr>
                <a:t>DB data area</a:t>
              </a:r>
            </a:p>
          </p:txBody>
        </p:sp>
      </p:grpSp>
      <p:sp>
        <p:nvSpPr>
          <p:cNvPr id="9" name="テキスト ボックス 8">
            <a:extLst>
              <a:ext uri="{FF2B5EF4-FFF2-40B4-BE49-F238E27FC236}">
                <a16:creationId xmlns:a16="http://schemas.microsoft.com/office/drawing/2014/main" id="{53CEA591-332A-4CA8-8A74-C2EC255E9471}"/>
              </a:ext>
            </a:extLst>
          </p:cNvPr>
          <p:cNvSpPr txBox="1"/>
          <p:nvPr/>
        </p:nvSpPr>
        <p:spPr>
          <a:xfrm>
            <a:off x="6677401" y="2815350"/>
            <a:ext cx="1269141" cy="346249"/>
          </a:xfrm>
          <a:prstGeom prst="rect">
            <a:avLst/>
          </a:prstGeom>
          <a:noFill/>
        </p:spPr>
        <p:txBody>
          <a:bodyPr wrap="square" rtlCol="0">
            <a:spAutoFit/>
          </a:bodyPr>
          <a:lstStyle/>
          <a:p>
            <a:pPr fontAlgn="base">
              <a:spcBef>
                <a:spcPct val="0"/>
              </a:spcBef>
              <a:spcAft>
                <a:spcPct val="0"/>
              </a:spcAft>
            </a:pPr>
            <a:r>
              <a:rPr lang="en-US" altLang="ja-JP" sz="825">
                <a:solidFill>
                  <a:srgbClr val="000000"/>
                </a:solidFill>
                <a:latin typeface="Arial"/>
                <a:ea typeface="Meiryo UI" panose="020B0604030504040204" pitchFamily="50" charset="-128"/>
              </a:rPr>
              <a:t>Disk for DR </a:t>
            </a:r>
          </a:p>
          <a:p>
            <a:pPr fontAlgn="base">
              <a:spcBef>
                <a:spcPct val="0"/>
              </a:spcBef>
              <a:spcAft>
                <a:spcPct val="0"/>
              </a:spcAft>
            </a:pPr>
            <a:r>
              <a:rPr lang="en-US" altLang="ja-JP" sz="825">
                <a:solidFill>
                  <a:srgbClr val="000000"/>
                </a:solidFill>
                <a:latin typeface="Arial"/>
                <a:ea typeface="Meiryo UI" panose="020B0604030504040204" pitchFamily="50" charset="-128"/>
              </a:rPr>
              <a:t>in QAS</a:t>
            </a:r>
            <a:r>
              <a:rPr lang="ja-JP" altLang="en-US" sz="825">
                <a:solidFill>
                  <a:srgbClr val="000000"/>
                </a:solidFill>
                <a:latin typeface="Arial"/>
                <a:ea typeface="Meiryo UI" panose="020B0604030504040204" pitchFamily="50" charset="-128"/>
              </a:rPr>
              <a:t> </a:t>
            </a:r>
            <a:r>
              <a:rPr lang="en-US" altLang="ja-JP" sz="825">
                <a:solidFill>
                  <a:srgbClr val="000000"/>
                </a:solidFill>
                <a:latin typeface="Arial"/>
                <a:ea typeface="Meiryo UI" panose="020B0604030504040204" pitchFamily="50" charset="-128"/>
              </a:rPr>
              <a:t>HANA</a:t>
            </a:r>
            <a:r>
              <a:rPr lang="ja-JP" altLang="en-US" sz="825">
                <a:solidFill>
                  <a:srgbClr val="000000"/>
                </a:solidFill>
                <a:latin typeface="Arial"/>
                <a:ea typeface="Meiryo UI" panose="020B0604030504040204" pitchFamily="50" charset="-128"/>
              </a:rPr>
              <a:t> </a:t>
            </a:r>
            <a:r>
              <a:rPr lang="en-US" altLang="ja-JP" sz="825">
                <a:solidFill>
                  <a:srgbClr val="000000"/>
                </a:solidFill>
                <a:latin typeface="Arial"/>
                <a:ea typeface="Meiryo UI" panose="020B0604030504040204" pitchFamily="50" charset="-128"/>
              </a:rPr>
              <a:t>server</a:t>
            </a:r>
            <a:endParaRPr lang="ja-JP" altLang="en-US" sz="825">
              <a:solidFill>
                <a:srgbClr val="000000"/>
              </a:solidFill>
              <a:latin typeface="Arial"/>
              <a:ea typeface="Meiryo UI" panose="020B0604030504040204" pitchFamily="50" charset="-128"/>
            </a:endParaRPr>
          </a:p>
        </p:txBody>
      </p:sp>
      <p:sp>
        <p:nvSpPr>
          <p:cNvPr id="5" name="スライド番号プレースホルダー 4">
            <a:extLst>
              <a:ext uri="{FF2B5EF4-FFF2-40B4-BE49-F238E27FC236}">
                <a16:creationId xmlns:a16="http://schemas.microsoft.com/office/drawing/2014/main" id="{F7E794A4-0D10-44A1-B94F-D24CB7A07BD3}"/>
              </a:ext>
            </a:extLst>
          </p:cNvPr>
          <p:cNvSpPr>
            <a:spLocks noGrp="1"/>
          </p:cNvSpPr>
          <p:nvPr>
            <p:ph type="sldNum" sz="quarter" idx="12"/>
          </p:nvPr>
        </p:nvSpPr>
        <p:spPr/>
        <p:txBody>
          <a:bodyPr/>
          <a:lstStyle/>
          <a:p>
            <a:pPr fontAlgn="base">
              <a:spcBef>
                <a:spcPct val="0"/>
              </a:spcBef>
              <a:spcAft>
                <a:spcPct val="0"/>
              </a:spcAft>
            </a:pPr>
            <a:r>
              <a:rPr lang="en-US" altLang="ja-JP">
                <a:solidFill>
                  <a:srgbClr val="000000">
                    <a:tint val="75000"/>
                  </a:srgbClr>
                </a:solidFill>
                <a:latin typeface="Arial"/>
                <a:ea typeface="HGP創英角ｺﾞｼｯｸUB" charset="0"/>
              </a:rPr>
              <a:t>Page </a:t>
            </a:r>
            <a:fld id="{D3198D03-3FD0-425F-878A-9233AE0DEAA3}" type="slidenum">
              <a:rPr lang="ja-JP" altLang="en-US">
                <a:solidFill>
                  <a:srgbClr val="000000">
                    <a:tint val="75000"/>
                  </a:srgbClr>
                </a:solidFill>
                <a:latin typeface="Arial"/>
                <a:ea typeface="HGP創英角ｺﾞｼｯｸUB" charset="0"/>
              </a:rPr>
              <a:pPr fontAlgn="base">
                <a:spcBef>
                  <a:spcPct val="0"/>
                </a:spcBef>
                <a:spcAft>
                  <a:spcPct val="0"/>
                </a:spcAft>
              </a:pPr>
              <a:t>9</a:t>
            </a:fld>
            <a:r>
              <a:rPr lang="ja-JP" altLang="en-US">
                <a:solidFill>
                  <a:srgbClr val="000000">
                    <a:tint val="75000"/>
                  </a:srgbClr>
                </a:solidFill>
                <a:latin typeface="Arial"/>
                <a:ea typeface="HGP創英角ｺﾞｼｯｸUB" charset="0"/>
              </a:rPr>
              <a:t> </a:t>
            </a:r>
          </a:p>
        </p:txBody>
      </p:sp>
      <p:sp>
        <p:nvSpPr>
          <p:cNvPr id="71" name="フッター プレースホルダー 3">
            <a:extLst>
              <a:ext uri="{FF2B5EF4-FFF2-40B4-BE49-F238E27FC236}">
                <a16:creationId xmlns:a16="http://schemas.microsoft.com/office/drawing/2014/main" id="{AD35E888-B063-4704-94DE-56BF30C378CE}"/>
              </a:ext>
            </a:extLst>
          </p:cNvPr>
          <p:cNvSpPr>
            <a:spLocks noGrp="1"/>
          </p:cNvSpPr>
          <p:nvPr>
            <p:ph type="ftr" sz="quarter" idx="11"/>
          </p:nvPr>
        </p:nvSpPr>
        <p:spPr>
          <a:xfrm>
            <a:off x="3412490" y="4842035"/>
            <a:ext cx="2314575" cy="273844"/>
          </a:xfrm>
        </p:spPr>
        <p:txBody>
          <a:bodyPr/>
          <a:lstStyle/>
          <a:p>
            <a:pPr fontAlgn="base">
              <a:spcBef>
                <a:spcPct val="0"/>
              </a:spcBef>
              <a:spcAft>
                <a:spcPct val="0"/>
              </a:spcAft>
            </a:pPr>
            <a:r>
              <a:rPr lang="en-US" altLang="ja-JP" b="1">
                <a:solidFill>
                  <a:srgbClr val="595959"/>
                </a:solidFill>
                <a:latin typeface="Arial"/>
                <a:ea typeface="ＭＳ Ｐゴシック" charset="0"/>
                <a:cs typeface="Arial" charset="0"/>
              </a:rPr>
              <a:t>GERPBSS002-001  </a:t>
            </a:r>
          </a:p>
          <a:p>
            <a:pPr fontAlgn="base">
              <a:spcBef>
                <a:spcPct val="0"/>
              </a:spcBef>
              <a:spcAft>
                <a:spcPct val="0"/>
              </a:spcAft>
            </a:pPr>
            <a:r>
              <a:rPr lang="en-US" altLang="ja-JP" b="1">
                <a:solidFill>
                  <a:srgbClr val="595959"/>
                </a:solidFill>
                <a:latin typeface="Arial"/>
                <a:ea typeface="ＭＳ Ｐゴシック" charset="0"/>
                <a:cs typeface="Arial" charset="0"/>
              </a:rPr>
              <a:t>INTERNAL ONLY</a:t>
            </a:r>
            <a:endParaRPr lang="ja-JP" altLang="ja-JP">
              <a:solidFill>
                <a:srgbClr val="595959"/>
              </a:solidFill>
              <a:latin typeface="Arial"/>
              <a:ea typeface="ＭＳ Ｐゴシック" charset="0"/>
              <a:cs typeface="Arial" charset="0"/>
            </a:endParaRPr>
          </a:p>
        </p:txBody>
      </p:sp>
    </p:spTree>
    <p:extLst>
      <p:ext uri="{BB962C8B-B14F-4D97-AF65-F5344CB8AC3E}">
        <p14:creationId xmlns:p14="http://schemas.microsoft.com/office/powerpoint/2010/main" val="3745102208"/>
      </p:ext>
    </p:extLst>
  </p:cSld>
  <p:clrMapOvr>
    <a:masterClrMapping/>
  </p:clrMapOvr>
</p:sld>
</file>

<file path=ppt/theme/theme1.xml><?xml version="1.0" encoding="utf-8"?>
<a:theme xmlns:a="http://schemas.openxmlformats.org/drawingml/2006/main" name="Brighthouse FOOTER Bar Template">
  <a:themeElements>
    <a:clrScheme name="Brighthouse">
      <a:dk1>
        <a:sysClr val="windowText" lastClr="000000"/>
      </a:dk1>
      <a:lt1>
        <a:sysClr val="window" lastClr="FFFFFF"/>
      </a:lt1>
      <a:dk2>
        <a:srgbClr val="FA2F97"/>
      </a:dk2>
      <a:lt2>
        <a:srgbClr val="FF8500"/>
      </a:lt2>
      <a:accent1>
        <a:srgbClr val="97D700"/>
      </a:accent1>
      <a:accent2>
        <a:srgbClr val="00B0B9"/>
      </a:accent2>
      <a:accent3>
        <a:srgbClr val="00465A"/>
      </a:accent3>
      <a:accent4>
        <a:srgbClr val="4CC35D"/>
      </a:accent4>
      <a:accent5>
        <a:srgbClr val="753BBD"/>
      </a:accent5>
      <a:accent6>
        <a:srgbClr val="828282"/>
      </a:accent6>
      <a:hlink>
        <a:srgbClr val="00AEEF"/>
      </a:hlink>
      <a:folHlink>
        <a:srgbClr val="FFC304"/>
      </a:folHlink>
    </a:clrScheme>
    <a:fontScheme name="Brighthous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2"/>
        </a:solidFill>
      </a:spPr>
      <a:bodyPr wrap="square" rtlCol="0" anchor="ctr" anchorCtr="0">
        <a:noAutofit/>
      </a:bodyPr>
      <a:lstStyle>
        <a:defPPr algn="ctr">
          <a:defRPr sz="1600" dirty="0" err="1">
            <a:solidFill>
              <a:schemeClr val="bg1"/>
            </a:solidFill>
          </a:defRPr>
        </a:defPPr>
      </a:lstStyle>
    </a:spDef>
    <a:lnDef>
      <a:spPr>
        <a:ln w="6350">
          <a:solidFill>
            <a:schemeClr val="accent6"/>
          </a:solidFill>
          <a:prstDash val="solid"/>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a:defRPr sz="1400" dirty="0" smtClean="0">
            <a:solidFill>
              <a:schemeClr val="accent6"/>
            </a:soli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96196108AD8394CAD90E2F190DA2417" ma:contentTypeVersion="14" ma:contentTypeDescription="Create a new document." ma:contentTypeScope="" ma:versionID="04dbd2bc1a499791f2a84ed85b919b80">
  <xsd:schema xmlns:xsd="http://www.w3.org/2001/XMLSchema" xmlns:xs="http://www.w3.org/2001/XMLSchema" xmlns:p="http://schemas.microsoft.com/office/2006/metadata/properties" xmlns:ns2="1098ac76-2a7a-4f5d-b41f-d240e042aa39" xmlns:ns3="ad40fbfd-037c-4a92-8099-400d905fce48" xmlns:ns4="http://schemas.microsoft.com/sharepoint/v3/fields" targetNamespace="http://schemas.microsoft.com/office/2006/metadata/properties" ma:root="true" ma:fieldsID="6e787b1bafbaa314ed0bb13ee16b0889" ns2:_="" ns3:_="" ns4:_="">
    <xsd:import namespace="1098ac76-2a7a-4f5d-b41f-d240e042aa39"/>
    <xsd:import namespace="ad40fbfd-037c-4a92-8099-400d905fce48"/>
    <xsd:import namespace="http://schemas.microsoft.com/sharepoint/v3/fields"/>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LengthInSeconds" minOccurs="0"/>
                <xsd:element ref="ns2:MediaServiceAutoTags" minOccurs="0"/>
                <xsd:element ref="ns2:MediaServiceOCR" minOccurs="0"/>
                <xsd:element ref="ns2:MediaServiceGenerationTime" minOccurs="0"/>
                <xsd:element ref="ns2:MediaServiceEventHashCode" minOccurs="0"/>
                <xsd:element ref="ns4: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098ac76-2a7a-4f5d-b41f-d240e042aa3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LengthInSeconds" ma:index="14" nillable="true" ma:displayName="Length (seconds)" ma:internalName="MediaLengthInSeconds" ma:readOnly="true">
      <xsd:simpleType>
        <xsd:restriction base="dms:Unknown"/>
      </xsd:simpleType>
    </xsd:element>
    <xsd:element name="MediaServiceAutoTags" ma:index="15" nillable="true" ma:displayName="Tags" ma:internalName="MediaServiceAutoTag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ad40fbfd-037c-4a92-8099-400d905fce48"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Location" ma:index="19" nillable="true" ma:displayName="Location" ma:internalName="Location">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ocation xmlns="http://schemas.microsoft.com/sharepoint/v3/fields" xsi:nil="true"/>
  </documentManagement>
</p:properties>
</file>

<file path=customXml/itemProps1.xml><?xml version="1.0" encoding="utf-8"?>
<ds:datastoreItem xmlns:ds="http://schemas.openxmlformats.org/officeDocument/2006/customXml" ds:itemID="{4BA4A636-81F5-4051-85F2-55ADC161BDA8}"/>
</file>

<file path=customXml/itemProps2.xml><?xml version="1.0" encoding="utf-8"?>
<ds:datastoreItem xmlns:ds="http://schemas.openxmlformats.org/officeDocument/2006/customXml" ds:itemID="{2F404502-2F10-4153-B9DE-B1D2D623C3F9}">
  <ds:schemaRefs>
    <ds:schemaRef ds:uri="http://schemas.microsoft.com/sharepoint/v3/contenttype/forms"/>
  </ds:schemaRefs>
</ds:datastoreItem>
</file>

<file path=customXml/itemProps3.xml><?xml version="1.0" encoding="utf-8"?>
<ds:datastoreItem xmlns:ds="http://schemas.openxmlformats.org/officeDocument/2006/customXml" ds:itemID="{08FBC7B3-6EE8-4FE4-B9AE-30111E303D64}">
  <ds:schemaRefs>
    <ds:schemaRef ds:uri="http://schemas.openxmlformats.org/package/2006/metadata/core-properties"/>
    <ds:schemaRef ds:uri="1098ac76-2a7a-4f5d-b41f-d240e042aa39"/>
    <ds:schemaRef ds:uri="http://schemas.microsoft.com/office/2006/documentManagement/types"/>
    <ds:schemaRef ds:uri="http://schemas.microsoft.com/office/2006/metadata/properties"/>
    <ds:schemaRef ds:uri="http://purl.org/dc/dcmitype/"/>
    <ds:schemaRef ds:uri="http://purl.org/dc/elements/1.1/"/>
    <ds:schemaRef ds:uri="http://purl.org/dc/terms/"/>
    <ds:schemaRef ds:uri="http://schemas.microsoft.com/office/infopath/2007/PartnerControls"/>
    <ds:schemaRef ds:uri="ad40fbfd-037c-4a92-8099-400d905fce48"/>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3631</TotalTime>
  <Words>4721</Words>
  <Application>Microsoft Office PowerPoint</Application>
  <PresentationFormat>On-screen Show (16:9)</PresentationFormat>
  <Paragraphs>530</Paragraphs>
  <Slides>26</Slides>
  <Notes>6</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26</vt:i4>
      </vt:variant>
    </vt:vector>
  </HeadingPairs>
  <TitlesOfParts>
    <vt:vector size="33" baseType="lpstr">
      <vt:lpstr>Meiryo UI</vt:lpstr>
      <vt:lpstr>Arial</vt:lpstr>
      <vt:lpstr>Calibri</vt:lpstr>
      <vt:lpstr>Roboto</vt:lpstr>
      <vt:lpstr>Wingdings</vt:lpstr>
      <vt:lpstr>Brighthouse FOOTER Bar Template</vt:lpstr>
      <vt:lpstr>Worksheet</vt:lpstr>
      <vt:lpstr>BHF DR Process</vt:lpstr>
      <vt:lpstr>Version Control</vt:lpstr>
      <vt:lpstr>Contents</vt:lpstr>
      <vt:lpstr>PowerPoint Presentation</vt:lpstr>
      <vt:lpstr>5-2.Disaster recovery Confirm non-functional requirements</vt:lpstr>
      <vt:lpstr>5-2.Disaster recovery Confirmation of basic requirements</vt:lpstr>
      <vt:lpstr>5-2.Disaster recovery DR options</vt:lpstr>
      <vt:lpstr>5-2.Disaster recovery Selection of system-specific DR methods</vt:lpstr>
      <vt:lpstr>5-2.Disaster recovery DR image of S/4HANA</vt:lpstr>
      <vt:lpstr>5-2.Disaster recovery ① Hot-standby Realization Image-DB server</vt:lpstr>
      <vt:lpstr>5-2.Disaster recovery ② Cold Stand-by Realization Image-AP Server</vt:lpstr>
      <vt:lpstr>Reuse Secondary Hardware for Non-Productive SAP HANA Systems W/ HSR</vt:lpstr>
      <vt:lpstr>Hostname strategy and DR connection</vt:lpstr>
      <vt:lpstr>Hardware Re-Use on Secondary / Multi-purpose hardware</vt:lpstr>
      <vt:lpstr>EISAI DR Solution </vt:lpstr>
      <vt:lpstr>Ports used by PRD HANA during HSR</vt:lpstr>
      <vt:lpstr>DR Design – Disk layout and file system</vt:lpstr>
      <vt:lpstr>DR Design – Takeover and Failback</vt:lpstr>
      <vt:lpstr>Open Points</vt:lpstr>
      <vt:lpstr>Design Review – Overview What are they and why do we need them?</vt:lpstr>
      <vt:lpstr>Design Review – Overview When and how do they happen?</vt:lpstr>
      <vt:lpstr>Design Review Process  What is the process?</vt:lpstr>
      <vt:lpstr>Design Review Process  Who are involved and what are the templates?</vt:lpstr>
      <vt:lpstr>Design Review Process  Who signs off and how are sign offs tracked?</vt:lpstr>
      <vt:lpstr>Design Review Process  What reporting is provided?</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BHF DR Process</dc:title>
  <dc:creator>Sampath, Sasikumar</dc:creator>
  <cp:lastModifiedBy>B N, Naveen</cp:lastModifiedBy>
  <cp:revision>1</cp:revision>
  <dcterms:created xsi:type="dcterms:W3CDTF">2020-07-28T18:34:11Z</dcterms:created>
  <dcterms:modified xsi:type="dcterms:W3CDTF">2022-01-31T07:32:14Z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0x010100596196108AD8394CAD90E2F190DA2417</vt:lpwstr>
  </property>
</Properties>
</file>