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B863-ECAC-4919-977E-F01C56D2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59668B-299B-4506-B013-8A6B1E37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B415B8-5501-491F-B64B-B07725C7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F867C0-1F88-45DA-9A76-8669200F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85A5E-580B-49E1-B1AE-1E0787C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AB9227-5D83-4609-A6A8-45F05024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EE73CD3-62CD-4B2A-9EA5-10EAABF34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F38E39-92CD-4E12-AC0D-81E97662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2F47EF-21C5-4452-A2EB-67BDC0EE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0E05B6-9C93-4475-9AF8-C9FFC7EE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858F49-2FEB-402D-8F57-080793C12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A4FC210-EABC-4D65-A573-7734336E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22EBFE-3C11-4B9E-9046-028131EB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AFC6D2-B24D-484D-9834-B12EAE5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F9474C-507E-4C50-BD6E-ACDA59C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646BB-ECA7-4248-B716-9FD8424F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EE8094-8E95-4CE6-9FB6-398CA8AC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350B57-0420-4EE1-9780-0B81C9A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88B4AE-C91E-4C85-9F10-7701A57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28DF2-8C2B-4855-AD8F-C64CE70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BEC53-9DD0-4825-954C-89169255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7A6270-BD56-483D-BEEF-8221BE87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1A6E50-AB09-4DCC-9C18-14808E49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C441E2-DA74-4D8E-8554-3276FA62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22A137-11CD-4402-A721-8B941328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0D67A-F45B-4196-BE46-5ED64A50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FA8B15-B8FC-4397-905E-6C2F465E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0D6C55-FB7E-4BC0-B93A-2800896E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F9DD72-EEB4-4E8A-B5B2-947447B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A0CBDC-1370-49DE-8641-7E712D55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8C931A-546A-4628-B1B0-A38E2896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6743D-F474-4B10-8F3E-C19C8A00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A2D09A-3A47-4D02-9041-35DACB64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6E98AE-7950-4C45-A592-4F3E2C65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F190663-F46F-49DC-A579-8DF5A6C32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427EFB3-721E-451E-962A-66D14EFD9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3DDE4C8-999A-4241-974A-1253466F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0BAE6C4-E26D-4792-9D0B-1B6C52BC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8447BA-44B9-4326-BC73-5DF535D1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3C62BD-2BFB-4DD1-B80A-C3456277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CD9969-24B2-4927-A7AF-51E6B2F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E36BEC8-02B6-4C80-82BC-B502A3D5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47474D9-C485-4227-94BB-D5EB0B78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E7FB7C4-B144-4B4E-9CCC-EC562DB1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366B0B7-1AF1-47B5-9F6C-B10AE40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AAE8B5-50D4-46E3-B020-0EDB06F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E2BFE1-2FD1-4D34-BB9B-C826092C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4E64D3-79C4-45D0-92DF-CDE1148E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19B27A-5841-4126-BE7C-20B2D6E3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C75BAA-44A7-42D3-87A2-983D4C5A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DC21EA-700D-4EE6-A0D4-079BD05E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33C084-D11C-4F87-8B07-FF4817CA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E4BD9-9A13-465C-9721-3284E285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79D679-C0EE-42BD-BC02-11E75A9D1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7D209C5-DED1-452D-8ED8-0FD21992A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2FC112-3C4B-4114-A6DD-821BB757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37F70E-9313-4FB6-9E6A-33224117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767FD9-85B2-49BD-AB44-56CACC74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24120B5-429D-4078-A4C8-12E55368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D6DE70-F70F-4217-9C70-45CC4CCC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E6DDFB-65DC-4F31-84C5-C51EBE6F4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6F9A-9BA6-4C7D-B99A-D954C170353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B71670-05C2-465D-8359-85F10337D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12E0EB-E4FE-4A2F-BBF7-F136CFA25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56E1-842C-4299-AE80-AE3DFD98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749A23D-F170-4B10-AF97-7119DBAB4845}"/>
              </a:ext>
            </a:extLst>
          </p:cNvPr>
          <p:cNvSpPr/>
          <p:nvPr/>
        </p:nvSpPr>
        <p:spPr>
          <a:xfrm>
            <a:off x="534603" y="217170"/>
            <a:ext cx="5773354" cy="105275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err="1"/>
              <a:t>View</a:t>
            </a:r>
            <a:endParaRPr lang="en-US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37837E7-4C5A-482E-B0CD-C18C08587B73}"/>
              </a:ext>
            </a:extLst>
          </p:cNvPr>
          <p:cNvSpPr/>
          <p:nvPr/>
        </p:nvSpPr>
        <p:spPr>
          <a:xfrm>
            <a:off x="6579670" y="1360170"/>
            <a:ext cx="5349440" cy="5288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 err="1"/>
              <a:t>App</a:t>
            </a:r>
            <a:r>
              <a:rPr lang="pl-PL" dirty="0"/>
              <a:t> Component</a:t>
            </a:r>
            <a:endParaRPr lang="en-US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98D3051-CEE1-41DB-8970-848A5D7E4F57}"/>
              </a:ext>
            </a:extLst>
          </p:cNvPr>
          <p:cNvSpPr/>
          <p:nvPr/>
        </p:nvSpPr>
        <p:spPr>
          <a:xfrm>
            <a:off x="6715125" y="2166083"/>
            <a:ext cx="5143500" cy="21430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/>
              <a:t>app.component.html</a:t>
            </a:r>
            <a:br>
              <a:rPr lang="pl-PL" dirty="0"/>
            </a:br>
            <a:endParaRPr lang="pl-PL" dirty="0"/>
          </a:p>
          <a:p>
            <a:r>
              <a:rPr lang="en-US" dirty="0"/>
              <a:t>&lt;app-event</a:t>
            </a:r>
            <a:r>
              <a:rPr lang="pl-PL" dirty="0"/>
              <a:t> </a:t>
            </a:r>
            <a:r>
              <a:rPr lang="en-US" dirty="0"/>
              <a:t>(</a:t>
            </a:r>
            <a:r>
              <a:rPr lang="en-US" b="1" dirty="0" err="1"/>
              <a:t>deleteEventInstanceEvent</a:t>
            </a:r>
            <a:r>
              <a:rPr lang="en-US" dirty="0"/>
              <a:t>)="</a:t>
            </a:r>
            <a:r>
              <a:rPr lang="en-US" b="1" dirty="0" err="1"/>
              <a:t>deleteEvent</a:t>
            </a:r>
            <a:r>
              <a:rPr lang="en-US" dirty="0"/>
              <a:t>($event)"&gt;</a:t>
            </a:r>
            <a:endParaRPr lang="pl-PL" dirty="0"/>
          </a:p>
          <a:p>
            <a:r>
              <a:rPr lang="en-US" dirty="0"/>
              <a:t>&lt;/app-event&gt;</a:t>
            </a:r>
          </a:p>
          <a:p>
            <a:endParaRPr lang="en-US" sz="1600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D9BFD7-212C-4937-AD1F-88B4C1894A75}"/>
              </a:ext>
            </a:extLst>
          </p:cNvPr>
          <p:cNvSpPr/>
          <p:nvPr/>
        </p:nvSpPr>
        <p:spPr>
          <a:xfrm>
            <a:off x="262890" y="1360170"/>
            <a:ext cx="6045067" cy="5143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dirty="0"/>
              <a:t>Event Component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B57048C-CA2B-446F-BEE6-4329E62F95E3}"/>
              </a:ext>
            </a:extLst>
          </p:cNvPr>
          <p:cNvSpPr/>
          <p:nvPr/>
        </p:nvSpPr>
        <p:spPr>
          <a:xfrm>
            <a:off x="534603" y="2078853"/>
            <a:ext cx="5501640" cy="16344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/>
              <a:t>event.component.html</a:t>
            </a:r>
            <a:endParaRPr lang="en-US" dirty="0"/>
          </a:p>
          <a:p>
            <a:endParaRPr lang="pl-PL" dirty="0"/>
          </a:p>
          <a:p>
            <a:r>
              <a:rPr lang="en-US" dirty="0"/>
              <a:t>&lt;</a:t>
            </a:r>
            <a:r>
              <a:rPr lang="en-US" dirty="0" err="1"/>
              <a:t>mdb</a:t>
            </a:r>
            <a:r>
              <a:rPr lang="en-US" dirty="0"/>
              <a:t>-badge </a:t>
            </a:r>
            <a:r>
              <a:rPr lang="en-US" b="1" dirty="0"/>
              <a:t>(click)="</a:t>
            </a:r>
            <a:r>
              <a:rPr lang="en-US" b="1" dirty="0" err="1"/>
              <a:t>handleDeleteClick</a:t>
            </a:r>
            <a:r>
              <a:rPr lang="en-US" b="1" dirty="0"/>
              <a:t>()"</a:t>
            </a:r>
            <a:r>
              <a:rPr lang="en-US" dirty="0"/>
              <a:t>&gt;-&lt;/</a:t>
            </a:r>
            <a:r>
              <a:rPr lang="en-US" dirty="0" err="1"/>
              <a:t>mdb</a:t>
            </a:r>
            <a:r>
              <a:rPr lang="en-US" dirty="0"/>
              <a:t>-badge&gt;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4528065-1073-4284-ABB1-81E08A709D7B}"/>
              </a:ext>
            </a:extLst>
          </p:cNvPr>
          <p:cNvSpPr/>
          <p:nvPr/>
        </p:nvSpPr>
        <p:spPr>
          <a:xfrm>
            <a:off x="534603" y="3870808"/>
            <a:ext cx="5501640" cy="2194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event.component.ts</a:t>
            </a:r>
            <a:endParaRPr lang="en-US" dirty="0"/>
          </a:p>
          <a:p>
            <a:endParaRPr lang="pl-PL" dirty="0"/>
          </a:p>
          <a:p>
            <a:endParaRPr lang="pl-PL" dirty="0"/>
          </a:p>
          <a:p>
            <a:r>
              <a:rPr lang="en-US" b="1" dirty="0" err="1"/>
              <a:t>handleDeleteClick</a:t>
            </a:r>
            <a:r>
              <a:rPr lang="en-US" dirty="0"/>
              <a:t>() {</a:t>
            </a:r>
          </a:p>
          <a:p>
            <a:r>
              <a:rPr lang="en-US" dirty="0" err="1"/>
              <a:t>this.</a:t>
            </a:r>
            <a:r>
              <a:rPr lang="en-US" b="1" dirty="0" err="1"/>
              <a:t>deleteEventInstanceEvent</a:t>
            </a:r>
            <a:r>
              <a:rPr lang="en-US" dirty="0" err="1"/>
              <a:t>.emit</a:t>
            </a:r>
            <a:r>
              <a:rPr lang="en-US" dirty="0"/>
              <a:t>(</a:t>
            </a:r>
            <a:r>
              <a:rPr lang="en-US" dirty="0" err="1"/>
              <a:t>this.value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9707123-6A79-4CD1-B5B4-715D0687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17" y="635167"/>
            <a:ext cx="3743325" cy="514350"/>
          </a:xfrm>
          <a:prstGeom prst="rect">
            <a:avLst/>
          </a:prstGeom>
        </p:spPr>
      </p:pic>
      <p:cxnSp>
        <p:nvCxnSpPr>
          <p:cNvPr id="29" name="Łącznik: zakrzywiony 28">
            <a:extLst>
              <a:ext uri="{FF2B5EF4-FFF2-40B4-BE49-F238E27FC236}">
                <a16:creationId xmlns:a16="http://schemas.microsoft.com/office/drawing/2014/main" id="{FD239F02-15B2-4FE7-A81A-2815C9582A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4017" y="877902"/>
            <a:ext cx="3017520" cy="1737360"/>
          </a:xfrm>
          <a:prstGeom prst="curvedConnector3">
            <a:avLst>
              <a:gd name="adj1" fmla="val 101377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Łącznik: zakrzywiony 39">
            <a:extLst>
              <a:ext uri="{FF2B5EF4-FFF2-40B4-BE49-F238E27FC236}">
                <a16:creationId xmlns:a16="http://schemas.microsoft.com/office/drawing/2014/main" id="{F96C58FF-F021-4C0E-BBB8-88A91E111E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2550" y="3063814"/>
            <a:ext cx="2430782" cy="1638296"/>
          </a:xfrm>
          <a:prstGeom prst="curvedConnector3">
            <a:avLst>
              <a:gd name="adj1" fmla="val 83307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Łącznik: zakrzywiony 42">
            <a:extLst>
              <a:ext uri="{FF2B5EF4-FFF2-40B4-BE49-F238E27FC236}">
                <a16:creationId xmlns:a16="http://schemas.microsoft.com/office/drawing/2014/main" id="{D357372B-8599-4879-A95D-3A13D47D9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5843" y="3246684"/>
            <a:ext cx="1971780" cy="1764912"/>
          </a:xfrm>
          <a:prstGeom prst="curvedConnector3">
            <a:avLst>
              <a:gd name="adj1" fmla="val 100239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Prostokąt 44">
            <a:extLst>
              <a:ext uri="{FF2B5EF4-FFF2-40B4-BE49-F238E27FC236}">
                <a16:creationId xmlns:a16="http://schemas.microsoft.com/office/drawing/2014/main" id="{6B97DC97-1F7D-44A9-A659-12A60D81632C}"/>
              </a:ext>
            </a:extLst>
          </p:cNvPr>
          <p:cNvSpPr/>
          <p:nvPr/>
        </p:nvSpPr>
        <p:spPr>
          <a:xfrm>
            <a:off x="6715125" y="4386409"/>
            <a:ext cx="5143500" cy="18315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l-PL" dirty="0" err="1"/>
              <a:t>app.component.ts</a:t>
            </a:r>
            <a:endParaRPr lang="pl-PL" dirty="0"/>
          </a:p>
          <a:p>
            <a:r>
              <a:rPr lang="en-US" b="1" dirty="0" err="1"/>
              <a:t>deleteEvent</a:t>
            </a:r>
            <a:r>
              <a:rPr lang="en-US" dirty="0"/>
              <a:t>() {</a:t>
            </a:r>
          </a:p>
          <a:p>
            <a:r>
              <a:rPr lang="en-US" dirty="0"/>
              <a:t>const </a:t>
            </a:r>
            <a:r>
              <a:rPr lang="en-US" dirty="0" err="1"/>
              <a:t>itemIndex</a:t>
            </a:r>
            <a:r>
              <a:rPr lang="en-US" dirty="0"/>
              <a:t> = </a:t>
            </a:r>
            <a:r>
              <a:rPr lang="en-US" dirty="0" err="1"/>
              <a:t>this.events.findIndex</a:t>
            </a:r>
            <a:r>
              <a:rPr lang="en-US" dirty="0"/>
              <a:t>(el =&gt; el === event);</a:t>
            </a:r>
          </a:p>
          <a:p>
            <a:r>
              <a:rPr lang="en-US" dirty="0" err="1"/>
              <a:t>this.events.splice</a:t>
            </a:r>
            <a:r>
              <a:rPr lang="en-US" dirty="0"/>
              <a:t>(</a:t>
            </a:r>
            <a:r>
              <a:rPr lang="en-US" dirty="0" err="1"/>
              <a:t>itemIndex</a:t>
            </a:r>
            <a:r>
              <a:rPr lang="en-US" dirty="0"/>
              <a:t>, 1);</a:t>
            </a:r>
          </a:p>
          <a:p>
            <a:r>
              <a:rPr lang="en-US" dirty="0"/>
              <a:t>}</a:t>
            </a:r>
          </a:p>
          <a:p>
            <a:pPr algn="ctr"/>
            <a:endParaRPr lang="pl-PL" dirty="0"/>
          </a:p>
        </p:txBody>
      </p:sp>
      <p:cxnSp>
        <p:nvCxnSpPr>
          <p:cNvPr id="47" name="Łącznik: zakrzywiony 46">
            <a:extLst>
              <a:ext uri="{FF2B5EF4-FFF2-40B4-BE49-F238E27FC236}">
                <a16:creationId xmlns:a16="http://schemas.microsoft.com/office/drawing/2014/main" id="{02CEE42C-4899-4609-B25D-5A8C1012D8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3286124"/>
            <a:ext cx="2171700" cy="14159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wal 52">
            <a:extLst>
              <a:ext uri="{FF2B5EF4-FFF2-40B4-BE49-F238E27FC236}">
                <a16:creationId xmlns:a16="http://schemas.microsoft.com/office/drawing/2014/main" id="{1F35BBF5-C9AD-48E1-A9D7-CF347523D6B7}"/>
              </a:ext>
            </a:extLst>
          </p:cNvPr>
          <p:cNvSpPr/>
          <p:nvPr/>
        </p:nvSpPr>
        <p:spPr>
          <a:xfrm>
            <a:off x="2823210" y="1219904"/>
            <a:ext cx="320040" cy="29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  <a:endParaRPr lang="en-US" dirty="0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id="{EBF6B83B-3B9C-4267-8D9F-3F249D87E46C}"/>
              </a:ext>
            </a:extLst>
          </p:cNvPr>
          <p:cNvSpPr/>
          <p:nvPr/>
        </p:nvSpPr>
        <p:spPr>
          <a:xfrm>
            <a:off x="3143250" y="3397569"/>
            <a:ext cx="320040" cy="29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  <a:endParaRPr lang="en-US" dirty="0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id="{AB12B793-94CC-47A3-A568-8F2C9AF332CB}"/>
              </a:ext>
            </a:extLst>
          </p:cNvPr>
          <p:cNvSpPr/>
          <p:nvPr/>
        </p:nvSpPr>
        <p:spPr>
          <a:xfrm>
            <a:off x="5606658" y="4404583"/>
            <a:ext cx="320040" cy="29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  <a:endParaRPr lang="en-US" dirty="0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id="{67A1C097-EBC5-4CD3-97D2-062F397ACF46}"/>
              </a:ext>
            </a:extLst>
          </p:cNvPr>
          <p:cNvSpPr/>
          <p:nvPr/>
        </p:nvSpPr>
        <p:spPr>
          <a:xfrm>
            <a:off x="8867675" y="3713343"/>
            <a:ext cx="320040" cy="29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  <a:endParaRPr lang="en-US" dirty="0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id="{5B2A3B71-E36D-4AB3-A412-D80F14385A31}"/>
              </a:ext>
            </a:extLst>
          </p:cNvPr>
          <p:cNvSpPr/>
          <p:nvPr/>
        </p:nvSpPr>
        <p:spPr>
          <a:xfrm>
            <a:off x="10185333" y="5302164"/>
            <a:ext cx="320040" cy="29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4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Panoramiczny</PresentationFormat>
  <Paragraphs>25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Slayer</dc:creator>
  <cp:lastModifiedBy>pro1881</cp:lastModifiedBy>
  <cp:revision>10</cp:revision>
  <dcterms:created xsi:type="dcterms:W3CDTF">2019-01-17T12:49:01Z</dcterms:created>
  <dcterms:modified xsi:type="dcterms:W3CDTF">2019-03-20T22:30:15Z</dcterms:modified>
</cp:coreProperties>
</file>