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A6F48B-DB66-4EB8-80FA-8E4E6C8FA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7384822-727D-4368-8A8D-07058F479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32E39C5-FC62-4AD3-A6F4-7FE60883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E876-2C85-47C9-93B8-C3D9634AE00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C1F269B-3EB7-439A-B304-B953BB86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01688C2-86EA-414E-9FDC-B6108D78B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1629-6276-44DB-9B24-A31B60FEA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4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8D931A-4DE5-46B8-B944-E0586227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2CE9DB7-39CA-4BFA-A54C-403F0FEFD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48199A7-69DB-4AED-9A8E-99E1FB2B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E876-2C85-47C9-93B8-C3D9634AE00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A1513D6-1988-42AC-BB3E-D1E6B583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A1E58C4-C7D0-4C08-8A83-AABBD287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1629-6276-44DB-9B24-A31B60FEA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7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50C92BD-936C-40A1-9762-638520DD4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06E7C91-5BC3-4B79-822B-7A37D5BA2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A9974E1-570F-40E4-801F-C3F2BAD3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E876-2C85-47C9-93B8-C3D9634AE00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4E599BA-0D95-4D62-8ADC-B1281D2D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A88FCF4-D335-4379-9A01-3DB184D5A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1629-6276-44DB-9B24-A31B60FEA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0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1E7D50-0A5B-44C5-9086-AED6761C9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AED4EC4-B3E9-4916-B60D-2A73B17CD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87204A5-5ECD-4900-9622-A906F7FD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E876-2C85-47C9-93B8-C3D9634AE00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B8962C6-7105-4428-9342-6979A6BC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FFD4C8E-5DC9-4976-A535-7B43832E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1629-6276-44DB-9B24-A31B60FEA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9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B2D3CF-6A9A-4775-9D47-C124F5E66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DA73829-31A1-49A1-9580-D4FC9D818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897D5A6-7951-41C8-A498-7474DB6B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E876-2C85-47C9-93B8-C3D9634AE00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430F8D5-E219-4D4F-9ADB-1AA3E560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EF019DA-8B6E-42C0-8383-EBD90907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1629-6276-44DB-9B24-A31B60FEA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6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FBCCE8-27BA-44A5-BC2C-54DFCA15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BC677A-CF98-48E9-B7C9-3D1FDA1A8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8086664-8103-4D43-B2EA-135288D9E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2B59A91-ED6B-4EA3-8216-A06A01AD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E876-2C85-47C9-93B8-C3D9634AE00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A45308D-0676-442D-90BC-872E29BD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8C0EB60-3C29-4D77-96B9-AFE57434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1629-6276-44DB-9B24-A31B60FEA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5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2DF786-275C-48B3-BCAE-FFA92CF8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587C2CD-DE5D-4FD6-8F01-42DF9E494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A7F66BE-9FD2-40B6-87CF-345FA7B20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01969C2-703A-46A5-A2C3-AAA500E2B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7FD0203-F003-4A89-8EDB-0C1872101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329CDFD-5B61-4B0D-A3CA-0B52548A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E876-2C85-47C9-93B8-C3D9634AE00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3C8EFE8-7B69-4183-BE49-ABA3AFF94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FE3A18C-EF3C-42D4-AE2B-91B5C8C2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1629-6276-44DB-9B24-A31B60FEA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8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8DE287-B083-4EA8-895A-986897C5B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C14BC24-8793-494E-BD15-C47EDBB3D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E876-2C85-47C9-93B8-C3D9634AE00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86767D4-2810-41AE-8AEF-D7084C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14BA7FB-68C3-453E-B7B2-013EF707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1629-6276-44DB-9B24-A31B60FEA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6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E4161D3-0FA8-4BC8-9D99-51AA8967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E876-2C85-47C9-93B8-C3D9634AE00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4382682-E034-476A-8166-D995477B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5FF8CD5-5F14-416C-A657-070C27C3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1629-6276-44DB-9B24-A31B60FEA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5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0912A6-CD2B-49C6-80C1-F63491BF9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37DB43B-FE6A-49F5-9949-2C76D5123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54DF3E7-7834-4ABA-AA21-3EA12AF06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B527363-6F11-4044-A4FF-D1EAC2B0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E876-2C85-47C9-93B8-C3D9634AE00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C85FCB9-EC02-4C8A-89DD-3441F9E0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5DD62A8-3E45-486D-9829-E720C31E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1629-6276-44DB-9B24-A31B60FEA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8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AFF99B-2D6B-49D9-95D4-E82686EDE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1F27AB8E-B606-499F-B41F-7D761DF17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59AA8E2-6889-4AB4-B32F-86E4DF1CF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833D32E-54AA-4555-AA9E-EFC292E4C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E876-2C85-47C9-93B8-C3D9634AE00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6550487-0F2B-4381-B5A3-E29C13F5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965E80B-722C-4D1C-AFD4-DFB972CF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1629-6276-44DB-9B24-A31B60FEA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D7AE759-75E7-4AF5-8826-8993DA0E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CD8D90D-99D6-4988-AC14-9362A499D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DEA2499-521D-489B-9979-D64FC5FA6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AE876-2C85-47C9-93B8-C3D9634AE00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9F53343-D360-479D-9AC6-7719A158B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9376EA-8009-42EA-873F-91093564D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D1629-6276-44DB-9B24-A31B60FEA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5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C6FB206E-CC45-4DDD-A1EB-F7721ED5AFDE}"/>
              </a:ext>
            </a:extLst>
          </p:cNvPr>
          <p:cNvSpPr/>
          <p:nvPr/>
        </p:nvSpPr>
        <p:spPr>
          <a:xfrm>
            <a:off x="1203230" y="857250"/>
            <a:ext cx="5845270" cy="42386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2716C055-7EAA-42C2-8FA8-D60C3DB86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756" y="1820183"/>
            <a:ext cx="4330461" cy="3032177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9D9A7FD6-0B69-4848-9C1A-1C110B74C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617" y="1058183"/>
            <a:ext cx="3276600" cy="762000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B1A30680-2304-4AA1-B392-97C083D19439}"/>
              </a:ext>
            </a:extLst>
          </p:cNvPr>
          <p:cNvSpPr/>
          <p:nvPr/>
        </p:nvSpPr>
        <p:spPr>
          <a:xfrm>
            <a:off x="1733550" y="1058183"/>
            <a:ext cx="4724400" cy="66584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B594209B-9EDA-4515-A44E-ADDAF9FA9218}"/>
              </a:ext>
            </a:extLst>
          </p:cNvPr>
          <p:cNvSpPr/>
          <p:nvPr/>
        </p:nvSpPr>
        <p:spPr>
          <a:xfrm>
            <a:off x="1733550" y="1843154"/>
            <a:ext cx="4724400" cy="31053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584268CE-1608-496D-ACCC-A0F84A32C08B}"/>
              </a:ext>
            </a:extLst>
          </p:cNvPr>
          <p:cNvCxnSpPr/>
          <p:nvPr/>
        </p:nvCxnSpPr>
        <p:spPr>
          <a:xfrm>
            <a:off x="7048500" y="1058183"/>
            <a:ext cx="1200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6A3031B8-513C-4805-89D0-E5F261AA416B}"/>
              </a:ext>
            </a:extLst>
          </p:cNvPr>
          <p:cNvCxnSpPr/>
          <p:nvPr/>
        </p:nvCxnSpPr>
        <p:spPr>
          <a:xfrm>
            <a:off x="6457950" y="1533525"/>
            <a:ext cx="18002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Łącznik prosty 17">
            <a:extLst>
              <a:ext uri="{FF2B5EF4-FFF2-40B4-BE49-F238E27FC236}">
                <a16:creationId xmlns:a16="http://schemas.microsoft.com/office/drawing/2014/main" id="{462DB30C-64B1-4084-9CB6-D92C35D90B11}"/>
              </a:ext>
            </a:extLst>
          </p:cNvPr>
          <p:cNvCxnSpPr/>
          <p:nvPr/>
        </p:nvCxnSpPr>
        <p:spPr>
          <a:xfrm>
            <a:off x="6457950" y="2581275"/>
            <a:ext cx="1790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97DBD7BA-52E6-4D6E-A9CE-ED72B7054DF2}"/>
              </a:ext>
            </a:extLst>
          </p:cNvPr>
          <p:cNvSpPr txBox="1"/>
          <p:nvPr/>
        </p:nvSpPr>
        <p:spPr>
          <a:xfrm>
            <a:off x="8294567" y="796573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Component:</a:t>
            </a:r>
          </a:p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Datasheet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9B2BCC09-B109-41F3-9D5F-7E360A0978DF}"/>
              </a:ext>
            </a:extLst>
          </p:cNvPr>
          <p:cNvSpPr txBox="1"/>
          <p:nvPr/>
        </p:nvSpPr>
        <p:spPr>
          <a:xfrm>
            <a:off x="8270946" y="1319793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Child Component:</a:t>
            </a:r>
          </a:p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SearchBox</a:t>
            </a: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4607FC09-898C-4A1D-8098-6B387D8319B8}"/>
              </a:ext>
            </a:extLst>
          </p:cNvPr>
          <p:cNvSpPr txBox="1"/>
          <p:nvPr/>
        </p:nvSpPr>
        <p:spPr>
          <a:xfrm>
            <a:off x="8239349" y="2319665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Child Component:</a:t>
            </a:r>
          </a:p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SearchResults</a:t>
            </a:r>
          </a:p>
        </p:txBody>
      </p:sp>
    </p:spTree>
    <p:extLst>
      <p:ext uri="{BB962C8B-B14F-4D97-AF65-F5344CB8AC3E}">
        <p14:creationId xmlns:p14="http://schemas.microsoft.com/office/powerpoint/2010/main" val="360369043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11</Words>
  <Application>Microsoft Office PowerPoint</Application>
  <PresentationFormat>Panoramiczny</PresentationFormat>
  <Paragraphs>6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pro1881</dc:creator>
  <cp:lastModifiedBy>pro1881</cp:lastModifiedBy>
  <cp:revision>5</cp:revision>
  <dcterms:created xsi:type="dcterms:W3CDTF">2019-03-01T16:28:59Z</dcterms:created>
  <dcterms:modified xsi:type="dcterms:W3CDTF">2019-03-01T18:04:19Z</dcterms:modified>
</cp:coreProperties>
</file>