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8"/>
    <p:restoredTop sz="94643"/>
  </p:normalViewPr>
  <p:slideViewPr>
    <p:cSldViewPr snapToGrid="0" snapToObjects="1">
      <p:cViewPr>
        <p:scale>
          <a:sx n="210" d="100"/>
          <a:sy n="210" d="100"/>
        </p:scale>
        <p:origin x="-2280" y="-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DED9-FA61-484F-8FEF-63837C0D3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91716-314A-8848-8D1D-5CE5A0FEC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3C29-5C84-8248-B6F7-FF55B145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6999-31DF-A446-93A4-9B680A2591E5}" type="datetimeFigureOut">
              <a:rPr lang="pl-PL" smtClean="0"/>
              <a:t>03.02.2019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B4E7F-71C7-6B44-B562-C2A79902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FBE0-B086-1340-8F7C-F52D7F6F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A7-42D9-B041-937E-CF0C5534E9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224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50CA-05D5-A74B-95B1-2EF8DFAC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B7FB6-613F-4F4B-AF3E-DD0AA21ED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05DD-65E1-FA43-B77D-62771E10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6999-31DF-A446-93A4-9B680A2591E5}" type="datetimeFigureOut">
              <a:rPr lang="pl-PL" smtClean="0"/>
              <a:t>03.02.2019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D73DE-DE85-0D4A-B070-BC3B5C40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2B141-B33A-6042-B8AD-73202A05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A7-42D9-B041-937E-CF0C5534E9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195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A780E-7EDB-9F40-A29F-4A24ABB1B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A33F5-A8B9-E34C-A7A8-5C283CEFF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EAAB-685C-B84E-ACAB-71F3F079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6999-31DF-A446-93A4-9B680A2591E5}" type="datetimeFigureOut">
              <a:rPr lang="pl-PL" smtClean="0"/>
              <a:t>03.02.2019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AAEF-0443-A94D-B747-19260790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1866-977A-604A-96B0-D561F0E5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A7-42D9-B041-937E-CF0C5534E9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55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2343-CAB7-1B4B-BF1D-CD594838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0012-F57F-0948-A7C0-EE4D95EDC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1B3BF-D7B7-D742-9E82-2C00AB0F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6999-31DF-A446-93A4-9B680A2591E5}" type="datetimeFigureOut">
              <a:rPr lang="pl-PL" smtClean="0"/>
              <a:t>03.02.2019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1162-7250-274E-9EA2-574A0066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8F759-A52A-F34A-B32E-25ED5772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A7-42D9-B041-937E-CF0C5534E9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83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4A18-DA1F-4E4C-A2AE-4C4FE4FD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740F7-42EB-EB41-903C-68093219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5BC65-0474-B941-8B65-C108FF42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6999-31DF-A446-93A4-9B680A2591E5}" type="datetimeFigureOut">
              <a:rPr lang="pl-PL" smtClean="0"/>
              <a:t>03.02.2019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4D3EF-8532-6542-B636-9CC26904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5244-4FC6-304C-A3EC-7A1BE338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A7-42D9-B041-937E-CF0C5534E9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938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C0EC-2982-6142-9238-6F3221D1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3ACB-FBA6-2A44-B51C-08885122F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99A9F-96D1-A249-AD19-E2FCD3E7B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4998B-6E42-174A-A312-F9E54D29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6999-31DF-A446-93A4-9B680A2591E5}" type="datetimeFigureOut">
              <a:rPr lang="pl-PL" smtClean="0"/>
              <a:t>03.02.2019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98D57-FE99-E648-9F64-F057D3D0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68161-02ED-9442-A33D-FAFB3D7A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A7-42D9-B041-937E-CF0C5534E9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314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58F2-1B3B-FC4C-85E4-58B73AE3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96E33-6211-4D45-BEC3-3E942350D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44EB-832F-4B45-9BB7-D1C95D138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79388-0B8F-A943-855B-AD45D1AD0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E3135-01E1-F243-9E40-95701A0BC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03F41-18E5-8640-A767-FE37E428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6999-31DF-A446-93A4-9B680A2591E5}" type="datetimeFigureOut">
              <a:rPr lang="pl-PL" smtClean="0"/>
              <a:t>03.02.2019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3B3D8-B388-A843-97BF-85C89215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BC3CB-09ED-824D-AD0C-43082D5C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A7-42D9-B041-937E-CF0C5534E9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713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F59B-C267-AA44-BE6E-DDC88C01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E0EB2-8D2E-274B-BF3C-88AE3875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6999-31DF-A446-93A4-9B680A2591E5}" type="datetimeFigureOut">
              <a:rPr lang="pl-PL" smtClean="0"/>
              <a:t>03.02.2019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BA9A0-144C-FE45-9317-BE6C32AC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7BBB2-3926-C042-B347-A982712E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A7-42D9-B041-937E-CF0C5534E9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448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C225D-DBA8-3943-BD20-7BBD3346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6999-31DF-A446-93A4-9B680A2591E5}" type="datetimeFigureOut">
              <a:rPr lang="pl-PL" smtClean="0"/>
              <a:t>03.02.2019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1FA9E-4644-524B-84C8-A0AE5169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0B51B-D7FA-4542-A4C3-E9F311A2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A7-42D9-B041-937E-CF0C5534E9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085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A20C-77C8-F84D-9AAE-D8088066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F242-ADEE-3648-9A92-D1696EE8A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1BB74-21EA-C340-A98E-290FA15CB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2B920-0D0B-4A4B-8FEC-3F4779D4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6999-31DF-A446-93A4-9B680A2591E5}" type="datetimeFigureOut">
              <a:rPr lang="pl-PL" smtClean="0"/>
              <a:t>03.02.2019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09CD9-4848-4948-B471-19E1530F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FD71F-2022-7E43-BD57-D82F1DE4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A7-42D9-B041-937E-CF0C5534E9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910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043A-D02B-A14A-8DE5-024CBC95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257BF-8F61-F94D-BE9E-DD9C731E0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CD05E-0BA7-C743-9E48-7C857467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02947-36D2-C643-804B-7DE021E9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6999-31DF-A446-93A4-9B680A2591E5}" type="datetimeFigureOut">
              <a:rPr lang="pl-PL" smtClean="0"/>
              <a:t>03.02.2019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7596F-90D8-7E4D-8CE0-66CAE40D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EE7D1-6521-DC41-B08C-CD234B02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A7-42D9-B041-937E-CF0C5534E9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853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C0986-0751-F444-8295-047583EE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5DE39-1D75-3E4E-9B06-7EF589AD2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8787-AC8C-F246-AE5F-561E2B809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96999-31DF-A446-93A4-9B680A2591E5}" type="datetimeFigureOut">
              <a:rPr lang="pl-PL" smtClean="0"/>
              <a:t>03.02.2019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46A5-4E4A-F042-83B6-462B16ACA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63680-AAE5-AA4E-B4A4-CC6DDA773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3FA7-42D9-B041-937E-CF0C5534E9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034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F7F20A-7BEA-274A-9BFF-28D532966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2463800"/>
            <a:ext cx="7137400" cy="1930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D80DC4-642F-814E-BEBF-B138C1A3D4F5}"/>
              </a:ext>
            </a:extLst>
          </p:cNvPr>
          <p:cNvSpPr/>
          <p:nvPr/>
        </p:nvSpPr>
        <p:spPr>
          <a:xfrm>
            <a:off x="3064148" y="3930103"/>
            <a:ext cx="1271682" cy="1211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59E0A6-DD85-5C40-B271-FA22C6CFE31C}"/>
              </a:ext>
            </a:extLst>
          </p:cNvPr>
          <p:cNvSpPr/>
          <p:nvPr/>
        </p:nvSpPr>
        <p:spPr>
          <a:xfrm>
            <a:off x="3016712" y="3015282"/>
            <a:ext cx="1271682" cy="1211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301BB7-B2B4-D347-84B2-E29679B939A0}"/>
              </a:ext>
            </a:extLst>
          </p:cNvPr>
          <p:cNvSpPr/>
          <p:nvPr/>
        </p:nvSpPr>
        <p:spPr>
          <a:xfrm>
            <a:off x="6238307" y="3537496"/>
            <a:ext cx="1518954" cy="2109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7AC9898-8735-004A-8FEF-7532E6B40EAD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3304645" y="3530595"/>
            <a:ext cx="795600" cy="72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5F329FC-24A4-C945-9F35-8513189CCE16}"/>
              </a:ext>
            </a:extLst>
          </p:cNvPr>
          <p:cNvCxnSpPr>
            <a:cxnSpLocks/>
          </p:cNvCxnSpPr>
          <p:nvPr/>
        </p:nvCxnSpPr>
        <p:spPr>
          <a:xfrm>
            <a:off x="4288394" y="3076260"/>
            <a:ext cx="1949913" cy="56317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7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pro1881</dc:creator>
  <cp:lastModifiedBy>pro1881</cp:lastModifiedBy>
  <cp:revision>2</cp:revision>
  <dcterms:created xsi:type="dcterms:W3CDTF">2019-02-02T23:17:55Z</dcterms:created>
  <dcterms:modified xsi:type="dcterms:W3CDTF">2019-02-02T23:55:57Z</dcterms:modified>
</cp:coreProperties>
</file>