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16-Jun-16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16-Jun-16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16-Jun-16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16-Jun-16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16-Jun-16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16-Jun-16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16-Jun-16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16-Jun-16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16-Jun-16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16-Jun-16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16-Jun-16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16-Jun-16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Prodavnica</a:t>
            </a:r>
            <a:r>
              <a:rPr lang="en-US" dirty="0" smtClean="0"/>
              <a:t> </a:t>
            </a:r>
            <a:r>
              <a:rPr lang="en-US" dirty="0" err="1" smtClean="0"/>
              <a:t>sportske</a:t>
            </a:r>
            <a:r>
              <a:rPr lang="en-US" dirty="0" smtClean="0"/>
              <a:t> </a:t>
            </a:r>
            <a:r>
              <a:rPr lang="en-US" dirty="0" err="1" smtClean="0"/>
              <a:t>opreme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 smtClean="0"/>
              <a:t>Tim: </a:t>
            </a:r>
            <a:r>
              <a:rPr lang="bs-Latn-BA" dirty="0" err="1" smtClean="0"/>
              <a:t>Wasabi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69" y="312312"/>
            <a:ext cx="9601200" cy="1485900"/>
          </a:xfrm>
        </p:spPr>
        <p:txBody>
          <a:bodyPr/>
          <a:lstStyle/>
          <a:p>
            <a:r>
              <a:rPr lang="bs-Latn-BA" dirty="0" smtClean="0"/>
              <a:t>Dijagram aktivnosti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7" y="1507406"/>
            <a:ext cx="4448042" cy="4442633"/>
          </a:xfrm>
        </p:spPr>
      </p:pic>
      <p:sp>
        <p:nvSpPr>
          <p:cNvPr id="5" name="TextBox 4"/>
          <p:cNvSpPr txBox="1"/>
          <p:nvPr/>
        </p:nvSpPr>
        <p:spPr>
          <a:xfrm>
            <a:off x="1899081" y="5950039"/>
            <a:ext cx="30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Manipulacija inventarom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62" y="1507405"/>
            <a:ext cx="5229698" cy="44426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6349" y="5950039"/>
            <a:ext cx="22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Pretraga inventara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aktivnosti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629177"/>
            <a:ext cx="3779949" cy="4425576"/>
          </a:xfrm>
        </p:spPr>
      </p:pic>
      <p:sp>
        <p:nvSpPr>
          <p:cNvPr id="5" name="TextBox 4"/>
          <p:cNvSpPr txBox="1"/>
          <p:nvPr/>
        </p:nvSpPr>
        <p:spPr>
          <a:xfrm>
            <a:off x="1587319" y="6054753"/>
            <a:ext cx="33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Registracija odlazaka/dolazaka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274" y="1629177"/>
            <a:ext cx="6431501" cy="3093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99120" y="4722391"/>
            <a:ext cx="310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Slanje zahtjeva za narudžbu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3907"/>
          </a:xfrm>
        </p:spPr>
        <p:txBody>
          <a:bodyPr/>
          <a:lstStyle/>
          <a:p>
            <a:r>
              <a:rPr lang="bs-Latn-BA" dirty="0" smtClean="0"/>
              <a:t>Dijagram klasa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2" y="1519707"/>
            <a:ext cx="8055735" cy="4699809"/>
          </a:xfrm>
        </p:spPr>
      </p:pic>
    </p:spTree>
    <p:extLst>
      <p:ext uri="{BB962C8B-B14F-4D97-AF65-F5344CB8AC3E}">
        <p14:creationId xmlns:p14="http://schemas.microsoft.com/office/powerpoint/2010/main" val="5157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5423"/>
          </a:xfrm>
        </p:spPr>
        <p:txBody>
          <a:bodyPr/>
          <a:lstStyle/>
          <a:p>
            <a:r>
              <a:rPr lang="bs-Latn-BA" dirty="0" smtClean="0"/>
              <a:t>Dijagram sekvenci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80692"/>
            <a:ext cx="5253923" cy="3921617"/>
          </a:xfrm>
        </p:spPr>
      </p:pic>
      <p:sp>
        <p:nvSpPr>
          <p:cNvPr id="5" name="TextBox 4"/>
          <p:cNvSpPr txBox="1"/>
          <p:nvPr/>
        </p:nvSpPr>
        <p:spPr>
          <a:xfrm>
            <a:off x="3064842" y="5711778"/>
            <a:ext cx="186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Brisanje artikla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10" y="1680692"/>
            <a:ext cx="5133978" cy="39216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19774" y="5602309"/>
            <a:ext cx="211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Dolazak uposlenika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0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Dijagram</a:t>
            </a:r>
            <a:r>
              <a:rPr lang="en-US" dirty="0" smtClean="0"/>
              <a:t> </a:t>
            </a:r>
            <a:r>
              <a:rPr lang="en-US" dirty="0" err="1" smtClean="0"/>
              <a:t>sekvenci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10" y="1428750"/>
            <a:ext cx="8060779" cy="4790316"/>
          </a:xfrm>
        </p:spPr>
      </p:pic>
      <p:sp>
        <p:nvSpPr>
          <p:cNvPr id="5" name="TextBox 4"/>
          <p:cNvSpPr txBox="1"/>
          <p:nvPr/>
        </p:nvSpPr>
        <p:spPr>
          <a:xfrm>
            <a:off x="5251359" y="6219066"/>
            <a:ext cx="18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Kupovina</a:t>
            </a:r>
            <a:r>
              <a:rPr lang="en-US" dirty="0" smtClean="0"/>
              <a:t> </a:t>
            </a:r>
            <a:r>
              <a:rPr lang="en-US" dirty="0" err="1" smtClean="0"/>
              <a:t>artikla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Realizacija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s-Latn-BA" sz="2400" dirty="0" smtClean="0"/>
              <a:t>Prikaz </a:t>
            </a:r>
            <a:r>
              <a:rPr lang="bs-Latn-BA" sz="2400" dirty="0" err="1" smtClean="0"/>
              <a:t>najbitnijih</a:t>
            </a:r>
            <a:r>
              <a:rPr lang="bs-Latn-BA" sz="2400" dirty="0" smtClean="0"/>
              <a:t> dijelova sistema:</a:t>
            </a:r>
          </a:p>
          <a:p>
            <a:r>
              <a:rPr lang="en-US" dirty="0" smtClean="0"/>
              <a:t>Log in forma</a:t>
            </a:r>
            <a:endParaRPr lang="bs-Latn-BA" dirty="0" smtClean="0"/>
          </a:p>
          <a:p>
            <a:r>
              <a:rPr lang="bs-Latn-BA" dirty="0" smtClean="0"/>
              <a:t>Početni meni</a:t>
            </a:r>
          </a:p>
          <a:p>
            <a:r>
              <a:rPr lang="bs-Latn-BA" dirty="0" smtClean="0"/>
              <a:t>Unos uposlenika</a:t>
            </a:r>
          </a:p>
          <a:p>
            <a:r>
              <a:rPr lang="bs-Latn-BA" dirty="0" smtClean="0"/>
              <a:t>Dodavanje artikla</a:t>
            </a:r>
          </a:p>
          <a:p>
            <a:r>
              <a:rPr lang="bs-Latn-BA" dirty="0" smtClean="0"/>
              <a:t>Slikanje artikla</a:t>
            </a:r>
          </a:p>
          <a:p>
            <a:r>
              <a:rPr lang="bs-Latn-BA" dirty="0" smtClean="0"/>
              <a:t>Pregled uposlenika</a:t>
            </a:r>
          </a:p>
          <a:p>
            <a:r>
              <a:rPr lang="bs-Latn-BA" dirty="0" smtClean="0"/>
              <a:t>Praćenje dostave</a:t>
            </a:r>
          </a:p>
          <a:p>
            <a:endParaRPr lang="bs-Latn-B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Log in forma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285999"/>
            <a:ext cx="5436000" cy="3586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010658" y="2485623"/>
            <a:ext cx="2962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Početna 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Mogućnost prijave na sistem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Početni meni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5436471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328078" y="2171700"/>
            <a:ext cx="4159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Navigacija kroz sistem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Meni se mijenja u zavisnosti od nivoa pristupa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Meni s lijeve strane je uvijek prisutan, stranice se mijenjaju s desne strane prozora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Unos uposlenika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5433445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250806" y="2171700"/>
            <a:ext cx="3721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Mogućnost unosa uposlenika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Unos potpuno </a:t>
            </a:r>
            <a:r>
              <a:rPr lang="bs-Latn-BA" dirty="0" err="1" smtClean="0"/>
              <a:t>validiran</a:t>
            </a:r>
            <a:endParaRPr lang="bs-Latn-B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Uposlenici se automatski dodaju u bazu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Dodavanje artikla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5433445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250806" y="2171700"/>
            <a:ext cx="3721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Mogućnost unosa novog artikla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Artikli se automatski dodaju u bazu i postaju dostupni u inventaru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Mogućnost slikanja artikla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Sadr</a:t>
            </a:r>
            <a:r>
              <a:rPr lang="bs-Latn-BA" dirty="0" smtClean="0"/>
              <a:t>ž</a:t>
            </a:r>
            <a:r>
              <a:rPr lang="en-US" dirty="0" err="1" smtClean="0"/>
              <a:t>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Opis teme</a:t>
            </a:r>
          </a:p>
          <a:p>
            <a:r>
              <a:rPr lang="bs-Latn-BA" dirty="0" smtClean="0"/>
              <a:t>Funkcionalnosti</a:t>
            </a:r>
          </a:p>
          <a:p>
            <a:r>
              <a:rPr lang="bs-Latn-BA" dirty="0" smtClean="0"/>
              <a:t>Mogući korisnici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Slikanje artikla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6562049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255358" y="2171700"/>
            <a:ext cx="3151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Mogućnost slikanja artikla za vrijeme dodavanja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Koristi se obična </a:t>
            </a:r>
            <a:r>
              <a:rPr lang="bs-Latn-BA" dirty="0" err="1" smtClean="0"/>
              <a:t>web-kamera</a:t>
            </a:r>
            <a:r>
              <a:rPr lang="bs-Latn-BA" dirty="0" smtClean="0"/>
              <a:t>, tako da je jednostavna upotreba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Može raditi sa više različitih kamera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2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Pregled uposlenika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5436471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392473" y="2171700"/>
            <a:ext cx="3129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Mogućnost modifikacije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Mogućnost brisanja uposlenika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Praćenje dostave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5436471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042317" y="2171700"/>
            <a:ext cx="3696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Mogućnost praćenja dolazeće dostave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Mogućnost računanja udaljenosti od paketa to prodavnice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Praćenje na karti u realnom vremenu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Korišteni eksterni uređaj </a:t>
            </a:r>
            <a:endParaRPr lang="en-US" dirty="0"/>
          </a:p>
        </p:txBody>
      </p:sp>
      <p:pic>
        <p:nvPicPr>
          <p:cNvPr id="1026" name="Picture 2" descr="http://img01.cp.aliimg.com/bao/uploaded/i1/11442021008624706/T1wtRUXt8eXXXXXXXX_!!0-item_pi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055" y="2171700"/>
            <a:ext cx="358140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77319" y="2171700"/>
            <a:ext cx="4095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Kao eksterni uređaj je korištena web kamera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Korištena u dijelu za dodavanje artikala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Moguće je koristiti bilo koju USB web kameru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Ne zahtijeva nikakve specijalne eksterne uređaje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Mobilna funkcionalnost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2291488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825882" y="2171700"/>
            <a:ext cx="4984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Od mobilnih funkcionalnosti je korištena GPS lokacija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Korištena u dijelu za praćenje dostave i računanje udaljenosti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 smtClean="0"/>
              <a:t>Koristi se trenutne koordinate uređaja i koordinate sa udaljenog servera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Moguća proširenja u budućnosti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Dodatni eksterni uređaji koji bi se mogli dodati:</a:t>
            </a:r>
          </a:p>
          <a:p>
            <a:pPr lvl="1"/>
            <a:r>
              <a:rPr lang="bs-Latn-BA" dirty="0" smtClean="0"/>
              <a:t>RFID čitač za praćenje dolaska/odlaska uposlenika</a:t>
            </a:r>
          </a:p>
          <a:p>
            <a:pPr lvl="1"/>
            <a:r>
              <a:rPr lang="bs-Latn-BA" dirty="0" err="1" smtClean="0"/>
              <a:t>Nadzorne</a:t>
            </a:r>
            <a:r>
              <a:rPr lang="bs-Latn-BA" dirty="0" smtClean="0"/>
              <a:t> kamere</a:t>
            </a:r>
          </a:p>
          <a:p>
            <a:pPr lvl="1"/>
            <a:r>
              <a:rPr lang="bs-Latn-BA" dirty="0" smtClean="0"/>
              <a:t>Kasa, itd.</a:t>
            </a:r>
          </a:p>
          <a:p>
            <a:r>
              <a:rPr lang="bs-Latn-BA" dirty="0" smtClean="0"/>
              <a:t>Moguća proširenja sistema</a:t>
            </a:r>
          </a:p>
          <a:p>
            <a:pPr lvl="1"/>
            <a:r>
              <a:rPr lang="bs-Latn-BA" dirty="0" smtClean="0"/>
              <a:t>Povezivanje sistema za lance prodavnica</a:t>
            </a:r>
          </a:p>
          <a:p>
            <a:pPr lvl="1"/>
            <a:r>
              <a:rPr lang="bs-Latn-BA" dirty="0" smtClean="0"/>
              <a:t>Centralni HUB za veće korporacije</a:t>
            </a:r>
          </a:p>
          <a:p>
            <a:pPr lvl="1"/>
            <a:r>
              <a:rPr lang="bs-Latn-BA" dirty="0" smtClean="0"/>
              <a:t>Itd.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Opis 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Ideja projekta je omogućiti većim prodavnicama jednostavniji menadžment osoblja, inventara, interakcije sa kupcima, itd.</a:t>
            </a:r>
          </a:p>
          <a:p>
            <a:r>
              <a:rPr lang="bs-Latn-BA" dirty="0" smtClean="0"/>
              <a:t>Omogućava pregled svih navedenih aspekata prodavnice na jednom mjestu</a:t>
            </a:r>
          </a:p>
          <a:p>
            <a:r>
              <a:rPr lang="bs-Latn-BA" dirty="0" smtClean="0"/>
              <a:t>Omogućava menadžerima i direktorima lakšu kontrolu i pregled poslovanja u prodavnici</a:t>
            </a:r>
          </a:p>
        </p:txBody>
      </p:sp>
    </p:spTree>
    <p:extLst>
      <p:ext uri="{BB962C8B-B14F-4D97-AF65-F5344CB8AC3E}">
        <p14:creationId xmlns:p14="http://schemas.microsoft.com/office/powerpoint/2010/main" val="11271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Mogući korisnici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Iako se može koristiti za bilo koju prodavnicu, prednosti sistema dolaze do izražaja tek kada su u pitanju srednje i velike prodavnice sa većim brojem uposlenika i znatnim inventarom</a:t>
            </a:r>
          </a:p>
          <a:p>
            <a:r>
              <a:rPr lang="bs-Latn-BA" dirty="0" smtClean="0"/>
              <a:t>Sistem bi se mogao proširiti za upotrebu u bilo kojoj vrsti kupoprodajne djelatnosti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Funkcionalnosti 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Unos uposlenika</a:t>
            </a:r>
          </a:p>
          <a:p>
            <a:r>
              <a:rPr lang="bs-Latn-BA" dirty="0" smtClean="0"/>
              <a:t>Pregled i modifikacija informacija o postojećim </a:t>
            </a:r>
            <a:r>
              <a:rPr lang="bs-Latn-BA" dirty="0" err="1" smtClean="0"/>
              <a:t>uposlenicima</a:t>
            </a:r>
            <a:endParaRPr lang="bs-Latn-BA" dirty="0" smtClean="0"/>
          </a:p>
          <a:p>
            <a:r>
              <a:rPr lang="bs-Latn-BA" dirty="0" smtClean="0"/>
              <a:t>Unos novih artikala</a:t>
            </a:r>
          </a:p>
          <a:p>
            <a:r>
              <a:rPr lang="bs-Latn-BA" dirty="0"/>
              <a:t>Pregled i modifikacija informacija o postojećim </a:t>
            </a:r>
            <a:r>
              <a:rPr lang="bs-Latn-BA" dirty="0" smtClean="0"/>
              <a:t>artiklima</a:t>
            </a:r>
            <a:endParaRPr lang="bs-Latn-BA" dirty="0"/>
          </a:p>
          <a:p>
            <a:r>
              <a:rPr lang="bs-Latn-BA" dirty="0" smtClean="0"/>
              <a:t>Pregled inventara</a:t>
            </a:r>
          </a:p>
          <a:p>
            <a:r>
              <a:rPr lang="bs-Latn-BA" dirty="0" smtClean="0"/>
              <a:t>GPS praćenje dolazećih </a:t>
            </a:r>
            <a:r>
              <a:rPr lang="bs-Latn-BA" dirty="0" err="1" smtClean="0"/>
              <a:t>pošilj</a:t>
            </a:r>
            <a:r>
              <a:rPr lang="en-US" dirty="0" err="1" smtClean="0"/>
              <a:t>ki</a:t>
            </a:r>
            <a:r>
              <a:rPr lang="en-US" dirty="0" smtClean="0"/>
              <a:t>/</a:t>
            </a:r>
            <a:r>
              <a:rPr lang="en-US" dirty="0" err="1" smtClean="0"/>
              <a:t>narud</a:t>
            </a:r>
            <a:r>
              <a:rPr lang="bs-Latn-BA" dirty="0" err="1" smtClean="0"/>
              <a:t>žbi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1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Akteri u sistemu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Direktor (najveći nivo pristupa, potpun pregled svih dešavanja)</a:t>
            </a:r>
          </a:p>
          <a:p>
            <a:r>
              <a:rPr lang="bs-Latn-BA" dirty="0" smtClean="0"/>
              <a:t>Menadžer (drugi nivo pristupa, pregled inventara/uposlenika i mogućnost modifikacije individualnih elemenata)</a:t>
            </a:r>
          </a:p>
          <a:p>
            <a:r>
              <a:rPr lang="bs-Latn-BA" dirty="0" smtClean="0"/>
              <a:t>Supervizor (treći nivo pristupa, samo pregled postojećih uposlenika i inventara</a:t>
            </a:r>
          </a:p>
          <a:p>
            <a:r>
              <a:rPr lang="bs-Latn-BA" dirty="0" smtClean="0"/>
              <a:t>Prodavač (osnovni nivo pristupa, mogućnost </a:t>
            </a:r>
            <a:r>
              <a:rPr lang="bs-Latn-BA" dirty="0" err="1" smtClean="0"/>
              <a:t>pretrage</a:t>
            </a:r>
            <a:r>
              <a:rPr lang="bs-Latn-BA" dirty="0" smtClean="0"/>
              <a:t> inventara i zaključivanja prodaje)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 smtClean="0"/>
              <a:t>Dijagrami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96602"/>
            <a:ext cx="9601200" cy="4333742"/>
          </a:xfrm>
        </p:spPr>
        <p:txBody>
          <a:bodyPr>
            <a:normAutofit/>
          </a:bodyPr>
          <a:lstStyle/>
          <a:p>
            <a:r>
              <a:rPr lang="bs-Latn-BA" dirty="0" smtClean="0"/>
              <a:t>Use </a:t>
            </a:r>
            <a:r>
              <a:rPr lang="bs-Latn-BA" dirty="0" err="1" smtClean="0"/>
              <a:t>case</a:t>
            </a:r>
            <a:r>
              <a:rPr lang="bs-Latn-BA" dirty="0" smtClean="0"/>
              <a:t> dijagram</a:t>
            </a:r>
          </a:p>
          <a:p>
            <a:r>
              <a:rPr lang="bs-Latn-BA" dirty="0" err="1" smtClean="0"/>
              <a:t>Dijagrami</a:t>
            </a:r>
            <a:r>
              <a:rPr lang="bs-Latn-BA" dirty="0" smtClean="0"/>
              <a:t> aktivnosti</a:t>
            </a:r>
          </a:p>
          <a:p>
            <a:pPr lvl="1"/>
            <a:r>
              <a:rPr lang="bs-Latn-BA" dirty="0" smtClean="0"/>
              <a:t>Manipulacija inventarom</a:t>
            </a:r>
          </a:p>
          <a:p>
            <a:pPr lvl="1"/>
            <a:r>
              <a:rPr lang="bs-Latn-BA" dirty="0" smtClean="0"/>
              <a:t>Modifikacija uposlenika</a:t>
            </a:r>
          </a:p>
          <a:p>
            <a:pPr lvl="1"/>
            <a:r>
              <a:rPr lang="bs-Latn-BA" dirty="0" smtClean="0"/>
              <a:t>Pretraga inventara</a:t>
            </a:r>
          </a:p>
          <a:p>
            <a:pPr lvl="1"/>
            <a:r>
              <a:rPr lang="bs-Latn-BA" dirty="0" smtClean="0"/>
              <a:t>Registracija odlazaka/dolazaka</a:t>
            </a:r>
          </a:p>
          <a:p>
            <a:pPr lvl="1"/>
            <a:r>
              <a:rPr lang="bs-Latn-BA" dirty="0" smtClean="0"/>
              <a:t>Slanje zahtjeva za narudžbu</a:t>
            </a:r>
            <a:endParaRPr lang="en-US" dirty="0" smtClean="0"/>
          </a:p>
          <a:p>
            <a:r>
              <a:rPr lang="en-US" dirty="0" err="1" smtClean="0"/>
              <a:t>Dijagram</a:t>
            </a:r>
            <a:r>
              <a:rPr lang="en-US" dirty="0" smtClean="0"/>
              <a:t> </a:t>
            </a:r>
            <a:r>
              <a:rPr lang="en-US" dirty="0" err="1" smtClean="0"/>
              <a:t>sekvenci</a:t>
            </a:r>
            <a:endParaRPr lang="en-US" dirty="0" smtClean="0"/>
          </a:p>
          <a:p>
            <a:pPr lvl="1"/>
            <a:r>
              <a:rPr lang="en-US" dirty="0" err="1" smtClean="0"/>
              <a:t>Brisanje</a:t>
            </a:r>
            <a:r>
              <a:rPr lang="en-US" dirty="0" smtClean="0"/>
              <a:t> </a:t>
            </a:r>
            <a:r>
              <a:rPr lang="en-US" dirty="0" err="1" smtClean="0"/>
              <a:t>artikla</a:t>
            </a:r>
            <a:endParaRPr lang="en-US" dirty="0" smtClean="0"/>
          </a:p>
          <a:p>
            <a:pPr lvl="1"/>
            <a:r>
              <a:rPr lang="en-US" dirty="0" err="1" smtClean="0"/>
              <a:t>Dolazak</a:t>
            </a:r>
            <a:r>
              <a:rPr lang="en-US" dirty="0" smtClean="0"/>
              <a:t> </a:t>
            </a:r>
            <a:r>
              <a:rPr lang="en-US" dirty="0" err="1" smtClean="0"/>
              <a:t>uposlenika</a:t>
            </a:r>
            <a:r>
              <a:rPr lang="bs-Latn-BA" dirty="0" smtClean="0"/>
              <a:t>	</a:t>
            </a:r>
            <a:endParaRPr lang="en-US" dirty="0" smtClean="0"/>
          </a:p>
          <a:p>
            <a:pPr lvl="1"/>
            <a:r>
              <a:rPr lang="en-US" dirty="0" err="1" smtClean="0"/>
              <a:t>Kupovina</a:t>
            </a:r>
            <a:r>
              <a:rPr lang="en-US" dirty="0" smtClean="0"/>
              <a:t> </a:t>
            </a:r>
            <a:r>
              <a:rPr lang="en-US" dirty="0" err="1" smtClean="0"/>
              <a:t>artikla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5351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9513"/>
          </a:xfrm>
        </p:spPr>
        <p:txBody>
          <a:bodyPr/>
          <a:lstStyle/>
          <a:p>
            <a:r>
              <a:rPr lang="bs-Latn-BA" dirty="0" smtClean="0"/>
              <a:t>Use </a:t>
            </a:r>
            <a:r>
              <a:rPr lang="bs-Latn-BA" dirty="0" err="1" smtClean="0"/>
              <a:t>case</a:t>
            </a:r>
            <a:r>
              <a:rPr lang="bs-Latn-BA" dirty="0" smtClean="0"/>
              <a:t> dijagram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41" y="1455313"/>
            <a:ext cx="9479354" cy="4572000"/>
          </a:xfrm>
        </p:spPr>
      </p:pic>
    </p:spTree>
    <p:extLst>
      <p:ext uri="{BB962C8B-B14F-4D97-AF65-F5344CB8AC3E}">
        <p14:creationId xmlns:p14="http://schemas.microsoft.com/office/powerpoint/2010/main" val="425661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21" y="569890"/>
            <a:ext cx="9601200" cy="1485900"/>
          </a:xfrm>
        </p:spPr>
        <p:txBody>
          <a:bodyPr>
            <a:normAutofit/>
          </a:bodyPr>
          <a:lstStyle/>
          <a:p>
            <a:r>
              <a:rPr lang="bs-Latn-BA" dirty="0" smtClean="0"/>
              <a:t>Dijagram aktivnosti</a:t>
            </a:r>
            <a:br>
              <a:rPr lang="bs-Latn-BA" dirty="0" smtClean="0"/>
            </a:br>
            <a:r>
              <a:rPr lang="bs-Latn-BA" dirty="0"/>
              <a:t>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685" y="1312840"/>
            <a:ext cx="6308415" cy="4908028"/>
          </a:xfrm>
        </p:spPr>
      </p:pic>
      <p:sp>
        <p:nvSpPr>
          <p:cNvPr id="5" name="TextBox 4"/>
          <p:cNvSpPr txBox="1"/>
          <p:nvPr/>
        </p:nvSpPr>
        <p:spPr>
          <a:xfrm>
            <a:off x="5221731" y="6220868"/>
            <a:ext cx="273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Manipulacija inventarom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64</TotalTime>
  <Words>483</Words>
  <Application>Microsoft Office PowerPoint</Application>
  <PresentationFormat>Widescreen</PresentationFormat>
  <Paragraphs>106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Franklin Gothic Book</vt:lpstr>
      <vt:lpstr>Crop</vt:lpstr>
      <vt:lpstr>Prodavnica sportske opreme</vt:lpstr>
      <vt:lpstr>Sadržaj</vt:lpstr>
      <vt:lpstr>Opis teme</vt:lpstr>
      <vt:lpstr>Mogući korisnici</vt:lpstr>
      <vt:lpstr>Funkcionalnosti sistema</vt:lpstr>
      <vt:lpstr>Akteri u sistemu</vt:lpstr>
      <vt:lpstr>Dijagrami</vt:lpstr>
      <vt:lpstr>Use case dijagram</vt:lpstr>
      <vt:lpstr>Dijagram aktivnosti  </vt:lpstr>
      <vt:lpstr>Dijagram aktivnosti</vt:lpstr>
      <vt:lpstr>Dijagram aktivnosti</vt:lpstr>
      <vt:lpstr>Dijagram klasa</vt:lpstr>
      <vt:lpstr>Dijagram sekvenci</vt:lpstr>
      <vt:lpstr>Dijagram sekvenci</vt:lpstr>
      <vt:lpstr>Realizacija</vt:lpstr>
      <vt:lpstr>Log in forma</vt:lpstr>
      <vt:lpstr>Početni meni</vt:lpstr>
      <vt:lpstr>Unos uposlenika</vt:lpstr>
      <vt:lpstr>Dodavanje artikla</vt:lpstr>
      <vt:lpstr>Slikanje artikla</vt:lpstr>
      <vt:lpstr>Pregled uposlenika</vt:lpstr>
      <vt:lpstr>Praćenje dostave</vt:lpstr>
      <vt:lpstr>Korišteni eksterni uređaj </vt:lpstr>
      <vt:lpstr>Mobilna funkcionalnost</vt:lpstr>
      <vt:lpstr>Moguća proširenja u budućnosti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Prodavnica sportske opreme</dc:title>
  <dc:creator>Ajdin Hrelja</dc:creator>
  <cp:lastModifiedBy>Ajdin Hrelja</cp:lastModifiedBy>
  <cp:revision>7</cp:revision>
  <dcterms:created xsi:type="dcterms:W3CDTF">2016-06-16T17:23:27Z</dcterms:created>
  <dcterms:modified xsi:type="dcterms:W3CDTF">2016-06-16T18:27:30Z</dcterms:modified>
</cp:coreProperties>
</file>