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1" r:id="rId7"/>
    <p:sldId id="296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7E659-DBDA-4AC3-8EEC-551AD7390B0F}" v="50" dt="2020-09-18T15:51:10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Ngan V T" userId="2e7dd130-d492-47b2-9c30-14fe0e0286bb" providerId="ADAL" clId="{7DC7E659-DBDA-4AC3-8EEC-551AD7390B0F}"/>
    <pc:docChg chg="custSel modSld">
      <pc:chgData name="Nguyen, Ngan V T" userId="2e7dd130-d492-47b2-9c30-14fe0e0286bb" providerId="ADAL" clId="{7DC7E659-DBDA-4AC3-8EEC-551AD7390B0F}" dt="2020-09-18T15:51:10.061" v="49"/>
      <pc:docMkLst>
        <pc:docMk/>
      </pc:docMkLst>
      <pc:sldChg chg="addSp delSp modSp">
        <pc:chgData name="Nguyen, Ngan V T" userId="2e7dd130-d492-47b2-9c30-14fe0e0286bb" providerId="ADAL" clId="{7DC7E659-DBDA-4AC3-8EEC-551AD7390B0F}" dt="2020-09-18T14:49:31.575" v="31" actId="14100"/>
        <pc:sldMkLst>
          <pc:docMk/>
          <pc:sldMk cId="2695607779" sldId="256"/>
        </pc:sldMkLst>
        <pc:spChg chg="mod">
          <ac:chgData name="Nguyen, Ngan V T" userId="2e7dd130-d492-47b2-9c30-14fe0e0286bb" providerId="ADAL" clId="{7DC7E659-DBDA-4AC3-8EEC-551AD7390B0F}" dt="2020-09-18T14:49:31.575" v="31" actId="14100"/>
          <ac:spMkLst>
            <pc:docMk/>
            <pc:sldMk cId="2695607779" sldId="256"/>
            <ac:spMk id="3" creationId="{1CD965EB-BB9B-42E4-9293-25D05B641177}"/>
          </ac:spMkLst>
        </pc:spChg>
        <pc:picChg chg="add mod ord modCrop">
          <ac:chgData name="Nguyen, Ngan V T" userId="2e7dd130-d492-47b2-9c30-14fe0e0286bb" providerId="ADAL" clId="{7DC7E659-DBDA-4AC3-8EEC-551AD7390B0F}" dt="2020-09-18T14:49:15.797" v="30" actId="14100"/>
          <ac:picMkLst>
            <pc:docMk/>
            <pc:sldMk cId="2695607779" sldId="256"/>
            <ac:picMk id="7" creationId="{5ED3D192-CCD8-4EB7-9B1F-16201FFB6287}"/>
          </ac:picMkLst>
        </pc:picChg>
        <pc:picChg chg="del">
          <ac:chgData name="Nguyen, Ngan V T" userId="2e7dd130-d492-47b2-9c30-14fe0e0286bb" providerId="ADAL" clId="{7DC7E659-DBDA-4AC3-8EEC-551AD7390B0F}" dt="2020-09-18T14:49:06.529" v="27" actId="478"/>
          <ac:picMkLst>
            <pc:docMk/>
            <pc:sldMk cId="2695607779" sldId="256"/>
            <ac:picMk id="11" creationId="{9141E3AF-C5A8-4707-8BC7-3EF4A81C4B4B}"/>
          </ac:picMkLst>
        </pc:picChg>
      </pc:sldChg>
      <pc:sldChg chg="modSp">
        <pc:chgData name="Nguyen, Ngan V T" userId="2e7dd130-d492-47b2-9c30-14fe0e0286bb" providerId="ADAL" clId="{7DC7E659-DBDA-4AC3-8EEC-551AD7390B0F}" dt="2020-09-18T15:51:10.061" v="49"/>
        <pc:sldMkLst>
          <pc:docMk/>
          <pc:sldMk cId="1367396924" sldId="261"/>
        </pc:sldMkLst>
        <pc:spChg chg="mod">
          <ac:chgData name="Nguyen, Ngan V T" userId="2e7dd130-d492-47b2-9c30-14fe0e0286bb" providerId="ADAL" clId="{7DC7E659-DBDA-4AC3-8EEC-551AD7390B0F}" dt="2020-09-18T15:51:10.061" v="49"/>
          <ac:spMkLst>
            <pc:docMk/>
            <pc:sldMk cId="1367396924" sldId="261"/>
            <ac:spMk id="4" creationId="{5FA2E449-7BD7-4352-8091-1A28E9815F69}"/>
          </ac:spMkLst>
        </pc:spChg>
        <pc:spChg chg="mod">
          <ac:chgData name="Nguyen, Ngan V T" userId="2e7dd130-d492-47b2-9c30-14fe0e0286bb" providerId="ADAL" clId="{7DC7E659-DBDA-4AC3-8EEC-551AD7390B0F}" dt="2020-09-18T15:26:55.407" v="47"/>
          <ac:spMkLst>
            <pc:docMk/>
            <pc:sldMk cId="1367396924" sldId="261"/>
            <ac:spMk id="8" creationId="{AD911CEA-AE44-4BAD-84B9-1BCC11D9A39D}"/>
          </ac:spMkLst>
        </pc:spChg>
        <pc:spChg chg="mod">
          <ac:chgData name="Nguyen, Ngan V T" userId="2e7dd130-d492-47b2-9c30-14fe0e0286bb" providerId="ADAL" clId="{7DC7E659-DBDA-4AC3-8EEC-551AD7390B0F}" dt="2020-09-18T15:26:57.802" v="48"/>
          <ac:spMkLst>
            <pc:docMk/>
            <pc:sldMk cId="1367396924" sldId="261"/>
            <ac:spMk id="12" creationId="{0E8C27F6-433E-46D9-B6E6-403F1ADB0512}"/>
          </ac:spMkLst>
        </pc:spChg>
      </pc:sldChg>
      <pc:sldChg chg="modSp">
        <pc:chgData name="Nguyen, Ngan V T" userId="2e7dd130-d492-47b2-9c30-14fe0e0286bb" providerId="ADAL" clId="{7DC7E659-DBDA-4AC3-8EEC-551AD7390B0F}" dt="2020-09-18T14:47:39.152" v="23" actId="14100"/>
        <pc:sldMkLst>
          <pc:docMk/>
          <pc:sldMk cId="1985158865" sldId="296"/>
        </pc:sldMkLst>
        <pc:spChg chg="mod">
          <ac:chgData name="Nguyen, Ngan V T" userId="2e7dd130-d492-47b2-9c30-14fe0e0286bb" providerId="ADAL" clId="{7DC7E659-DBDA-4AC3-8EEC-551AD7390B0F}" dt="2020-09-18T14:47:39.152" v="23" actId="14100"/>
          <ac:spMkLst>
            <pc:docMk/>
            <pc:sldMk cId="1985158865" sldId="296"/>
            <ac:spMk id="8" creationId="{D22BF6BE-A549-46D7-874D-EB9FD9A859FF}"/>
          </ac:spMkLst>
        </pc:spChg>
      </pc:sldChg>
      <pc:sldChg chg="addSp modSp modAnim">
        <pc:chgData name="Nguyen, Ngan V T" userId="2e7dd130-d492-47b2-9c30-14fe0e0286bb" providerId="ADAL" clId="{7DC7E659-DBDA-4AC3-8EEC-551AD7390B0F}" dt="2020-09-18T14:45:55.919" v="13"/>
        <pc:sldMkLst>
          <pc:docMk/>
          <pc:sldMk cId="143012178" sldId="297"/>
        </pc:sldMkLst>
        <pc:spChg chg="add mod">
          <ac:chgData name="Nguyen, Ngan V T" userId="2e7dd130-d492-47b2-9c30-14fe0e0286bb" providerId="ADAL" clId="{7DC7E659-DBDA-4AC3-8EEC-551AD7390B0F}" dt="2020-09-18T14:45:48.775" v="12" actId="1038"/>
          <ac:spMkLst>
            <pc:docMk/>
            <pc:sldMk cId="143012178" sldId="297"/>
            <ac:spMk id="3" creationId="{7406D74A-8DD1-4C49-A9E0-4DBBFA3E8083}"/>
          </ac:spMkLst>
        </pc:spChg>
        <pc:spChg chg="mod">
          <ac:chgData name="Nguyen, Ngan V T" userId="2e7dd130-d492-47b2-9c30-14fe0e0286bb" providerId="ADAL" clId="{7DC7E659-DBDA-4AC3-8EEC-551AD7390B0F}" dt="2020-09-18T14:45:18.502" v="5" actId="207"/>
          <ac:spMkLst>
            <pc:docMk/>
            <pc:sldMk cId="143012178" sldId="297"/>
            <ac:spMk id="11" creationId="{3AF1F1D4-E6FB-4D52-8228-415F341401C1}"/>
          </ac:spMkLst>
        </pc:spChg>
      </pc:sldChg>
      <pc:sldChg chg="addSp modSp modTransition">
        <pc:chgData name="Nguyen, Ngan V T" userId="2e7dd130-d492-47b2-9c30-14fe0e0286bb" providerId="ADAL" clId="{7DC7E659-DBDA-4AC3-8EEC-551AD7390B0F}" dt="2020-09-18T14:46:17.987" v="16" actId="1076"/>
        <pc:sldMkLst>
          <pc:docMk/>
          <pc:sldMk cId="4036789014" sldId="298"/>
        </pc:sldMkLst>
        <pc:spChg chg="add">
          <ac:chgData name="Nguyen, Ngan V T" userId="2e7dd130-d492-47b2-9c30-14fe0e0286bb" providerId="ADAL" clId="{7DC7E659-DBDA-4AC3-8EEC-551AD7390B0F}" dt="2020-09-18T14:46:14.499" v="15"/>
          <ac:spMkLst>
            <pc:docMk/>
            <pc:sldMk cId="4036789014" sldId="298"/>
            <ac:spMk id="8" creationId="{DC679964-13CD-46B8-8F20-F038796AA9CA}"/>
          </ac:spMkLst>
        </pc:spChg>
        <pc:picChg chg="mod">
          <ac:chgData name="Nguyen, Ngan V T" userId="2e7dd130-d492-47b2-9c30-14fe0e0286bb" providerId="ADAL" clId="{7DC7E659-DBDA-4AC3-8EEC-551AD7390B0F}" dt="2020-09-18T14:46:17.987" v="16" actId="1076"/>
          <ac:picMkLst>
            <pc:docMk/>
            <pc:sldMk cId="4036789014" sldId="298"/>
            <ac:picMk id="3" creationId="{79FF9CA5-A5ED-42ED-86E3-411FB60174BF}"/>
          </ac:picMkLst>
        </pc:picChg>
      </pc:sldChg>
    </pc:docChg>
  </pc:docChgLst>
  <pc:docChgLst>
    <pc:chgData name="Nguyen, Ngan V T" userId="2e7dd130-d492-47b2-9c30-14fe0e0286bb" providerId="ADAL" clId="{AC3B80FD-F7CC-4FBE-A757-19FEC25DD3EB}"/>
    <pc:docChg chg="undo custSel addSld delSld modSld">
      <pc:chgData name="Nguyen, Ngan V T" userId="2e7dd130-d492-47b2-9c30-14fe0e0286bb" providerId="ADAL" clId="{AC3B80FD-F7CC-4FBE-A757-19FEC25DD3EB}" dt="2020-09-18T14:44:30.232" v="124" actId="1076"/>
      <pc:docMkLst>
        <pc:docMk/>
      </pc:docMkLst>
      <pc:sldChg chg="modSp">
        <pc:chgData name="Nguyen, Ngan V T" userId="2e7dd130-d492-47b2-9c30-14fe0e0286bb" providerId="ADAL" clId="{AC3B80FD-F7CC-4FBE-A757-19FEC25DD3EB}" dt="2020-09-18T14:15:38.932" v="13" actId="20577"/>
        <pc:sldMkLst>
          <pc:docMk/>
          <pc:sldMk cId="2695607779" sldId="256"/>
        </pc:sldMkLst>
        <pc:spChg chg="mod">
          <ac:chgData name="Nguyen, Ngan V T" userId="2e7dd130-d492-47b2-9c30-14fe0e0286bb" providerId="ADAL" clId="{AC3B80FD-F7CC-4FBE-A757-19FEC25DD3EB}" dt="2020-09-18T14:15:38.932" v="13" actId="20577"/>
          <ac:spMkLst>
            <pc:docMk/>
            <pc:sldMk cId="2695607779" sldId="256"/>
            <ac:spMk id="2" creationId="{71F44BF3-E008-4BF2-B500-4B40581164C8}"/>
          </ac:spMkLst>
        </pc:spChg>
      </pc:sldChg>
      <pc:sldChg chg="addSp delSp modSp add">
        <pc:chgData name="Nguyen, Ngan V T" userId="2e7dd130-d492-47b2-9c30-14fe0e0286bb" providerId="ADAL" clId="{AC3B80FD-F7CC-4FBE-A757-19FEC25DD3EB}" dt="2020-09-18T14:20:39.550" v="45" actId="478"/>
        <pc:sldMkLst>
          <pc:docMk/>
          <pc:sldMk cId="1490542777" sldId="257"/>
        </pc:sldMkLst>
        <pc:spChg chg="add del">
          <ac:chgData name="Nguyen, Ngan V T" userId="2e7dd130-d492-47b2-9c30-14fe0e0286bb" providerId="ADAL" clId="{AC3B80FD-F7CC-4FBE-A757-19FEC25DD3EB}" dt="2020-09-18T14:17:52.209" v="40"/>
          <ac:spMkLst>
            <pc:docMk/>
            <pc:sldMk cId="1490542777" sldId="257"/>
            <ac:spMk id="2" creationId="{9AD98561-703F-4C7C-AE74-D18288B35728}"/>
          </ac:spMkLst>
        </pc:spChg>
        <pc:spChg chg="mod">
          <ac:chgData name="Nguyen, Ngan V T" userId="2e7dd130-d492-47b2-9c30-14fe0e0286bb" providerId="ADAL" clId="{AC3B80FD-F7CC-4FBE-A757-19FEC25DD3EB}" dt="2020-09-18T14:17:12.062" v="30"/>
          <ac:spMkLst>
            <pc:docMk/>
            <pc:sldMk cId="1490542777" sldId="257"/>
            <ac:spMk id="4" creationId="{5FA2E449-7BD7-4352-8091-1A28E9815F69}"/>
          </ac:spMkLst>
        </pc:spChg>
        <pc:spChg chg="del">
          <ac:chgData name="Nguyen, Ngan V T" userId="2e7dd130-d492-47b2-9c30-14fe0e0286bb" providerId="ADAL" clId="{AC3B80FD-F7CC-4FBE-A757-19FEC25DD3EB}" dt="2020-09-18T14:17:40.501" v="35" actId="478"/>
          <ac:spMkLst>
            <pc:docMk/>
            <pc:sldMk cId="1490542777" sldId="257"/>
            <ac:spMk id="16" creationId="{D4FDAABF-BBF6-47FB-8521-EAF3673646FF}"/>
          </ac:spMkLst>
        </pc:spChg>
        <pc:spChg chg="del">
          <ac:chgData name="Nguyen, Ngan V T" userId="2e7dd130-d492-47b2-9c30-14fe0e0286bb" providerId="ADAL" clId="{AC3B80FD-F7CC-4FBE-A757-19FEC25DD3EB}" dt="2020-09-18T14:17:44.651" v="36" actId="478"/>
          <ac:spMkLst>
            <pc:docMk/>
            <pc:sldMk cId="1490542777" sldId="257"/>
            <ac:spMk id="17" creationId="{04545AA4-8BA3-41BA-BB13-1E0AF53D31DC}"/>
          </ac:spMkLst>
        </pc:spChg>
        <pc:spChg chg="del">
          <ac:chgData name="Nguyen, Ngan V T" userId="2e7dd130-d492-47b2-9c30-14fe0e0286bb" providerId="ADAL" clId="{AC3B80FD-F7CC-4FBE-A757-19FEC25DD3EB}" dt="2020-09-18T14:17:40.501" v="35" actId="478"/>
          <ac:spMkLst>
            <pc:docMk/>
            <pc:sldMk cId="1490542777" sldId="257"/>
            <ac:spMk id="19" creationId="{9D228440-35F9-439D-BC12-37B961A825BE}"/>
          </ac:spMkLst>
        </pc:spChg>
        <pc:spChg chg="del">
          <ac:chgData name="Nguyen, Ngan V T" userId="2e7dd130-d492-47b2-9c30-14fe0e0286bb" providerId="ADAL" clId="{AC3B80FD-F7CC-4FBE-A757-19FEC25DD3EB}" dt="2020-09-18T14:17:44.651" v="36" actId="478"/>
          <ac:spMkLst>
            <pc:docMk/>
            <pc:sldMk cId="1490542777" sldId="257"/>
            <ac:spMk id="20" creationId="{294EC927-C20F-4174-A3F0-AFD53F8A797B}"/>
          </ac:spMkLst>
        </pc:spChg>
        <pc:spChg chg="del">
          <ac:chgData name="Nguyen, Ngan V T" userId="2e7dd130-d492-47b2-9c30-14fe0e0286bb" providerId="ADAL" clId="{AC3B80FD-F7CC-4FBE-A757-19FEC25DD3EB}" dt="2020-09-18T14:20:39.550" v="45" actId="478"/>
          <ac:spMkLst>
            <pc:docMk/>
            <pc:sldMk cId="1490542777" sldId="257"/>
            <ac:spMk id="29" creationId="{02CF4481-34B1-4114-BF21-07EF50E1AD24}"/>
          </ac:spMkLst>
        </pc:spChg>
        <pc:spChg chg="del">
          <ac:chgData name="Nguyen, Ngan V T" userId="2e7dd130-d492-47b2-9c30-14fe0e0286bb" providerId="ADAL" clId="{AC3B80FD-F7CC-4FBE-A757-19FEC25DD3EB}" dt="2020-09-18T14:20:39.550" v="45" actId="478"/>
          <ac:spMkLst>
            <pc:docMk/>
            <pc:sldMk cId="1490542777" sldId="257"/>
            <ac:spMk id="30" creationId="{3A4B9C1E-D9D7-472F-ADFE-241F762C8BDC}"/>
          </ac:spMkLst>
        </pc:spChg>
        <pc:picChg chg="add mod">
          <ac:chgData name="Nguyen, Ngan V T" userId="2e7dd130-d492-47b2-9c30-14fe0e0286bb" providerId="ADAL" clId="{AC3B80FD-F7CC-4FBE-A757-19FEC25DD3EB}" dt="2020-09-18T14:20:06.777" v="44" actId="1076"/>
          <ac:picMkLst>
            <pc:docMk/>
            <pc:sldMk cId="1490542777" sldId="257"/>
            <ac:picMk id="5" creationId="{5F9C2EAD-E9F4-4135-83B3-28291E337EEB}"/>
          </ac:picMkLst>
        </pc:picChg>
        <pc:picChg chg="del">
          <ac:chgData name="Nguyen, Ngan V T" userId="2e7dd130-d492-47b2-9c30-14fe0e0286bb" providerId="ADAL" clId="{AC3B80FD-F7CC-4FBE-A757-19FEC25DD3EB}" dt="2020-09-18T14:17:51.002" v="38" actId="478"/>
          <ac:picMkLst>
            <pc:docMk/>
            <pc:sldMk cId="1490542777" sldId="257"/>
            <ac:picMk id="8" creationId="{69855EE4-0096-417C-ACB6-A9086C06B3E8}"/>
          </ac:picMkLst>
        </pc:picChg>
        <pc:cxnChg chg="del mod">
          <ac:chgData name="Nguyen, Ngan V T" userId="2e7dd130-d492-47b2-9c30-14fe0e0286bb" providerId="ADAL" clId="{AC3B80FD-F7CC-4FBE-A757-19FEC25DD3EB}" dt="2020-09-18T14:17:47.064" v="37" actId="478"/>
          <ac:cxnSpMkLst>
            <pc:docMk/>
            <pc:sldMk cId="1490542777" sldId="257"/>
            <ac:cxnSpMk id="10" creationId="{CEE9F55F-5A1A-44EA-9C08-D64C3855E541}"/>
          </ac:cxnSpMkLst>
        </pc:cxnChg>
        <pc:cxnChg chg="del mod">
          <ac:chgData name="Nguyen, Ngan V T" userId="2e7dd130-d492-47b2-9c30-14fe0e0286bb" providerId="ADAL" clId="{AC3B80FD-F7CC-4FBE-A757-19FEC25DD3EB}" dt="2020-09-18T14:17:40.501" v="35" actId="478"/>
          <ac:cxnSpMkLst>
            <pc:docMk/>
            <pc:sldMk cId="1490542777" sldId="257"/>
            <ac:cxnSpMk id="18" creationId="{CC293FC0-7914-415A-ABB7-8E58E8FBB517}"/>
          </ac:cxnSpMkLst>
        </pc:cxnChg>
        <pc:cxnChg chg="del mod">
          <ac:chgData name="Nguyen, Ngan V T" userId="2e7dd130-d492-47b2-9c30-14fe0e0286bb" providerId="ADAL" clId="{AC3B80FD-F7CC-4FBE-A757-19FEC25DD3EB}" dt="2020-09-18T14:17:40.501" v="35" actId="478"/>
          <ac:cxnSpMkLst>
            <pc:docMk/>
            <pc:sldMk cId="1490542777" sldId="257"/>
            <ac:cxnSpMk id="21" creationId="{3D797228-B4B5-4041-9A3B-2700C59E3F59}"/>
          </ac:cxnSpMkLst>
        </pc:cxnChg>
      </pc:sldChg>
      <pc:sldChg chg="add del">
        <pc:chgData name="Nguyen, Ngan V T" userId="2e7dd130-d492-47b2-9c30-14fe0e0286bb" providerId="ADAL" clId="{AC3B80FD-F7CC-4FBE-A757-19FEC25DD3EB}" dt="2020-09-18T14:17:34.636" v="33" actId="2696"/>
        <pc:sldMkLst>
          <pc:docMk/>
          <pc:sldMk cId="2058512288" sldId="259"/>
        </pc:sldMkLst>
      </pc:sldChg>
      <pc:sldChg chg="add del">
        <pc:chgData name="Nguyen, Ngan V T" userId="2e7dd130-d492-47b2-9c30-14fe0e0286bb" providerId="ADAL" clId="{AC3B80FD-F7CC-4FBE-A757-19FEC25DD3EB}" dt="2020-09-18T14:17:34.645" v="34" actId="2696"/>
        <pc:sldMkLst>
          <pc:docMk/>
          <pc:sldMk cId="2829429111" sldId="260"/>
        </pc:sldMkLst>
      </pc:sldChg>
      <pc:sldChg chg="add">
        <pc:chgData name="Nguyen, Ngan V T" userId="2e7dd130-d492-47b2-9c30-14fe0e0286bb" providerId="ADAL" clId="{AC3B80FD-F7CC-4FBE-A757-19FEC25DD3EB}" dt="2020-09-18T14:30:36.084" v="93"/>
        <pc:sldMkLst>
          <pc:docMk/>
          <pc:sldMk cId="1367396924" sldId="261"/>
        </pc:sldMkLst>
      </pc:sldChg>
      <pc:sldChg chg="del">
        <pc:chgData name="Nguyen, Ngan V T" userId="2e7dd130-d492-47b2-9c30-14fe0e0286bb" providerId="ADAL" clId="{AC3B80FD-F7CC-4FBE-A757-19FEC25DD3EB}" dt="2020-09-18T14:16:43.138" v="28" actId="2696"/>
        <pc:sldMkLst>
          <pc:docMk/>
          <pc:sldMk cId="1418563057" sldId="288"/>
        </pc:sldMkLst>
      </pc:sldChg>
      <pc:sldChg chg="addSp delSp modSp add del">
        <pc:chgData name="Nguyen, Ngan V T" userId="2e7dd130-d492-47b2-9c30-14fe0e0286bb" providerId="ADAL" clId="{AC3B80FD-F7CC-4FBE-A757-19FEC25DD3EB}" dt="2020-09-18T14:24:48.533" v="92" actId="164"/>
        <pc:sldMkLst>
          <pc:docMk/>
          <pc:sldMk cId="1985158865" sldId="296"/>
        </pc:sldMkLst>
        <pc:spChg chg="mod">
          <ac:chgData name="Nguyen, Ngan V T" userId="2e7dd130-d492-47b2-9c30-14fe0e0286bb" providerId="ADAL" clId="{AC3B80FD-F7CC-4FBE-A757-19FEC25DD3EB}" dt="2020-09-18T14:15:49.741" v="25" actId="20577"/>
          <ac:spMkLst>
            <pc:docMk/>
            <pc:sldMk cId="1985158865" sldId="296"/>
            <ac:spMk id="4" creationId="{5FA2E449-7BD7-4352-8091-1A28E9815F69}"/>
          </ac:spMkLst>
        </pc:spChg>
        <pc:spChg chg="add mod">
          <ac:chgData name="Nguyen, Ngan V T" userId="2e7dd130-d492-47b2-9c30-14fe0e0286bb" providerId="ADAL" clId="{AC3B80FD-F7CC-4FBE-A757-19FEC25DD3EB}" dt="2020-09-18T14:24:48.533" v="92" actId="164"/>
          <ac:spMkLst>
            <pc:docMk/>
            <pc:sldMk cId="1985158865" sldId="296"/>
            <ac:spMk id="7" creationId="{9239F15C-C590-4EDB-8964-FE54F272A87B}"/>
          </ac:spMkLst>
        </pc:spChg>
        <pc:spChg chg="add mod">
          <ac:chgData name="Nguyen, Ngan V T" userId="2e7dd130-d492-47b2-9c30-14fe0e0286bb" providerId="ADAL" clId="{AC3B80FD-F7CC-4FBE-A757-19FEC25DD3EB}" dt="2020-09-18T14:24:48.533" v="92" actId="164"/>
          <ac:spMkLst>
            <pc:docMk/>
            <pc:sldMk cId="1985158865" sldId="296"/>
            <ac:spMk id="8" creationId="{D22BF6BE-A549-46D7-874D-EB9FD9A859FF}"/>
          </ac:spMkLst>
        </pc:spChg>
        <pc:spChg chg="del">
          <ac:chgData name="Nguyen, Ngan V T" userId="2e7dd130-d492-47b2-9c30-14fe0e0286bb" providerId="ADAL" clId="{AC3B80FD-F7CC-4FBE-A757-19FEC25DD3EB}" dt="2020-09-18T14:20:55.762" v="49" actId="478"/>
          <ac:spMkLst>
            <pc:docMk/>
            <pc:sldMk cId="1985158865" sldId="296"/>
            <ac:spMk id="14" creationId="{3F7EFFC8-712F-4728-B347-0E33E8EEB5D6}"/>
          </ac:spMkLst>
        </pc:spChg>
        <pc:spChg chg="del">
          <ac:chgData name="Nguyen, Ngan V T" userId="2e7dd130-d492-47b2-9c30-14fe0e0286bb" providerId="ADAL" clId="{AC3B80FD-F7CC-4FBE-A757-19FEC25DD3EB}" dt="2020-09-18T14:20:55.762" v="49" actId="478"/>
          <ac:spMkLst>
            <pc:docMk/>
            <pc:sldMk cId="1985158865" sldId="296"/>
            <ac:spMk id="15" creationId="{76F441BD-D96B-48DD-B20A-0708679F766A}"/>
          </ac:spMkLst>
        </pc:spChg>
        <pc:spChg chg="mod">
          <ac:chgData name="Nguyen, Ngan V T" userId="2e7dd130-d492-47b2-9c30-14fe0e0286bb" providerId="ADAL" clId="{AC3B80FD-F7CC-4FBE-A757-19FEC25DD3EB}" dt="2020-09-18T14:23:26.220" v="56" actId="14100"/>
          <ac:spMkLst>
            <pc:docMk/>
            <pc:sldMk cId="1985158865" sldId="296"/>
            <ac:spMk id="24" creationId="{CC7E543C-B403-4602-B863-DE051B78FF5B}"/>
          </ac:spMkLst>
        </pc:spChg>
        <pc:grpChg chg="add mod">
          <ac:chgData name="Nguyen, Ngan V T" userId="2e7dd130-d492-47b2-9c30-14fe0e0286bb" providerId="ADAL" clId="{AC3B80FD-F7CC-4FBE-A757-19FEC25DD3EB}" dt="2020-09-18T14:24:48.533" v="92" actId="164"/>
          <ac:grpSpMkLst>
            <pc:docMk/>
            <pc:sldMk cId="1985158865" sldId="296"/>
            <ac:grpSpMk id="9" creationId="{B73773CC-AAEB-4904-9C4B-19BD07B41107}"/>
          </ac:grpSpMkLst>
        </pc:grpChg>
        <pc:picChg chg="del">
          <ac:chgData name="Nguyen, Ngan V T" userId="2e7dd130-d492-47b2-9c30-14fe0e0286bb" providerId="ADAL" clId="{AC3B80FD-F7CC-4FBE-A757-19FEC25DD3EB}" dt="2020-09-18T14:20:49.394" v="47" actId="478"/>
          <ac:picMkLst>
            <pc:docMk/>
            <pc:sldMk cId="1985158865" sldId="296"/>
            <ac:picMk id="2" creationId="{6D541F5B-5D9C-4432-83DE-9FB09978EEED}"/>
          </ac:picMkLst>
        </pc:picChg>
        <pc:picChg chg="add mod ord">
          <ac:chgData name="Nguyen, Ngan V T" userId="2e7dd130-d492-47b2-9c30-14fe0e0286bb" providerId="ADAL" clId="{AC3B80FD-F7CC-4FBE-A757-19FEC25DD3EB}" dt="2020-09-18T14:23:30.271" v="57" actId="1076"/>
          <ac:picMkLst>
            <pc:docMk/>
            <pc:sldMk cId="1985158865" sldId="296"/>
            <ac:picMk id="5" creationId="{1A2992FE-4CD2-4A46-A80E-085CEDF35B19}"/>
          </ac:picMkLst>
        </pc:picChg>
        <pc:picChg chg="del">
          <ac:chgData name="Nguyen, Ngan V T" userId="2e7dd130-d492-47b2-9c30-14fe0e0286bb" providerId="ADAL" clId="{AC3B80FD-F7CC-4FBE-A757-19FEC25DD3EB}" dt="2020-09-18T14:20:47.714" v="46" actId="478"/>
          <ac:picMkLst>
            <pc:docMk/>
            <pc:sldMk cId="1985158865" sldId="296"/>
            <ac:picMk id="12" creationId="{AB73EF16-5BE8-4655-8428-B47DFC390333}"/>
          </ac:picMkLst>
        </pc:picChg>
        <pc:picChg chg="del">
          <ac:chgData name="Nguyen, Ngan V T" userId="2e7dd130-d492-47b2-9c30-14fe0e0286bb" providerId="ADAL" clId="{AC3B80FD-F7CC-4FBE-A757-19FEC25DD3EB}" dt="2020-09-18T14:20:52.230" v="48" actId="478"/>
          <ac:picMkLst>
            <pc:docMk/>
            <pc:sldMk cId="1985158865" sldId="296"/>
            <ac:picMk id="13" creationId="{FBF35BC7-6F16-424A-AFB7-5135AB0C8361}"/>
          </ac:picMkLst>
        </pc:picChg>
        <pc:picChg chg="del">
          <ac:chgData name="Nguyen, Ngan V T" userId="2e7dd130-d492-47b2-9c30-14fe0e0286bb" providerId="ADAL" clId="{AC3B80FD-F7CC-4FBE-A757-19FEC25DD3EB}" dt="2020-09-18T14:22:55.968" v="50" actId="478"/>
          <ac:picMkLst>
            <pc:docMk/>
            <pc:sldMk cId="1985158865" sldId="296"/>
            <ac:picMk id="25" creationId="{0FD37429-09AC-4CE1-8884-CD0D0E33444F}"/>
          </ac:picMkLst>
        </pc:picChg>
      </pc:sldChg>
      <pc:sldChg chg="addSp delSp modSp add">
        <pc:chgData name="Nguyen, Ngan V T" userId="2e7dd130-d492-47b2-9c30-14fe0e0286bb" providerId="ADAL" clId="{AC3B80FD-F7CC-4FBE-A757-19FEC25DD3EB}" dt="2020-09-18T14:44:30.232" v="124" actId="1076"/>
        <pc:sldMkLst>
          <pc:docMk/>
          <pc:sldMk cId="143012178" sldId="297"/>
        </pc:sldMkLst>
        <pc:spChg chg="add del mod">
          <ac:chgData name="Nguyen, Ngan V T" userId="2e7dd130-d492-47b2-9c30-14fe0e0286bb" providerId="ADAL" clId="{AC3B80FD-F7CC-4FBE-A757-19FEC25DD3EB}" dt="2020-09-18T14:44:14.508" v="119" actId="478"/>
          <ac:spMkLst>
            <pc:docMk/>
            <pc:sldMk cId="143012178" sldId="297"/>
            <ac:spMk id="10" creationId="{8C4C6710-2F28-48E4-BAC3-D2DDDCBA029E}"/>
          </ac:spMkLst>
        </pc:spChg>
        <pc:spChg chg="add mod">
          <ac:chgData name="Nguyen, Ngan V T" userId="2e7dd130-d492-47b2-9c30-14fe0e0286bb" providerId="ADAL" clId="{AC3B80FD-F7CC-4FBE-A757-19FEC25DD3EB}" dt="2020-09-18T14:44:22.550" v="120" actId="11529"/>
          <ac:spMkLst>
            <pc:docMk/>
            <pc:sldMk cId="143012178" sldId="297"/>
            <ac:spMk id="11" creationId="{3AF1F1D4-E6FB-4D52-8228-415F341401C1}"/>
          </ac:spMkLst>
        </pc:spChg>
        <pc:spChg chg="del">
          <ac:chgData name="Nguyen, Ngan V T" userId="2e7dd130-d492-47b2-9c30-14fe0e0286bb" providerId="ADAL" clId="{AC3B80FD-F7CC-4FBE-A757-19FEC25DD3EB}" dt="2020-09-18T14:41:50.313" v="95" actId="478"/>
          <ac:spMkLst>
            <pc:docMk/>
            <pc:sldMk cId="143012178" sldId="297"/>
            <ac:spMk id="24" creationId="{CC7E543C-B403-4602-B863-DE051B78FF5B}"/>
          </ac:spMkLst>
        </pc:spChg>
        <pc:grpChg chg="del">
          <ac:chgData name="Nguyen, Ngan V T" userId="2e7dd130-d492-47b2-9c30-14fe0e0286bb" providerId="ADAL" clId="{AC3B80FD-F7CC-4FBE-A757-19FEC25DD3EB}" dt="2020-09-18T14:42:55.381" v="103" actId="478"/>
          <ac:grpSpMkLst>
            <pc:docMk/>
            <pc:sldMk cId="143012178" sldId="297"/>
            <ac:grpSpMk id="9" creationId="{B73773CC-AAEB-4904-9C4B-19BD07B41107}"/>
          </ac:grpSpMkLst>
        </pc:grpChg>
        <pc:picChg chg="add del mod">
          <ac:chgData name="Nguyen, Ngan V T" userId="2e7dd130-d492-47b2-9c30-14fe0e0286bb" providerId="ADAL" clId="{AC3B80FD-F7CC-4FBE-A757-19FEC25DD3EB}" dt="2020-09-18T14:44:30.232" v="124" actId="1076"/>
          <ac:picMkLst>
            <pc:docMk/>
            <pc:sldMk cId="143012178" sldId="297"/>
            <ac:picMk id="2" creationId="{E3914897-8D4F-4EA2-97E3-8A2B6A42616A}"/>
          </ac:picMkLst>
        </pc:picChg>
        <pc:picChg chg="add del mod">
          <ac:chgData name="Nguyen, Ngan V T" userId="2e7dd130-d492-47b2-9c30-14fe0e0286bb" providerId="ADAL" clId="{AC3B80FD-F7CC-4FBE-A757-19FEC25DD3EB}" dt="2020-09-18T14:43:56.507" v="115" actId="478"/>
          <ac:picMkLst>
            <pc:docMk/>
            <pc:sldMk cId="143012178" sldId="297"/>
            <ac:picMk id="3" creationId="{79FF9CA5-A5ED-42ED-86E3-411FB60174BF}"/>
          </ac:picMkLst>
        </pc:picChg>
        <pc:picChg chg="del">
          <ac:chgData name="Nguyen, Ngan V T" userId="2e7dd130-d492-47b2-9c30-14fe0e0286bb" providerId="ADAL" clId="{AC3B80FD-F7CC-4FBE-A757-19FEC25DD3EB}" dt="2020-09-18T14:41:51.906" v="96" actId="478"/>
          <ac:picMkLst>
            <pc:docMk/>
            <pc:sldMk cId="143012178" sldId="297"/>
            <ac:picMk id="5" creationId="{1A2992FE-4CD2-4A46-A80E-085CEDF35B19}"/>
          </ac:picMkLst>
        </pc:picChg>
      </pc:sldChg>
      <pc:sldChg chg="add">
        <pc:chgData name="Nguyen, Ngan V T" userId="2e7dd130-d492-47b2-9c30-14fe0e0286bb" providerId="ADAL" clId="{AC3B80FD-F7CC-4FBE-A757-19FEC25DD3EB}" dt="2020-09-18T14:43:53.155" v="114"/>
        <pc:sldMkLst>
          <pc:docMk/>
          <pc:sldMk cId="4036789014" sldId="298"/>
        </pc:sldMkLst>
      </pc:sldChg>
      <pc:sldChg chg="del">
        <pc:chgData name="Nguyen, Ngan V T" userId="2e7dd130-d492-47b2-9c30-14fe0e0286bb" providerId="ADAL" clId="{AC3B80FD-F7CC-4FBE-A757-19FEC25DD3EB}" dt="2020-09-18T14:16:43.126" v="26" actId="2696"/>
        <pc:sldMkLst>
          <pc:docMk/>
          <pc:sldMk cId="2395733635" sldId="299"/>
        </pc:sldMkLst>
      </pc:sldChg>
      <pc:sldChg chg="del">
        <pc:chgData name="Nguyen, Ngan V T" userId="2e7dd130-d492-47b2-9c30-14fe0e0286bb" providerId="ADAL" clId="{AC3B80FD-F7CC-4FBE-A757-19FEC25DD3EB}" dt="2020-09-18T14:16:43.131" v="27" actId="2696"/>
        <pc:sldMkLst>
          <pc:docMk/>
          <pc:sldMk cId="2656108509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EE928-F36E-4446-BB7E-32CFA6589AD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7696-45CF-4D92-8E6D-4A29467E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8865-3FB7-4594-81DC-A466FD206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ADE7-7EC2-40A8-BF87-DBECBB19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DF80-6B53-4A47-B2A0-260A744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8078-0A44-4EE6-8691-CFA1E9CA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B122-3C7E-463B-B01A-EDE85D5E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EB53-3B71-41F9-8ED2-BC4C7C4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B6594-3D2F-4760-9E9E-CC2CCE2B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72B6-4510-4684-9C81-CB918E23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B731-5076-4714-B630-796F20D2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4982-0AD0-45F2-A918-0EBAA4C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AB49B-FA10-4A58-BB88-615DB0CDD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BCB4E-89FE-4314-BACF-EC4A4E56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3406-125B-44A7-BC9D-5D4EE63F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F06A-2B87-4A93-9D5A-8117A978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CCEC-BE45-4750-95A7-684E0B67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675C-A295-41CB-B4FD-D17325C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DB94-6FC6-49ED-8E95-1624BA9E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B6E4-4DBA-4B39-BDD1-01A3897B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1B5F-5214-4178-B7F4-9F3F051E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985E-C822-4C26-927B-9B57112B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8E65-C018-4092-B20A-95CA952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CF7B-6049-4CE0-B324-EDFF1FF2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06D4-AEDE-4997-A873-315DAFCF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DE5E-641C-4952-A0F0-D1823ACA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05EF-3956-4C79-8E18-4B91F2D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AA97-FFC3-481E-A2F5-9999D8BF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BCA4-EE92-4CCE-8BD6-D8D42EBB0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418E-8A01-4A27-8390-6E8FA831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7A3D-25A4-4551-BB42-17EF1B9F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F7A74-602C-43A3-B0C7-97E294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79EE-E107-46EE-8293-4D3BAD6C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5971-5180-4524-99E6-5681A545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0B6E-11CC-408C-B0F7-2EB8D3C3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C169-1B4E-4A98-8AF7-A1AC5097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4144E-6260-4ABE-9D2B-0DC07998A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04E0A-B93F-4D97-9972-77208583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D6593-10C0-4944-8CF8-8882A13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29352-9582-4E41-8D2D-8D5F453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26B2B-B89A-484B-A0ED-2296942B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CADB-4A38-405B-855D-0F2187B0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EDB9D-B867-451A-8E62-EFC51AA9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7B344-E82F-4F9F-9417-1E45BD2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815CC-86A6-46A4-B25A-1CCBC218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FA5CB-13EA-4C3C-A077-3D75BDCB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1E1E-5BE2-4AE4-9CEE-67B57F60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D7EA-603C-4ADC-B301-3F7FFBE0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877-0BBC-41C1-94EF-46BD350F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01B1-9B11-4C1D-BC40-585BCEBD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3340-FE31-471A-BCE7-6EC95EB9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C4F1-8225-4E40-AF36-B9265EB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29B94-267E-4072-863E-B4C131C0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67AE-FB85-4585-B933-05EA0B9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56AD-14F4-4F14-B6E2-3A685887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8FCCA-A71B-46E3-B193-1E530CBB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D2DC1-2F72-4159-91C1-F2121F38B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847A9-D507-4CFB-8050-DE977E37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E22D-224C-499B-8430-64DA2358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034E-49DD-43B4-8A83-96F0BC3A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85B69-9ECF-4201-B3CB-6093A0D6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789B-DF52-47FD-A0D0-39F33226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2732-BA1D-48C6-8760-FFE18C62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59854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E3E6-AA9C-4D1A-9B7C-1D5739BD56D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1E0E-50DE-4A64-A55C-96DEC027A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DDA1-39E8-4CA6-A11C-43EA5013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datavisualizationlab.github.io/HPCC/jobviewer/index.html?mode=realTime" TargetMode="External"/><Relationship Id="rId2" Type="http://schemas.openxmlformats.org/officeDocument/2006/relationships/hyperlink" Target="https://idatavisualizationlab.github.io/HPCC/jobviewer/index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D3D192-CCD8-4EB7-9B1F-16201FFB6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9" r="25641"/>
          <a:stretch/>
        </p:blipFill>
        <p:spPr>
          <a:xfrm>
            <a:off x="0" y="727586"/>
            <a:ext cx="9308843" cy="61304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330019-4136-4E45-8565-D91E08B7BAEC}"/>
              </a:ext>
            </a:extLst>
          </p:cNvPr>
          <p:cNvSpPr/>
          <p:nvPr/>
        </p:nvSpPr>
        <p:spPr>
          <a:xfrm>
            <a:off x="4469363" y="2481943"/>
            <a:ext cx="7722637" cy="10280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44BF3-E008-4BF2-B500-4B405811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791" y="945382"/>
            <a:ext cx="8202595" cy="2387600"/>
          </a:xfrm>
        </p:spPr>
        <p:txBody>
          <a:bodyPr>
            <a:normAutofit/>
          </a:bodyPr>
          <a:lstStyle/>
          <a:p>
            <a:r>
              <a:rPr lang="en-US" sz="3600" err="1">
                <a:solidFill>
                  <a:schemeClr val="bg1"/>
                </a:solidFill>
              </a:rPr>
              <a:t>SpiralLayout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965EB-BB9B-42E4-9293-25D05B641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941" y="3602038"/>
            <a:ext cx="4194445" cy="1655762"/>
          </a:xfrm>
        </p:spPr>
        <p:txBody>
          <a:bodyPr/>
          <a:lstStyle/>
          <a:p>
            <a:r>
              <a:rPr lang="en-US"/>
              <a:t>Weekly report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30237C6-6FBC-4F8A-97BF-85092DA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E95DB7E-B626-43B8-8878-D9596DFD98B6}" type="datetime1">
              <a:rPr lang="en-US" smtClean="0"/>
              <a:t>9/18/2020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77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SpiralLayout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562898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C0270-9CF0-43C0-9F71-B624B17856F4}"/>
              </a:ext>
            </a:extLst>
          </p:cNvPr>
          <p:cNvSpPr/>
          <p:nvPr/>
        </p:nvSpPr>
        <p:spPr>
          <a:xfrm>
            <a:off x="905069" y="1511794"/>
            <a:ext cx="131780" cy="4196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7C89F-9F13-45F9-AAE6-E34934D4FCAE}"/>
              </a:ext>
            </a:extLst>
          </p:cNvPr>
          <p:cNvSpPr txBox="1"/>
          <p:nvPr/>
        </p:nvSpPr>
        <p:spPr>
          <a:xfrm>
            <a:off x="1078136" y="1511794"/>
            <a:ext cx="12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Compute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F2147B-5525-4A9D-A15B-BABDD636740F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46471" y="1721615"/>
            <a:ext cx="258598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646471" y="1301383"/>
            <a:ext cx="0" cy="420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EB3CF8-054C-4A07-96CD-8F983B84A070}"/>
              </a:ext>
            </a:extLst>
          </p:cNvPr>
          <p:cNvSpPr/>
          <p:nvPr/>
        </p:nvSpPr>
        <p:spPr>
          <a:xfrm>
            <a:off x="-1" y="4534678"/>
            <a:ext cx="4945221" cy="995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296E49-87B4-4A46-9EDD-917467107FD0}"/>
              </a:ext>
            </a:extLst>
          </p:cNvPr>
          <p:cNvSpPr/>
          <p:nvPr/>
        </p:nvSpPr>
        <p:spPr>
          <a:xfrm>
            <a:off x="353178" y="4698867"/>
            <a:ext cx="426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Color by metrics value (</a:t>
            </a:r>
            <a:r>
              <a:rPr lang="en-US" err="1"/>
              <a:t>e.g</a:t>
            </a:r>
            <a:r>
              <a:rPr lang="en-US"/>
              <a:t>: Temperature, Fan speed, etc.)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9C2EAD-E9F4-4135-83B3-28291E337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948" y="-127820"/>
            <a:ext cx="7811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42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/>
              <a:t>SpiralLayout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D911CEA-AE44-4BAD-84B9-1BCC11D9A39D}"/>
              </a:ext>
            </a:extLst>
          </p:cNvPr>
          <p:cNvSpPr/>
          <p:nvPr/>
        </p:nvSpPr>
        <p:spPr>
          <a:xfrm>
            <a:off x="2043404" y="1760153"/>
            <a:ext cx="8444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Historical data</a:t>
            </a:r>
          </a:p>
          <a:p>
            <a:pPr algn="ctr"/>
            <a:r>
              <a:rPr lang="en-US" sz="1400">
                <a:hlinkClick r:id="rId2"/>
              </a:rPr>
              <a:t>https://idatavisualizationlab.github.io/HPCC/spiralLayout/index.html</a:t>
            </a:r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8C27F6-433E-46D9-B6E6-403F1ADB0512}"/>
              </a:ext>
            </a:extLst>
          </p:cNvPr>
          <p:cNvSpPr/>
          <p:nvPr/>
        </p:nvSpPr>
        <p:spPr>
          <a:xfrm>
            <a:off x="3320142" y="4124551"/>
            <a:ext cx="6503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Realtime</a:t>
            </a:r>
          </a:p>
          <a:p>
            <a:pPr algn="ctr"/>
            <a:r>
              <a:rPr lang="en-US" sz="1400">
                <a:hlinkClick r:id="rId3"/>
              </a:rPr>
              <a:t>https://idatavisualizationlab.github.io/HPCC/spiralLayout/index.html?mode=realTime</a:t>
            </a:r>
            <a:endParaRPr lang="en-US" sz="1400"/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19FFA0E1-CED0-4FC3-89BB-9530464FF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86" y="5006335"/>
            <a:ext cx="10191750" cy="523875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A9CC68-9BA3-4F74-9D2B-4EF3E1B21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86" y="2518966"/>
            <a:ext cx="9201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96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1A2992FE-4CD2-4A46-A80E-085CEDF35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3" y="1327740"/>
            <a:ext cx="9950245" cy="54246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err="1"/>
              <a:t>SpiralLayout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FA21572-D121-44C6-880B-67B475E3D971}"/>
              </a:ext>
            </a:extLst>
          </p:cNvPr>
          <p:cNvSpPr/>
          <p:nvPr/>
        </p:nvSpPr>
        <p:spPr>
          <a:xfrm>
            <a:off x="9910286" y="862887"/>
            <a:ext cx="2281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/>
              <a:t>User’s characteristic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7E543C-B403-4602-B863-DE051B78FF5B}"/>
              </a:ext>
            </a:extLst>
          </p:cNvPr>
          <p:cNvSpPr txBox="1"/>
          <p:nvPr/>
        </p:nvSpPr>
        <p:spPr>
          <a:xfrm>
            <a:off x="0" y="1718159"/>
            <a:ext cx="2045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Sep 2, 2020 2:50:00 PM – Sep 3, 2020 2:50:00 PM</a:t>
            </a:r>
          </a:p>
          <a:p>
            <a:endParaRPr lang="en-US" sz="1400"/>
          </a:p>
          <a:p>
            <a:r>
              <a:rPr lang="en-US" sz="1400"/>
              <a:t>Duration: 	24 hours</a:t>
            </a:r>
          </a:p>
          <a:p>
            <a:r>
              <a:rPr lang="en-US" sz="1400"/>
              <a:t>Interval: 	5 minutes</a:t>
            </a:r>
          </a:p>
          <a:p>
            <a:r>
              <a:rPr lang="en-US" sz="1400"/>
              <a:t>#Timesteps: 288 </a:t>
            </a:r>
          </a:p>
          <a:p>
            <a:r>
              <a:rPr lang="en-US" sz="1400"/>
              <a:t>#Users:	57</a:t>
            </a:r>
          </a:p>
          <a:p>
            <a:r>
              <a:rPr lang="en-US" sz="1400"/>
              <a:t>#Computes:	467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3773CC-AAEB-4904-9C4B-19BD07B41107}"/>
              </a:ext>
            </a:extLst>
          </p:cNvPr>
          <p:cNvGrpSpPr/>
          <p:nvPr/>
        </p:nvGrpSpPr>
        <p:grpSpPr>
          <a:xfrm>
            <a:off x="6243484" y="5063613"/>
            <a:ext cx="5417574" cy="1699326"/>
            <a:chOff x="6243484" y="5063613"/>
            <a:chExt cx="5417574" cy="169932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239F15C-C590-4EDB-8964-FE54F272A87B}"/>
                </a:ext>
              </a:extLst>
            </p:cNvPr>
            <p:cNvSpPr/>
            <p:nvPr/>
          </p:nvSpPr>
          <p:spPr>
            <a:xfrm>
              <a:off x="9379975" y="5063613"/>
              <a:ext cx="2281083" cy="1688797"/>
            </a:xfrm>
            <a:prstGeom prst="roundRect">
              <a:avLst>
                <a:gd name="adj" fmla="val 618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2BF6BE-A549-46D7-874D-EB9FD9A859FF}"/>
                </a:ext>
              </a:extLst>
            </p:cNvPr>
            <p:cNvSpPr txBox="1"/>
            <p:nvPr/>
          </p:nvSpPr>
          <p:spPr>
            <a:xfrm>
              <a:off x="6243484" y="6393607"/>
              <a:ext cx="3615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Nodes have high changed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158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err="1"/>
              <a:t>SpiralLayout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FA21572-D121-44C6-880B-67B475E3D971}"/>
              </a:ext>
            </a:extLst>
          </p:cNvPr>
          <p:cNvSpPr/>
          <p:nvPr/>
        </p:nvSpPr>
        <p:spPr>
          <a:xfrm>
            <a:off x="9910286" y="862887"/>
            <a:ext cx="2281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/>
              <a:t>User’s characteristic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914897-8D4F-4EA2-97E3-8A2B6A426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50" y="1775730"/>
            <a:ext cx="9547122" cy="508227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3AF1F1D4-E6FB-4D52-8228-415F341401C1}"/>
              </a:ext>
            </a:extLst>
          </p:cNvPr>
          <p:cNvSpPr/>
          <p:nvPr/>
        </p:nvSpPr>
        <p:spPr>
          <a:xfrm rot="1942903">
            <a:off x="4513007" y="2750664"/>
            <a:ext cx="196645" cy="678426"/>
          </a:xfrm>
          <a:prstGeom prst="down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06D74A-8DD1-4C49-A9E0-4DBBFA3E8083}"/>
              </a:ext>
            </a:extLst>
          </p:cNvPr>
          <p:cNvSpPr/>
          <p:nvPr/>
        </p:nvSpPr>
        <p:spPr>
          <a:xfrm>
            <a:off x="8711380" y="3185651"/>
            <a:ext cx="894735" cy="894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err="1"/>
              <a:t>SpiralLayout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FA21572-D121-44C6-880B-67B475E3D971}"/>
              </a:ext>
            </a:extLst>
          </p:cNvPr>
          <p:cNvSpPr/>
          <p:nvPr/>
        </p:nvSpPr>
        <p:spPr>
          <a:xfrm>
            <a:off x="9910286" y="862887"/>
            <a:ext cx="2281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/>
              <a:t>User’s characteristic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914897-8D4F-4EA2-97E3-8A2B6A426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50" y="1775730"/>
            <a:ext cx="9547122" cy="5082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FF9CA5-A5ED-42ED-86E3-411FB6017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50" y="4063222"/>
            <a:ext cx="5972175" cy="24669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C679964-13CD-46B8-8F20-F038796AA9CA}"/>
              </a:ext>
            </a:extLst>
          </p:cNvPr>
          <p:cNvSpPr/>
          <p:nvPr/>
        </p:nvSpPr>
        <p:spPr>
          <a:xfrm rot="1942903">
            <a:off x="4513007" y="2750664"/>
            <a:ext cx="196645" cy="678426"/>
          </a:xfrm>
          <a:prstGeom prst="down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8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3" ma:contentTypeDescription="Create a new document." ma:contentTypeScope="" ma:versionID="e50e64cefa1f4b1bc5e03c025d94df6f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7339cf8c7abe60c6eacb152a14233fd4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ED552D-CB4E-4304-9521-E0E0BA0619BB}">
  <ds:schemaRefs>
    <ds:schemaRef ds:uri="89b357b8-24de-4efd-83d6-488c2953c3ca"/>
    <ds:schemaRef ds:uri="a6e42570-7845-4378-8e20-72d8f65608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0C76935-9AB0-40DA-B3E9-8E0A70CE41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D1EEC5-943C-4C56-B8D0-EE11A21F2D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SpiralLayout</vt:lpstr>
      <vt:lpstr>SpiralLayout</vt:lpstr>
      <vt:lpstr>SpiralLayout</vt:lpstr>
      <vt:lpstr>SpiralLayout</vt:lpstr>
      <vt:lpstr>SpiralLayout</vt:lpstr>
      <vt:lpstr>SpiralLayout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Ngan V T</dc:creator>
  <cp:revision>1</cp:revision>
  <dcterms:created xsi:type="dcterms:W3CDTF">2020-07-24T09:04:37Z</dcterms:created>
  <dcterms:modified xsi:type="dcterms:W3CDTF">2020-09-18T15:51:11Z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0x0101002521271DC8229C49A552750EAF0BEE92</vt:lpwstr>
  </property>
</Properties>
</file>