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56" r:id="rId5"/>
    <p:sldId id="327" r:id="rId6"/>
    <p:sldId id="257" r:id="rId7"/>
    <p:sldId id="333" r:id="rId8"/>
    <p:sldId id="325" r:id="rId9"/>
    <p:sldId id="334" r:id="rId10"/>
    <p:sldId id="335" r:id="rId11"/>
    <p:sldId id="33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079D2E-8738-4E0C-80B8-221D083285E4}" v="20" dt="2021-05-21T15:16:59.1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8" d="100"/>
          <a:sy n="68" d="100"/>
        </p:scale>
        <p:origin x="1162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, Ngan V T" userId="2e7dd130-d492-47b2-9c30-14fe0e0286bb" providerId="ADAL" clId="{1F079D2E-8738-4E0C-80B8-221D083285E4}"/>
    <pc:docChg chg="undo custSel addSld delSld modSld">
      <pc:chgData name="Nguyen, Ngan V T" userId="2e7dd130-d492-47b2-9c30-14fe0e0286bb" providerId="ADAL" clId="{1F079D2E-8738-4E0C-80B8-221D083285E4}" dt="2021-05-21T15:18:09.732" v="280" actId="20577"/>
      <pc:docMkLst>
        <pc:docMk/>
      </pc:docMkLst>
      <pc:sldChg chg="addSp delSp modSp mod">
        <pc:chgData name="Nguyen, Ngan V T" userId="2e7dd130-d492-47b2-9c30-14fe0e0286bb" providerId="ADAL" clId="{1F079D2E-8738-4E0C-80B8-221D083285E4}" dt="2021-05-21T14:57:34.834" v="15" actId="14100"/>
        <pc:sldMkLst>
          <pc:docMk/>
          <pc:sldMk cId="2695607779" sldId="256"/>
        </pc:sldMkLst>
        <pc:spChg chg="mod">
          <ac:chgData name="Nguyen, Ngan V T" userId="2e7dd130-d492-47b2-9c30-14fe0e0286bb" providerId="ADAL" clId="{1F079D2E-8738-4E0C-80B8-221D083285E4}" dt="2021-05-21T14:55:39.093" v="9" actId="20577"/>
          <ac:spMkLst>
            <pc:docMk/>
            <pc:sldMk cId="2695607779" sldId="256"/>
            <ac:spMk id="2" creationId="{71F44BF3-E008-4BF2-B500-4B40581164C8}"/>
          </ac:spMkLst>
        </pc:spChg>
        <pc:picChg chg="del">
          <ac:chgData name="Nguyen, Ngan V T" userId="2e7dd130-d492-47b2-9c30-14fe0e0286bb" providerId="ADAL" clId="{1F079D2E-8738-4E0C-80B8-221D083285E4}" dt="2021-05-21T14:55:41.218" v="10" actId="478"/>
          <ac:picMkLst>
            <pc:docMk/>
            <pc:sldMk cId="2695607779" sldId="256"/>
            <ac:picMk id="4" creationId="{6FAFCAB9-0A27-4AB3-8593-16CAD70E62C7}"/>
          </ac:picMkLst>
        </pc:picChg>
        <pc:picChg chg="add mod ord modCrop">
          <ac:chgData name="Nguyen, Ngan V T" userId="2e7dd130-d492-47b2-9c30-14fe0e0286bb" providerId="ADAL" clId="{1F079D2E-8738-4E0C-80B8-221D083285E4}" dt="2021-05-21T14:57:34.834" v="15" actId="14100"/>
          <ac:picMkLst>
            <pc:docMk/>
            <pc:sldMk cId="2695607779" sldId="256"/>
            <ac:picMk id="5" creationId="{E5B1B299-1AE7-4EDA-BEF6-26F6A47DA1B3}"/>
          </ac:picMkLst>
        </pc:picChg>
      </pc:sldChg>
      <pc:sldChg chg="addSp delSp modSp mod delAnim">
        <pc:chgData name="Nguyen, Ngan V T" userId="2e7dd130-d492-47b2-9c30-14fe0e0286bb" providerId="ADAL" clId="{1F079D2E-8738-4E0C-80B8-221D083285E4}" dt="2021-05-21T15:01:10.150" v="90" actId="14100"/>
        <pc:sldMkLst>
          <pc:docMk/>
          <pc:sldMk cId="1490542777" sldId="257"/>
        </pc:sldMkLst>
        <pc:spChg chg="del">
          <ac:chgData name="Nguyen, Ngan V T" userId="2e7dd130-d492-47b2-9c30-14fe0e0286bb" providerId="ADAL" clId="{1F079D2E-8738-4E0C-80B8-221D083285E4}" dt="2021-05-21T14:58:20.015" v="22" actId="478"/>
          <ac:spMkLst>
            <pc:docMk/>
            <pc:sldMk cId="1490542777" sldId="257"/>
            <ac:spMk id="12" creationId="{EDF72D23-C9CA-4204-A691-BEA03CEE0A19}"/>
          </ac:spMkLst>
        </pc:spChg>
        <pc:spChg chg="mod">
          <ac:chgData name="Nguyen, Ngan V T" userId="2e7dd130-d492-47b2-9c30-14fe0e0286bb" providerId="ADAL" clId="{1F079D2E-8738-4E0C-80B8-221D083285E4}" dt="2021-05-21T14:58:52.031" v="29" actId="20577"/>
          <ac:spMkLst>
            <pc:docMk/>
            <pc:sldMk cId="1490542777" sldId="257"/>
            <ac:spMk id="13" creationId="{6AF7C89F-9F13-45F9-AAE6-E34934D4FCAE}"/>
          </ac:spMkLst>
        </pc:spChg>
        <pc:spChg chg="mod">
          <ac:chgData name="Nguyen, Ngan V T" userId="2e7dd130-d492-47b2-9c30-14fe0e0286bb" providerId="ADAL" clId="{1F079D2E-8738-4E0C-80B8-221D083285E4}" dt="2021-05-21T14:58:09.845" v="21" actId="20577"/>
          <ac:spMkLst>
            <pc:docMk/>
            <pc:sldMk cId="1490542777" sldId="257"/>
            <ac:spMk id="14" creationId="{9D8DDC18-4177-461E-90D1-35B81E24093C}"/>
          </ac:spMkLst>
        </pc:spChg>
        <pc:spChg chg="del">
          <ac:chgData name="Nguyen, Ngan V T" userId="2e7dd130-d492-47b2-9c30-14fe0e0286bb" providerId="ADAL" clId="{1F079D2E-8738-4E0C-80B8-221D083285E4}" dt="2021-05-21T14:58:20.015" v="22" actId="478"/>
          <ac:spMkLst>
            <pc:docMk/>
            <pc:sldMk cId="1490542777" sldId="257"/>
            <ac:spMk id="18" creationId="{EAA18781-4C9F-46FB-A54E-8CF5CFA63534}"/>
          </ac:spMkLst>
        </pc:spChg>
        <pc:spChg chg="del">
          <ac:chgData name="Nguyen, Ngan V T" userId="2e7dd130-d492-47b2-9c30-14fe0e0286bb" providerId="ADAL" clId="{1F079D2E-8738-4E0C-80B8-221D083285E4}" dt="2021-05-21T14:58:20.015" v="22" actId="478"/>
          <ac:spMkLst>
            <pc:docMk/>
            <pc:sldMk cId="1490542777" sldId="257"/>
            <ac:spMk id="20" creationId="{1A2842B0-A0DA-4F9E-A0A3-A42B6E9F0371}"/>
          </ac:spMkLst>
        </pc:spChg>
        <pc:spChg chg="mod">
          <ac:chgData name="Nguyen, Ngan V T" userId="2e7dd130-d492-47b2-9c30-14fe0e0286bb" providerId="ADAL" clId="{1F079D2E-8738-4E0C-80B8-221D083285E4}" dt="2021-05-21T15:01:10.150" v="90" actId="14100"/>
          <ac:spMkLst>
            <pc:docMk/>
            <pc:sldMk cId="1490542777" sldId="257"/>
            <ac:spMk id="27" creationId="{A9EB3CF8-054C-4A07-96CD-8F983B84A070}"/>
          </ac:spMkLst>
        </pc:spChg>
        <pc:spChg chg="mod">
          <ac:chgData name="Nguyen, Ngan V T" userId="2e7dd130-d492-47b2-9c30-14fe0e0286bb" providerId="ADAL" clId="{1F079D2E-8738-4E0C-80B8-221D083285E4}" dt="2021-05-21T15:00:59.260" v="89" actId="20577"/>
          <ac:spMkLst>
            <pc:docMk/>
            <pc:sldMk cId="1490542777" sldId="257"/>
            <ac:spMk id="28" creationId="{10296E49-87B4-4A46-9EDD-917467107FD0}"/>
          </ac:spMkLst>
        </pc:spChg>
        <pc:picChg chg="del">
          <ac:chgData name="Nguyen, Ngan V T" userId="2e7dd130-d492-47b2-9c30-14fe0e0286bb" providerId="ADAL" clId="{1F079D2E-8738-4E0C-80B8-221D083285E4}" dt="2021-05-21T14:58:20.015" v="22" actId="478"/>
          <ac:picMkLst>
            <pc:docMk/>
            <pc:sldMk cId="1490542777" sldId="257"/>
            <ac:picMk id="2" creationId="{389438B8-7637-47C0-994B-7DBDCA23EB59}"/>
          </ac:picMkLst>
        </pc:picChg>
        <pc:picChg chg="del">
          <ac:chgData name="Nguyen, Ngan V T" userId="2e7dd130-d492-47b2-9c30-14fe0e0286bb" providerId="ADAL" clId="{1F079D2E-8738-4E0C-80B8-221D083285E4}" dt="2021-05-21T14:58:20.015" v="22" actId="478"/>
          <ac:picMkLst>
            <pc:docMk/>
            <pc:sldMk cId="1490542777" sldId="257"/>
            <ac:picMk id="3" creationId="{DC8819C7-6D09-45DA-A85D-EBC3FFA552D2}"/>
          </ac:picMkLst>
        </pc:picChg>
        <pc:picChg chg="add mod ord modCrop">
          <ac:chgData name="Nguyen, Ngan V T" userId="2e7dd130-d492-47b2-9c30-14fe0e0286bb" providerId="ADAL" clId="{1F079D2E-8738-4E0C-80B8-221D083285E4}" dt="2021-05-21T14:58:56.567" v="30" actId="167"/>
          <ac:picMkLst>
            <pc:docMk/>
            <pc:sldMk cId="1490542777" sldId="257"/>
            <ac:picMk id="4" creationId="{7C1966C5-6A64-4493-859F-4B2F9BAC7D86}"/>
          </ac:picMkLst>
        </pc:picChg>
        <pc:cxnChg chg="del">
          <ac:chgData name="Nguyen, Ngan V T" userId="2e7dd130-d492-47b2-9c30-14fe0e0286bb" providerId="ADAL" clId="{1F079D2E-8738-4E0C-80B8-221D083285E4}" dt="2021-05-21T14:58:20.015" v="22" actId="478"/>
          <ac:cxnSpMkLst>
            <pc:docMk/>
            <pc:sldMk cId="1490542777" sldId="257"/>
            <ac:cxnSpMk id="10" creationId="{AA29F751-61CD-4CA1-A414-32490D4CE8AC}"/>
          </ac:cxnSpMkLst>
        </pc:cxnChg>
        <pc:cxnChg chg="del">
          <ac:chgData name="Nguyen, Ngan V T" userId="2e7dd130-d492-47b2-9c30-14fe0e0286bb" providerId="ADAL" clId="{1F079D2E-8738-4E0C-80B8-221D083285E4}" dt="2021-05-21T14:58:20.015" v="22" actId="478"/>
          <ac:cxnSpMkLst>
            <pc:docMk/>
            <pc:sldMk cId="1490542777" sldId="257"/>
            <ac:cxnSpMk id="17" creationId="{B98D49AB-9C61-460A-A09A-F8DDF8665CBE}"/>
          </ac:cxnSpMkLst>
        </pc:cxnChg>
        <pc:cxnChg chg="del mod">
          <ac:chgData name="Nguyen, Ngan V T" userId="2e7dd130-d492-47b2-9c30-14fe0e0286bb" providerId="ADAL" clId="{1F079D2E-8738-4E0C-80B8-221D083285E4}" dt="2021-05-21T14:58:20.015" v="22" actId="478"/>
          <ac:cxnSpMkLst>
            <pc:docMk/>
            <pc:sldMk cId="1490542777" sldId="257"/>
            <ac:cxnSpMk id="19" creationId="{1E8BB4A8-4D86-47C3-BD61-F3DCF10A8A9B}"/>
          </ac:cxnSpMkLst>
        </pc:cxnChg>
      </pc:sldChg>
      <pc:sldChg chg="addSp delSp modSp mod delAnim">
        <pc:chgData name="Nguyen, Ngan V T" userId="2e7dd130-d492-47b2-9c30-14fe0e0286bb" providerId="ADAL" clId="{1F079D2E-8738-4E0C-80B8-221D083285E4}" dt="2021-05-21T15:11:01.234" v="245" actId="208"/>
        <pc:sldMkLst>
          <pc:docMk/>
          <pc:sldMk cId="1631644337" sldId="325"/>
        </pc:sldMkLst>
        <pc:spChg chg="del">
          <ac:chgData name="Nguyen, Ngan V T" userId="2e7dd130-d492-47b2-9c30-14fe0e0286bb" providerId="ADAL" clId="{1F079D2E-8738-4E0C-80B8-221D083285E4}" dt="2021-05-21T15:07:29.804" v="207" actId="478"/>
          <ac:spMkLst>
            <pc:docMk/>
            <pc:sldMk cId="1631644337" sldId="325"/>
            <ac:spMk id="3" creationId="{57F48AF5-D71C-46CB-B707-B3B0C2D30F56}"/>
          </ac:spMkLst>
        </pc:spChg>
        <pc:spChg chg="mod">
          <ac:chgData name="Nguyen, Ngan V T" userId="2e7dd130-d492-47b2-9c30-14fe0e0286bb" providerId="ADAL" clId="{1F079D2E-8738-4E0C-80B8-221D083285E4}" dt="2021-05-21T15:07:32.547" v="209" actId="1076"/>
          <ac:spMkLst>
            <pc:docMk/>
            <pc:sldMk cId="1631644337" sldId="325"/>
            <ac:spMk id="4" creationId="{5FA2E449-7BD7-4352-8091-1A28E9815F69}"/>
          </ac:spMkLst>
        </pc:spChg>
        <pc:spChg chg="del">
          <ac:chgData name="Nguyen, Ngan V T" userId="2e7dd130-d492-47b2-9c30-14fe0e0286bb" providerId="ADAL" clId="{1F079D2E-8738-4E0C-80B8-221D083285E4}" dt="2021-05-21T15:04:08.226" v="161" actId="478"/>
          <ac:spMkLst>
            <pc:docMk/>
            <pc:sldMk cId="1631644337" sldId="325"/>
            <ac:spMk id="7" creationId="{D545136A-2997-4359-A742-758B4AD38ED4}"/>
          </ac:spMkLst>
        </pc:spChg>
        <pc:spChg chg="add del mod">
          <ac:chgData name="Nguyen, Ngan V T" userId="2e7dd130-d492-47b2-9c30-14fe0e0286bb" providerId="ADAL" clId="{1F079D2E-8738-4E0C-80B8-221D083285E4}" dt="2021-05-21T15:08:24.014" v="218" actId="478"/>
          <ac:spMkLst>
            <pc:docMk/>
            <pc:sldMk cId="1631644337" sldId="325"/>
            <ac:spMk id="8" creationId="{25950649-88DA-4904-AAB7-B1D1A50BE662}"/>
          </ac:spMkLst>
        </pc:spChg>
        <pc:spChg chg="add del mod">
          <ac:chgData name="Nguyen, Ngan V T" userId="2e7dd130-d492-47b2-9c30-14fe0e0286bb" providerId="ADAL" clId="{1F079D2E-8738-4E0C-80B8-221D083285E4}" dt="2021-05-21T15:08:18.992" v="217" actId="478"/>
          <ac:spMkLst>
            <pc:docMk/>
            <pc:sldMk cId="1631644337" sldId="325"/>
            <ac:spMk id="9" creationId="{09E54734-5692-4165-ABFE-3D713921F16E}"/>
          </ac:spMkLst>
        </pc:spChg>
        <pc:spChg chg="del">
          <ac:chgData name="Nguyen, Ngan V T" userId="2e7dd130-d492-47b2-9c30-14fe0e0286bb" providerId="ADAL" clId="{1F079D2E-8738-4E0C-80B8-221D083285E4}" dt="2021-05-21T15:04:06.072" v="160" actId="478"/>
          <ac:spMkLst>
            <pc:docMk/>
            <pc:sldMk cId="1631644337" sldId="325"/>
            <ac:spMk id="16" creationId="{28A72295-C149-4A4E-A93E-B3391A303D89}"/>
          </ac:spMkLst>
        </pc:spChg>
        <pc:spChg chg="del">
          <ac:chgData name="Nguyen, Ngan V T" userId="2e7dd130-d492-47b2-9c30-14fe0e0286bb" providerId="ADAL" clId="{1F079D2E-8738-4E0C-80B8-221D083285E4}" dt="2021-05-21T15:04:10.750" v="162" actId="478"/>
          <ac:spMkLst>
            <pc:docMk/>
            <pc:sldMk cId="1631644337" sldId="325"/>
            <ac:spMk id="18" creationId="{7888FA01-1F00-4925-8FC8-194FE0A002F4}"/>
          </ac:spMkLst>
        </pc:spChg>
        <pc:picChg chg="del">
          <ac:chgData name="Nguyen, Ngan V T" userId="2e7dd130-d492-47b2-9c30-14fe0e0286bb" providerId="ADAL" clId="{1F079D2E-8738-4E0C-80B8-221D083285E4}" dt="2021-05-21T15:04:03.426" v="159" actId="478"/>
          <ac:picMkLst>
            <pc:docMk/>
            <pc:sldMk cId="1631644337" sldId="325"/>
            <ac:picMk id="2" creationId="{9EC239C7-70CB-4014-BB2F-53079B59E523}"/>
          </ac:picMkLst>
        </pc:picChg>
        <pc:picChg chg="add del mod ord modCrop">
          <ac:chgData name="Nguyen, Ngan V T" userId="2e7dd130-d492-47b2-9c30-14fe0e0286bb" providerId="ADAL" clId="{1F079D2E-8738-4E0C-80B8-221D083285E4}" dt="2021-05-21T15:08:02.029" v="212" actId="478"/>
          <ac:picMkLst>
            <pc:docMk/>
            <pc:sldMk cId="1631644337" sldId="325"/>
            <ac:picMk id="5" creationId="{F277BC9E-66DC-48CD-8F90-A5326EEE61B4}"/>
          </ac:picMkLst>
        </pc:picChg>
        <pc:picChg chg="add mod ord modCrop">
          <ac:chgData name="Nguyen, Ngan V T" userId="2e7dd130-d492-47b2-9c30-14fe0e0286bb" providerId="ADAL" clId="{1F079D2E-8738-4E0C-80B8-221D083285E4}" dt="2021-05-21T15:08:14.517" v="216" actId="167"/>
          <ac:picMkLst>
            <pc:docMk/>
            <pc:sldMk cId="1631644337" sldId="325"/>
            <ac:picMk id="10" creationId="{5A5BF412-B693-49F0-9EEE-733D1F8586A6}"/>
          </ac:picMkLst>
        </pc:picChg>
        <pc:cxnChg chg="add mod">
          <ac:chgData name="Nguyen, Ngan V T" userId="2e7dd130-d492-47b2-9c30-14fe0e0286bb" providerId="ADAL" clId="{1F079D2E-8738-4E0C-80B8-221D083285E4}" dt="2021-05-21T15:10:06.569" v="232" actId="208"/>
          <ac:cxnSpMkLst>
            <pc:docMk/>
            <pc:sldMk cId="1631644337" sldId="325"/>
            <ac:cxnSpMk id="12" creationId="{4A18B00F-3D1B-45E8-9FEF-C22C597BC800}"/>
          </ac:cxnSpMkLst>
        </pc:cxnChg>
        <pc:cxnChg chg="add mod">
          <ac:chgData name="Nguyen, Ngan V T" userId="2e7dd130-d492-47b2-9c30-14fe0e0286bb" providerId="ADAL" clId="{1F079D2E-8738-4E0C-80B8-221D083285E4}" dt="2021-05-21T15:10:02.007" v="231" actId="208"/>
          <ac:cxnSpMkLst>
            <pc:docMk/>
            <pc:sldMk cId="1631644337" sldId="325"/>
            <ac:cxnSpMk id="17" creationId="{55EB2B8A-9365-4C12-85FE-B9E89A40C24F}"/>
          </ac:cxnSpMkLst>
        </pc:cxnChg>
        <pc:cxnChg chg="add mod">
          <ac:chgData name="Nguyen, Ngan V T" userId="2e7dd130-d492-47b2-9c30-14fe0e0286bb" providerId="ADAL" clId="{1F079D2E-8738-4E0C-80B8-221D083285E4}" dt="2021-05-21T15:09:34.670" v="230" actId="208"/>
          <ac:cxnSpMkLst>
            <pc:docMk/>
            <pc:sldMk cId="1631644337" sldId="325"/>
            <ac:cxnSpMk id="19" creationId="{EC9E4917-FB8A-4679-ADEE-1D9AC8F79888}"/>
          </ac:cxnSpMkLst>
        </pc:cxnChg>
        <pc:cxnChg chg="add mod">
          <ac:chgData name="Nguyen, Ngan V T" userId="2e7dd130-d492-47b2-9c30-14fe0e0286bb" providerId="ADAL" clId="{1F079D2E-8738-4E0C-80B8-221D083285E4}" dt="2021-05-21T15:10:50.983" v="243" actId="208"/>
          <ac:cxnSpMkLst>
            <pc:docMk/>
            <pc:sldMk cId="1631644337" sldId="325"/>
            <ac:cxnSpMk id="22" creationId="{3363EAE6-A13F-4009-AC73-869F24F4BF56}"/>
          </ac:cxnSpMkLst>
        </pc:cxnChg>
        <pc:cxnChg chg="add mod">
          <ac:chgData name="Nguyen, Ngan V T" userId="2e7dd130-d492-47b2-9c30-14fe0e0286bb" providerId="ADAL" clId="{1F079D2E-8738-4E0C-80B8-221D083285E4}" dt="2021-05-21T15:10:44.286" v="242" actId="1035"/>
          <ac:cxnSpMkLst>
            <pc:docMk/>
            <pc:sldMk cId="1631644337" sldId="325"/>
            <ac:cxnSpMk id="26" creationId="{FAC59808-8A38-4473-B31D-D42E4EC5F7D6}"/>
          </ac:cxnSpMkLst>
        </pc:cxnChg>
        <pc:cxnChg chg="add mod">
          <ac:chgData name="Nguyen, Ngan V T" userId="2e7dd130-d492-47b2-9c30-14fe0e0286bb" providerId="ADAL" clId="{1F079D2E-8738-4E0C-80B8-221D083285E4}" dt="2021-05-21T15:11:01.234" v="245" actId="208"/>
          <ac:cxnSpMkLst>
            <pc:docMk/>
            <pc:sldMk cId="1631644337" sldId="325"/>
            <ac:cxnSpMk id="27" creationId="{1D1DC9EA-AC64-47F5-BDE7-626593E474AC}"/>
          </ac:cxnSpMkLst>
        </pc:cxnChg>
      </pc:sldChg>
      <pc:sldChg chg="del">
        <pc:chgData name="Nguyen, Ngan V T" userId="2e7dd130-d492-47b2-9c30-14fe0e0286bb" providerId="ADAL" clId="{1F079D2E-8738-4E0C-80B8-221D083285E4}" dt="2021-05-21T15:03:40.019" v="135" actId="47"/>
        <pc:sldMkLst>
          <pc:docMk/>
          <pc:sldMk cId="2593650465" sldId="328"/>
        </pc:sldMkLst>
      </pc:sldChg>
      <pc:sldChg chg="del">
        <pc:chgData name="Nguyen, Ngan V T" userId="2e7dd130-d492-47b2-9c30-14fe0e0286bb" providerId="ADAL" clId="{1F079D2E-8738-4E0C-80B8-221D083285E4}" dt="2021-05-21T15:03:40.019" v="135" actId="47"/>
        <pc:sldMkLst>
          <pc:docMk/>
          <pc:sldMk cId="966265832" sldId="329"/>
        </pc:sldMkLst>
      </pc:sldChg>
      <pc:sldChg chg="del">
        <pc:chgData name="Nguyen, Ngan V T" userId="2e7dd130-d492-47b2-9c30-14fe0e0286bb" providerId="ADAL" clId="{1F079D2E-8738-4E0C-80B8-221D083285E4}" dt="2021-05-21T15:03:40.019" v="135" actId="47"/>
        <pc:sldMkLst>
          <pc:docMk/>
          <pc:sldMk cId="2191910750" sldId="330"/>
        </pc:sldMkLst>
      </pc:sldChg>
      <pc:sldChg chg="del">
        <pc:chgData name="Nguyen, Ngan V T" userId="2e7dd130-d492-47b2-9c30-14fe0e0286bb" providerId="ADAL" clId="{1F079D2E-8738-4E0C-80B8-221D083285E4}" dt="2021-05-21T15:03:40.019" v="135" actId="47"/>
        <pc:sldMkLst>
          <pc:docMk/>
          <pc:sldMk cId="3137890712" sldId="331"/>
        </pc:sldMkLst>
      </pc:sldChg>
      <pc:sldChg chg="del">
        <pc:chgData name="Nguyen, Ngan V T" userId="2e7dd130-d492-47b2-9c30-14fe0e0286bb" providerId="ADAL" clId="{1F079D2E-8738-4E0C-80B8-221D083285E4}" dt="2021-05-21T15:03:40.019" v="135" actId="47"/>
        <pc:sldMkLst>
          <pc:docMk/>
          <pc:sldMk cId="1401532726" sldId="332"/>
        </pc:sldMkLst>
      </pc:sldChg>
      <pc:sldChg chg="addSp delSp modSp add mod">
        <pc:chgData name="Nguyen, Ngan V T" userId="2e7dd130-d492-47b2-9c30-14fe0e0286bb" providerId="ADAL" clId="{1F079D2E-8738-4E0C-80B8-221D083285E4}" dt="2021-05-21T15:03:25.626" v="134" actId="20577"/>
        <pc:sldMkLst>
          <pc:docMk/>
          <pc:sldMk cId="3990369856" sldId="333"/>
        </pc:sldMkLst>
        <pc:spChg chg="mod">
          <ac:chgData name="Nguyen, Ngan V T" userId="2e7dd130-d492-47b2-9c30-14fe0e0286bb" providerId="ADAL" clId="{1F079D2E-8738-4E0C-80B8-221D083285E4}" dt="2021-05-21T15:02:15.818" v="101" actId="20577"/>
          <ac:spMkLst>
            <pc:docMk/>
            <pc:sldMk cId="3990369856" sldId="333"/>
            <ac:spMk id="13" creationId="{6AF7C89F-9F13-45F9-AAE6-E34934D4FCAE}"/>
          </ac:spMkLst>
        </pc:spChg>
        <pc:spChg chg="mod">
          <ac:chgData name="Nguyen, Ngan V T" userId="2e7dd130-d492-47b2-9c30-14fe0e0286bb" providerId="ADAL" clId="{1F079D2E-8738-4E0C-80B8-221D083285E4}" dt="2021-05-21T15:03:25.626" v="134" actId="20577"/>
          <ac:spMkLst>
            <pc:docMk/>
            <pc:sldMk cId="3990369856" sldId="333"/>
            <ac:spMk id="28" creationId="{10296E49-87B4-4A46-9EDD-917467107FD0}"/>
          </ac:spMkLst>
        </pc:spChg>
        <pc:picChg chg="add mod ord modCrop">
          <ac:chgData name="Nguyen, Ngan V T" userId="2e7dd130-d492-47b2-9c30-14fe0e0286bb" providerId="ADAL" clId="{1F079D2E-8738-4E0C-80B8-221D083285E4}" dt="2021-05-21T15:02:42.300" v="110" actId="167"/>
          <ac:picMkLst>
            <pc:docMk/>
            <pc:sldMk cId="3990369856" sldId="333"/>
            <ac:picMk id="2" creationId="{92B577E6-EF36-41CB-9C1D-37A333B59FC8}"/>
          </ac:picMkLst>
        </pc:picChg>
        <pc:picChg chg="del">
          <ac:chgData name="Nguyen, Ngan V T" userId="2e7dd130-d492-47b2-9c30-14fe0e0286bb" providerId="ADAL" clId="{1F079D2E-8738-4E0C-80B8-221D083285E4}" dt="2021-05-21T15:02:44.741" v="111" actId="478"/>
          <ac:picMkLst>
            <pc:docMk/>
            <pc:sldMk cId="3990369856" sldId="333"/>
            <ac:picMk id="4" creationId="{7C1966C5-6A64-4493-859F-4B2F9BAC7D86}"/>
          </ac:picMkLst>
        </pc:picChg>
      </pc:sldChg>
      <pc:sldChg chg="add">
        <pc:chgData name="Nguyen, Ngan V T" userId="2e7dd130-d492-47b2-9c30-14fe0e0286bb" providerId="ADAL" clId="{1F079D2E-8738-4E0C-80B8-221D083285E4}" dt="2021-05-21T15:07:40.560" v="211"/>
        <pc:sldMkLst>
          <pc:docMk/>
          <pc:sldMk cId="1799465498" sldId="334"/>
        </pc:sldMkLst>
      </pc:sldChg>
      <pc:sldChg chg="addSp delSp modSp add mod">
        <pc:chgData name="Nguyen, Ngan V T" userId="2e7dd130-d492-47b2-9c30-14fe0e0286bb" providerId="ADAL" clId="{1F079D2E-8738-4E0C-80B8-221D083285E4}" dt="2021-05-21T15:12:01.879" v="252" actId="732"/>
        <pc:sldMkLst>
          <pc:docMk/>
          <pc:sldMk cId="2215883314" sldId="335"/>
        </pc:sldMkLst>
        <pc:spChg chg="del">
          <ac:chgData name="Nguyen, Ngan V T" userId="2e7dd130-d492-47b2-9c30-14fe0e0286bb" providerId="ADAL" clId="{1F079D2E-8738-4E0C-80B8-221D083285E4}" dt="2021-05-21T15:11:55.669" v="251" actId="478"/>
          <ac:spMkLst>
            <pc:docMk/>
            <pc:sldMk cId="2215883314" sldId="335"/>
            <ac:spMk id="8" creationId="{25950649-88DA-4904-AAB7-B1D1A50BE662}"/>
          </ac:spMkLst>
        </pc:spChg>
        <pc:picChg chg="add mod ord modCrop">
          <ac:chgData name="Nguyen, Ngan V T" userId="2e7dd130-d492-47b2-9c30-14fe0e0286bb" providerId="ADAL" clId="{1F079D2E-8738-4E0C-80B8-221D083285E4}" dt="2021-05-21T15:12:01.879" v="252" actId="732"/>
          <ac:picMkLst>
            <pc:docMk/>
            <pc:sldMk cId="2215883314" sldId="335"/>
            <ac:picMk id="2" creationId="{ED78AF56-60CA-4A4B-A232-74444ED195CA}"/>
          </ac:picMkLst>
        </pc:picChg>
        <pc:picChg chg="del">
          <ac:chgData name="Nguyen, Ngan V T" userId="2e7dd130-d492-47b2-9c30-14fe0e0286bb" providerId="ADAL" clId="{1F079D2E-8738-4E0C-80B8-221D083285E4}" dt="2021-05-21T15:11:47.489" v="247" actId="478"/>
          <ac:picMkLst>
            <pc:docMk/>
            <pc:sldMk cId="2215883314" sldId="335"/>
            <ac:picMk id="5" creationId="{F277BC9E-66DC-48CD-8F90-A5326EEE61B4}"/>
          </ac:picMkLst>
        </pc:picChg>
      </pc:sldChg>
      <pc:sldChg chg="addSp delSp modSp add mod">
        <pc:chgData name="Nguyen, Ngan V T" userId="2e7dd130-d492-47b2-9c30-14fe0e0286bb" providerId="ADAL" clId="{1F079D2E-8738-4E0C-80B8-221D083285E4}" dt="2021-05-21T15:18:09.732" v="280" actId="20577"/>
        <pc:sldMkLst>
          <pc:docMk/>
          <pc:sldMk cId="3626716498" sldId="336"/>
        </pc:sldMkLst>
        <pc:spChg chg="mod">
          <ac:chgData name="Nguyen, Ngan V T" userId="2e7dd130-d492-47b2-9c30-14fe0e0286bb" providerId="ADAL" clId="{1F079D2E-8738-4E0C-80B8-221D083285E4}" dt="2021-05-21T15:18:09.732" v="280" actId="20577"/>
          <ac:spMkLst>
            <pc:docMk/>
            <pc:sldMk cId="3626716498" sldId="336"/>
            <ac:spMk id="4" creationId="{5FA2E449-7BD7-4352-8091-1A28E9815F69}"/>
          </ac:spMkLst>
        </pc:spChg>
        <pc:spChg chg="mod">
          <ac:chgData name="Nguyen, Ngan V T" userId="2e7dd130-d492-47b2-9c30-14fe0e0286bb" providerId="ADAL" clId="{1F079D2E-8738-4E0C-80B8-221D083285E4}" dt="2021-05-21T15:17:36.921" v="270" actId="20577"/>
          <ac:spMkLst>
            <pc:docMk/>
            <pc:sldMk cId="3626716498" sldId="336"/>
            <ac:spMk id="9" creationId="{09E54734-5692-4165-ABFE-3D713921F16E}"/>
          </ac:spMkLst>
        </pc:spChg>
        <pc:picChg chg="del">
          <ac:chgData name="Nguyen, Ngan V T" userId="2e7dd130-d492-47b2-9c30-14fe0e0286bb" providerId="ADAL" clId="{1F079D2E-8738-4E0C-80B8-221D083285E4}" dt="2021-05-21T15:16:58.688" v="254" actId="478"/>
          <ac:picMkLst>
            <pc:docMk/>
            <pc:sldMk cId="3626716498" sldId="336"/>
            <ac:picMk id="2" creationId="{ED78AF56-60CA-4A4B-A232-74444ED195CA}"/>
          </ac:picMkLst>
        </pc:picChg>
        <pc:picChg chg="add mod ord">
          <ac:chgData name="Nguyen, Ngan V T" userId="2e7dd130-d492-47b2-9c30-14fe0e0286bb" providerId="ADAL" clId="{1F079D2E-8738-4E0C-80B8-221D083285E4}" dt="2021-05-21T15:17:29.134" v="261" actId="1076"/>
          <ac:picMkLst>
            <pc:docMk/>
            <pc:sldMk cId="3626716498" sldId="336"/>
            <ac:picMk id="3" creationId="{C1521F0A-A591-48F4-9747-8DC9A565C47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EE928-F36E-4446-BB7E-32CFA6589AD7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A97696-45CF-4D92-8E6D-4A29467E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67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68865-3FB7-4594-81DC-A466FD2069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FADE7-7EC2-40A8-BF87-DBECBB196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CDF80-6B53-4A47-B2A0-260A7448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E3E6-AA9C-4D1A-9B7C-1D5739BD56DC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98078-0A44-4EE6-8691-CFA1E9CA7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6B122-3C7E-463B-B01A-EDE85D5E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72E-71FE-467F-867A-26690DF7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58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BEB53-3B71-41F9-8ED2-BC4C7C44C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B6594-3D2F-4760-9E9E-CC2CCE2BB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172B6-4510-4684-9C81-CB918E230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E3E6-AA9C-4D1A-9B7C-1D5739BD56DC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7B731-5076-4714-B630-796F20D21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34982-0AD0-45F2-A918-0EBAA4C35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72E-71FE-467F-867A-26690DF7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066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EAB49B-FA10-4A58-BB88-615DB0CDDE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2BCB4E-89FE-4314-BACF-EC4A4E56A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03406-125B-44A7-BC9D-5D4EE63F5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E3E6-AA9C-4D1A-9B7C-1D5739BD56DC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5F06A-2B87-4A93-9D5A-8117A9780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5CCEC-BE45-4750-95A7-684E0B670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72E-71FE-467F-867A-26690DF7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0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E675C-A295-41CB-B4FD-D17325C87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5DB94-6FC6-49ED-8E95-1624BA9E4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EB6E4-4DBA-4B39-BDD1-01A3897B2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E3E6-AA9C-4D1A-9B7C-1D5739BD56DC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21B5F-5214-4178-B7F4-9F3F051EE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3985E-C822-4C26-927B-9B57112BA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72E-71FE-467F-867A-26690DF7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85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28E65-C018-4092-B20A-95CA9526D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ECF7B-6049-4CE0-B324-EDFF1FF2C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706D4-AEDE-4997-A873-315DAFCFF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E3E6-AA9C-4D1A-9B7C-1D5739BD56DC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4DE5E-641C-4952-A0F0-D1823ACA6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A05EF-3956-4C79-8E18-4B91F2D1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72E-71FE-467F-867A-26690DF7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645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7AA97-FFC3-481E-A2F5-9999D8BFF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ABCA4-EE92-4CCE-8BD6-D8D42EBB00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5E418E-8A01-4A27-8390-6E8FA8310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857A3D-25A4-4551-BB42-17EF1B9FF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E3E6-AA9C-4D1A-9B7C-1D5739BD56DC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F7A74-602C-43A3-B0C7-97E294BB7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779EE-E107-46EE-8293-4D3BAD6CF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72E-71FE-467F-867A-26690DF7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0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55971-5180-4524-99E6-5681A545A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800B6E-11CC-408C-B0F7-2EB8D3C38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1EC169-1B4E-4A98-8AF7-A1AC50972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94144E-6260-4ABE-9D2B-0DC07998AB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504E0A-B93F-4D97-9972-77208583B6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FD6593-10C0-4944-8CF8-8882A13B9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E3E6-AA9C-4D1A-9B7C-1D5739BD56DC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F29352-9582-4E41-8D2D-8D5F45376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F26B2B-B89A-484B-A0ED-2296942BB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72E-71FE-467F-867A-26690DF7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512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1CADB-4A38-405B-855D-0F2187B01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7EDB9D-B867-451A-8E62-EFC51AA92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E3E6-AA9C-4D1A-9B7C-1D5739BD56DC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47B344-E82F-4F9F-9417-1E45BD2B0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C815CC-86A6-46A4-B25A-1CCBC2180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72E-71FE-467F-867A-26690DF7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61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9FA5CB-13EA-4C3C-A077-3D75BDCB5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E3E6-AA9C-4D1A-9B7C-1D5739BD56DC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C51E1E-5BE2-4AE4-9CEE-67B57F604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FD7EA-603C-4ADC-B301-3F7FFBE05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72E-71FE-467F-867A-26690DF7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16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D7877-0BBC-41C1-94EF-46BD350F4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B01B1-9B11-4C1D-BC40-585BCEBDE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293340-FE31-471A-BCE7-6EC95EB9D1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1C4F1-8225-4E40-AF36-B9265EBA3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E3E6-AA9C-4D1A-9B7C-1D5739BD56DC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B29B94-267E-4072-863E-B4C131C04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F067AE-FB85-4585-B933-05EA0B9BA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72E-71FE-467F-867A-26690DF7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65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756AD-14F4-4F14-B6E2-3A685887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68FCCA-A71B-46E3-B193-1E530CBBB8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DD2DC1-2F72-4159-91C1-F2121F38B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2847A9-D507-4CFB-8050-DE977E373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E3E6-AA9C-4D1A-9B7C-1D5739BD56DC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0E22D-224C-499B-8430-64DA2358E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4034E-49DD-43B4-8A83-96F0BC3A5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72E-71FE-467F-867A-26690DF7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176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785B69-9ECF-4201-B3CB-6093A0D66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6789B-DF52-47FD-A0D0-39F33226A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E2732-BA1D-48C6-8760-FFE18C62B1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59854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6E3E6-AA9C-4D1A-9B7C-1D5739BD56DC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61E0E-50DE-4A64-A55C-96DEC027A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2DDA1-39E8-4CA6-A11C-43EA501356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1C72E-71FE-467F-867A-26690DF7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86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datavisualizationlab.github.io/HPCC/JobPower/index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datavisualizationlab.github.io/HPCC/JobPower/index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B1B299-1AE7-4EDA-BEF6-26F6A47DA1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93"/>
          <a:stretch/>
        </p:blipFill>
        <p:spPr>
          <a:xfrm>
            <a:off x="0" y="0"/>
            <a:ext cx="8058678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A330019-4136-4E45-8565-D91E08B7BAEC}"/>
              </a:ext>
            </a:extLst>
          </p:cNvPr>
          <p:cNvSpPr/>
          <p:nvPr/>
        </p:nvSpPr>
        <p:spPr>
          <a:xfrm>
            <a:off x="4469363" y="2481943"/>
            <a:ext cx="7722637" cy="10280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F44BF3-E008-4BF2-B500-4B40581164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42791" y="945382"/>
            <a:ext cx="8202595" cy="2387600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3DPowerViz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D965EB-BB9B-42E4-9293-25D05B6411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50941" y="3602038"/>
            <a:ext cx="4194445" cy="1655762"/>
          </a:xfrm>
        </p:spPr>
        <p:txBody>
          <a:bodyPr/>
          <a:lstStyle/>
          <a:p>
            <a:r>
              <a:rPr lang="en-US"/>
              <a:t>Weekly report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30237C6-6FBC-4F8A-97BF-85092DA9CF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6E95DB7E-B626-43B8-8878-D9596DFD98B6}" type="datetime1">
              <a:rPr lang="en-US" smtClean="0"/>
              <a:t>5/21/2021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07779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DDB5AE-E405-4D4E-970A-D0AAFC122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5107135" cy="62616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2BC6BB-05D2-4451-AF0B-1DB462658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274" y="0"/>
            <a:ext cx="6931298" cy="10957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008434-73D5-4A75-AD3F-1711D749E8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2885" y="1692136"/>
            <a:ext cx="2867446" cy="46629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496269F-38D4-44BB-99B3-80DD0773FB17}"/>
              </a:ext>
            </a:extLst>
          </p:cNvPr>
          <p:cNvSpPr txBox="1"/>
          <p:nvPr/>
        </p:nvSpPr>
        <p:spPr>
          <a:xfrm>
            <a:off x="7911548" y="1588677"/>
            <a:ext cx="4151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From May 11, 2021 12:00 to 18:00 </a:t>
            </a:r>
          </a:p>
          <a:p>
            <a:r>
              <a:rPr lang="en-US">
                <a:solidFill>
                  <a:srgbClr val="FF0000"/>
                </a:solidFill>
              </a:rPr>
              <a:t>361 timesteps (1 minutes interval)</a:t>
            </a:r>
          </a:p>
        </p:txBody>
      </p:sp>
    </p:spTree>
    <p:extLst>
      <p:ext uri="{BB962C8B-B14F-4D97-AF65-F5344CB8AC3E}">
        <p14:creationId xmlns:p14="http://schemas.microsoft.com/office/powerpoint/2010/main" val="3718996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1966C5-6A64-4493-859F-4B2F9BAC7D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70"/>
          <a:stretch/>
        </p:blipFill>
        <p:spPr>
          <a:xfrm>
            <a:off x="2788357" y="533200"/>
            <a:ext cx="9403643" cy="59563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2886ED-4697-4AC2-BC74-D270A86BFDF3}"/>
              </a:ext>
            </a:extLst>
          </p:cNvPr>
          <p:cNvSpPr/>
          <p:nvPr/>
        </p:nvSpPr>
        <p:spPr>
          <a:xfrm>
            <a:off x="562898" y="728022"/>
            <a:ext cx="167147" cy="5997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5C0270-9CF0-43C0-9F71-B624B17856F4}"/>
              </a:ext>
            </a:extLst>
          </p:cNvPr>
          <p:cNvSpPr/>
          <p:nvPr/>
        </p:nvSpPr>
        <p:spPr>
          <a:xfrm>
            <a:off x="905069" y="1511794"/>
            <a:ext cx="131780" cy="41964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F7C89F-9F13-45F9-AAE6-E34934D4FCAE}"/>
              </a:ext>
            </a:extLst>
          </p:cNvPr>
          <p:cNvSpPr txBox="1"/>
          <p:nvPr/>
        </p:nvSpPr>
        <p:spPr>
          <a:xfrm>
            <a:off x="1078136" y="1511794"/>
            <a:ext cx="207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Dot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7F2147B-5525-4A9D-A15B-BABDD636740F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646471" y="1721615"/>
            <a:ext cx="258598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6E3072E-B830-47E9-AAC8-47DF17456CC9}"/>
              </a:ext>
            </a:extLst>
          </p:cNvPr>
          <p:cNvCxnSpPr>
            <a:cxnSpLocks/>
          </p:cNvCxnSpPr>
          <p:nvPr/>
        </p:nvCxnSpPr>
        <p:spPr>
          <a:xfrm>
            <a:off x="646471" y="1301383"/>
            <a:ext cx="0" cy="42023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A9EB3CF8-054C-4A07-96CD-8F983B84A070}"/>
              </a:ext>
            </a:extLst>
          </p:cNvPr>
          <p:cNvSpPr/>
          <p:nvPr/>
        </p:nvSpPr>
        <p:spPr>
          <a:xfrm>
            <a:off x="0" y="4534677"/>
            <a:ext cx="3892390" cy="1189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0296E49-87B4-4A46-9EDD-917467107FD0}"/>
              </a:ext>
            </a:extLst>
          </p:cNvPr>
          <p:cNvSpPr/>
          <p:nvPr/>
        </p:nvSpPr>
        <p:spPr>
          <a:xfrm>
            <a:off x="353178" y="4698866"/>
            <a:ext cx="3033489" cy="92333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/>
              <a:t>Each dot is a compute at percific timestep.</a:t>
            </a:r>
          </a:p>
          <a:p>
            <a:r>
              <a:rPr lang="en-US"/>
              <a:t>Color by user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8DDC18-4177-461E-90D1-35B81E24093C}"/>
              </a:ext>
            </a:extLst>
          </p:cNvPr>
          <p:cNvSpPr/>
          <p:nvPr/>
        </p:nvSpPr>
        <p:spPr>
          <a:xfrm>
            <a:off x="5533916" y="62268"/>
            <a:ext cx="66580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hlinkClick r:id="rId3"/>
              </a:rPr>
              <a:t>https://idatavisualizationlab.github.io/HPCC/3Dcube/index.html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90542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B577E6-EF36-41CB-9C1D-37A333B59F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70"/>
          <a:stretch/>
        </p:blipFill>
        <p:spPr>
          <a:xfrm>
            <a:off x="2788356" y="518584"/>
            <a:ext cx="9403643" cy="59563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2886ED-4697-4AC2-BC74-D270A86BFDF3}"/>
              </a:ext>
            </a:extLst>
          </p:cNvPr>
          <p:cNvSpPr/>
          <p:nvPr/>
        </p:nvSpPr>
        <p:spPr>
          <a:xfrm>
            <a:off x="562898" y="728022"/>
            <a:ext cx="167147" cy="5997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5C0270-9CF0-43C0-9F71-B624B17856F4}"/>
              </a:ext>
            </a:extLst>
          </p:cNvPr>
          <p:cNvSpPr/>
          <p:nvPr/>
        </p:nvSpPr>
        <p:spPr>
          <a:xfrm>
            <a:off x="905069" y="1511794"/>
            <a:ext cx="131780" cy="41964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F7C89F-9F13-45F9-AAE6-E34934D4FCAE}"/>
              </a:ext>
            </a:extLst>
          </p:cNvPr>
          <p:cNvSpPr txBox="1"/>
          <p:nvPr/>
        </p:nvSpPr>
        <p:spPr>
          <a:xfrm>
            <a:off x="1078136" y="1511794"/>
            <a:ext cx="207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Line chart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7F2147B-5525-4A9D-A15B-BABDD636740F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646471" y="1721615"/>
            <a:ext cx="258598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6E3072E-B830-47E9-AAC8-47DF17456CC9}"/>
              </a:ext>
            </a:extLst>
          </p:cNvPr>
          <p:cNvCxnSpPr>
            <a:cxnSpLocks/>
          </p:cNvCxnSpPr>
          <p:nvPr/>
        </p:nvCxnSpPr>
        <p:spPr>
          <a:xfrm>
            <a:off x="646471" y="1301383"/>
            <a:ext cx="0" cy="42023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A9EB3CF8-054C-4A07-96CD-8F983B84A070}"/>
              </a:ext>
            </a:extLst>
          </p:cNvPr>
          <p:cNvSpPr/>
          <p:nvPr/>
        </p:nvSpPr>
        <p:spPr>
          <a:xfrm>
            <a:off x="0" y="4534677"/>
            <a:ext cx="3892390" cy="1189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0296E49-87B4-4A46-9EDD-917467107FD0}"/>
              </a:ext>
            </a:extLst>
          </p:cNvPr>
          <p:cNvSpPr/>
          <p:nvPr/>
        </p:nvSpPr>
        <p:spPr>
          <a:xfrm>
            <a:off x="353178" y="4698866"/>
            <a:ext cx="3033489" cy="92333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/>
              <a:t>Each line chart is a compute line chart.</a:t>
            </a:r>
          </a:p>
          <a:p>
            <a:r>
              <a:rPr lang="en-US"/>
              <a:t>Color by user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8DDC18-4177-461E-90D1-35B81E24093C}"/>
              </a:ext>
            </a:extLst>
          </p:cNvPr>
          <p:cNvSpPr/>
          <p:nvPr/>
        </p:nvSpPr>
        <p:spPr>
          <a:xfrm>
            <a:off x="5533916" y="62268"/>
            <a:ext cx="66580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hlinkClick r:id="rId3"/>
              </a:rPr>
              <a:t>https://idatavisualizationlab.github.io/HPCC/3Dcube/index.html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0369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A5BF412-B693-49F0-9EEE-733D1F8586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956"/>
          <a:stretch/>
        </p:blipFill>
        <p:spPr>
          <a:xfrm>
            <a:off x="0" y="1327790"/>
            <a:ext cx="12192000" cy="553021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FA2E449-7BD7-4352-8091-1A28E9815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803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3D PowerViz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2886ED-4697-4AC2-BC74-D270A86BFDF3}"/>
              </a:ext>
            </a:extLst>
          </p:cNvPr>
          <p:cNvSpPr/>
          <p:nvPr/>
        </p:nvSpPr>
        <p:spPr>
          <a:xfrm>
            <a:off x="0" y="728022"/>
            <a:ext cx="167147" cy="5997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6E3072E-B830-47E9-AAC8-47DF17456CC9}"/>
              </a:ext>
            </a:extLst>
          </p:cNvPr>
          <p:cNvCxnSpPr>
            <a:cxnSpLocks/>
          </p:cNvCxnSpPr>
          <p:nvPr/>
        </p:nvCxnSpPr>
        <p:spPr>
          <a:xfrm>
            <a:off x="0" y="1327790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A18B00F-3D1B-45E8-9FEF-C22C597BC800}"/>
              </a:ext>
            </a:extLst>
          </p:cNvPr>
          <p:cNvCxnSpPr/>
          <p:nvPr/>
        </p:nvCxnSpPr>
        <p:spPr>
          <a:xfrm flipV="1">
            <a:off x="7473245" y="2916028"/>
            <a:ext cx="79022" cy="2257778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5EB2B8A-9365-4C12-85FE-B9E89A40C24F}"/>
              </a:ext>
            </a:extLst>
          </p:cNvPr>
          <p:cNvCxnSpPr>
            <a:cxnSpLocks/>
          </p:cNvCxnSpPr>
          <p:nvPr/>
        </p:nvCxnSpPr>
        <p:spPr>
          <a:xfrm>
            <a:off x="7473245" y="5173806"/>
            <a:ext cx="1501422" cy="47063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C9E4917-FB8A-4679-ADEE-1D9AC8F79888}"/>
              </a:ext>
            </a:extLst>
          </p:cNvPr>
          <p:cNvCxnSpPr>
            <a:cxnSpLocks/>
          </p:cNvCxnSpPr>
          <p:nvPr/>
        </p:nvCxnSpPr>
        <p:spPr>
          <a:xfrm flipH="1">
            <a:off x="5881511" y="5173805"/>
            <a:ext cx="1591734" cy="38617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363EAE6-A13F-4009-AC73-869F24F4BF56}"/>
              </a:ext>
            </a:extLst>
          </p:cNvPr>
          <p:cNvCxnSpPr>
            <a:cxnSpLocks/>
          </p:cNvCxnSpPr>
          <p:nvPr/>
        </p:nvCxnSpPr>
        <p:spPr>
          <a:xfrm flipH="1">
            <a:off x="11353801" y="1653366"/>
            <a:ext cx="458610" cy="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AC59808-8A38-4473-B31D-D42E4EC5F7D6}"/>
              </a:ext>
            </a:extLst>
          </p:cNvPr>
          <p:cNvCxnSpPr>
            <a:cxnSpLocks/>
          </p:cNvCxnSpPr>
          <p:nvPr/>
        </p:nvCxnSpPr>
        <p:spPr>
          <a:xfrm flipH="1">
            <a:off x="11353801" y="1871114"/>
            <a:ext cx="458610" cy="1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D1DC9EA-AC64-47F5-BDE7-626593E474AC}"/>
              </a:ext>
            </a:extLst>
          </p:cNvPr>
          <p:cNvCxnSpPr>
            <a:cxnSpLocks/>
          </p:cNvCxnSpPr>
          <p:nvPr/>
        </p:nvCxnSpPr>
        <p:spPr>
          <a:xfrm flipH="1">
            <a:off x="11353801" y="2088861"/>
            <a:ext cx="458610" cy="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644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77BC9E-66DC-48CD-8F90-A5326EEE61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49"/>
          <a:stretch/>
        </p:blipFill>
        <p:spPr>
          <a:xfrm>
            <a:off x="0" y="1327790"/>
            <a:ext cx="12192000" cy="553021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FA2E449-7BD7-4352-8091-1A28E9815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803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3D PowerViz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2886ED-4697-4AC2-BC74-D270A86BFDF3}"/>
              </a:ext>
            </a:extLst>
          </p:cNvPr>
          <p:cNvSpPr/>
          <p:nvPr/>
        </p:nvSpPr>
        <p:spPr>
          <a:xfrm>
            <a:off x="0" y="728022"/>
            <a:ext cx="167147" cy="5997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6E3072E-B830-47E9-AAC8-47DF17456CC9}"/>
              </a:ext>
            </a:extLst>
          </p:cNvPr>
          <p:cNvCxnSpPr>
            <a:cxnSpLocks/>
          </p:cNvCxnSpPr>
          <p:nvPr/>
        </p:nvCxnSpPr>
        <p:spPr>
          <a:xfrm>
            <a:off x="0" y="1327790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5950649-88DA-4904-AAB7-B1D1A50BE662}"/>
              </a:ext>
            </a:extLst>
          </p:cNvPr>
          <p:cNvSpPr/>
          <p:nvPr/>
        </p:nvSpPr>
        <p:spPr>
          <a:xfrm>
            <a:off x="530578" y="2653353"/>
            <a:ext cx="9155289" cy="807662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E54734-5692-4165-ABFE-3D713921F16E}"/>
              </a:ext>
            </a:extLst>
          </p:cNvPr>
          <p:cNvSpPr txBox="1"/>
          <p:nvPr/>
        </p:nvSpPr>
        <p:spPr>
          <a:xfrm>
            <a:off x="8646299" y="849450"/>
            <a:ext cx="337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High Power and high mem_power</a:t>
            </a:r>
          </a:p>
        </p:txBody>
      </p:sp>
    </p:spTree>
    <p:extLst>
      <p:ext uri="{BB962C8B-B14F-4D97-AF65-F5344CB8AC3E}">
        <p14:creationId xmlns:p14="http://schemas.microsoft.com/office/powerpoint/2010/main" val="1799465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D78AF56-60CA-4A4B-A232-74444ED195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956"/>
          <a:stretch/>
        </p:blipFill>
        <p:spPr>
          <a:xfrm>
            <a:off x="0" y="1327790"/>
            <a:ext cx="12192000" cy="553020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FA2E449-7BD7-4352-8091-1A28E9815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803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3D PowerViz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2886ED-4697-4AC2-BC74-D270A86BFDF3}"/>
              </a:ext>
            </a:extLst>
          </p:cNvPr>
          <p:cNvSpPr/>
          <p:nvPr/>
        </p:nvSpPr>
        <p:spPr>
          <a:xfrm>
            <a:off x="0" y="728022"/>
            <a:ext cx="167147" cy="5997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6E3072E-B830-47E9-AAC8-47DF17456CC9}"/>
              </a:ext>
            </a:extLst>
          </p:cNvPr>
          <p:cNvCxnSpPr>
            <a:cxnSpLocks/>
          </p:cNvCxnSpPr>
          <p:nvPr/>
        </p:nvCxnSpPr>
        <p:spPr>
          <a:xfrm>
            <a:off x="0" y="1327790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9E54734-5692-4165-ABFE-3D713921F16E}"/>
              </a:ext>
            </a:extLst>
          </p:cNvPr>
          <p:cNvSpPr txBox="1"/>
          <p:nvPr/>
        </p:nvSpPr>
        <p:spPr>
          <a:xfrm>
            <a:off x="8646299" y="849450"/>
            <a:ext cx="337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High Power and high mem_power</a:t>
            </a:r>
          </a:p>
        </p:txBody>
      </p:sp>
    </p:spTree>
    <p:extLst>
      <p:ext uri="{BB962C8B-B14F-4D97-AF65-F5344CB8AC3E}">
        <p14:creationId xmlns:p14="http://schemas.microsoft.com/office/powerpoint/2010/main" val="22158833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521F0A-A591-48F4-9747-8DC9A565C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178" y="1319071"/>
            <a:ext cx="10419644" cy="553892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FA2E449-7BD7-4352-8091-1A28E9815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803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JobPower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2886ED-4697-4AC2-BC74-D270A86BFDF3}"/>
              </a:ext>
            </a:extLst>
          </p:cNvPr>
          <p:cNvSpPr/>
          <p:nvPr/>
        </p:nvSpPr>
        <p:spPr>
          <a:xfrm>
            <a:off x="0" y="728022"/>
            <a:ext cx="167147" cy="5997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6E3072E-B830-47E9-AAC8-47DF17456CC9}"/>
              </a:ext>
            </a:extLst>
          </p:cNvPr>
          <p:cNvCxnSpPr>
            <a:cxnSpLocks/>
          </p:cNvCxnSpPr>
          <p:nvPr/>
        </p:nvCxnSpPr>
        <p:spPr>
          <a:xfrm>
            <a:off x="0" y="1327790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9E54734-5692-4165-ABFE-3D713921F16E}"/>
              </a:ext>
            </a:extLst>
          </p:cNvPr>
          <p:cNvSpPr txBox="1"/>
          <p:nvPr/>
        </p:nvSpPr>
        <p:spPr>
          <a:xfrm>
            <a:off x="8646299" y="849450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1332235</a:t>
            </a:r>
          </a:p>
        </p:txBody>
      </p:sp>
    </p:spTree>
    <p:extLst>
      <p:ext uri="{BB962C8B-B14F-4D97-AF65-F5344CB8AC3E}">
        <p14:creationId xmlns:p14="http://schemas.microsoft.com/office/powerpoint/2010/main" val="3626716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21271DC8229C49A552750EAF0BEE92" ma:contentTypeVersion="13" ma:contentTypeDescription="Create a new document." ma:contentTypeScope="" ma:versionID="e50e64cefa1f4b1bc5e03c025d94df6f">
  <xsd:schema xmlns:xsd="http://www.w3.org/2001/XMLSchema" xmlns:xs="http://www.w3.org/2001/XMLSchema" xmlns:p="http://schemas.microsoft.com/office/2006/metadata/properties" xmlns:ns3="89b357b8-24de-4efd-83d6-488c2953c3ca" xmlns:ns4="a6e42570-7845-4378-8e20-72d8f65608c5" targetNamespace="http://schemas.microsoft.com/office/2006/metadata/properties" ma:root="true" ma:fieldsID="7339cf8c7abe60c6eacb152a14233fd4" ns3:_="" ns4:_="">
    <xsd:import namespace="89b357b8-24de-4efd-83d6-488c2953c3ca"/>
    <xsd:import namespace="a6e42570-7845-4378-8e20-72d8f65608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b357b8-24de-4efd-83d6-488c2953c3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e42570-7845-4378-8e20-72d8f65608c5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3D1EEC5-943C-4C56-B8D0-EE11A21F2DF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0C76935-9AB0-40DA-B3E9-8E0A70CE41C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9ED552D-CB4E-4304-9521-E0E0BA0619BB}">
  <ds:schemaRefs>
    <ds:schemaRef ds:uri="89b357b8-24de-4efd-83d6-488c2953c3ca"/>
    <ds:schemaRef ds:uri="a6e42570-7845-4378-8e20-72d8f65608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98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3DPowerViz</vt:lpstr>
      <vt:lpstr>PowerPoint Presentation</vt:lpstr>
      <vt:lpstr>PowerPoint Presentation</vt:lpstr>
      <vt:lpstr>PowerPoint Presentation</vt:lpstr>
      <vt:lpstr>3D PowerViz</vt:lpstr>
      <vt:lpstr>3D PowerViz</vt:lpstr>
      <vt:lpstr>3D PowerViz</vt:lpstr>
      <vt:lpstr>JobPower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SpiralLayout</dc:title>
  <dc:creator>Nguyen, Ngan V T</dc:creator>
  <cp:lastModifiedBy>Nguyen, Ngan V T</cp:lastModifiedBy>
  <cp:revision>2</cp:revision>
  <dcterms:created xsi:type="dcterms:W3CDTF">2020-10-27T11:24:13Z</dcterms:created>
  <dcterms:modified xsi:type="dcterms:W3CDTF">2021-05-21T15:18:10Z</dcterms:modified>
</cp:coreProperties>
</file>