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58" r:id="rId6"/>
    <p:sldId id="386" r:id="rId7"/>
    <p:sldId id="389" r:id="rId8"/>
    <p:sldId id="387" r:id="rId9"/>
    <p:sldId id="388" r:id="rId10"/>
    <p:sldId id="364" r:id="rId11"/>
    <p:sldId id="3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2666B-45BB-414D-851D-FA53F089F706}" v="13" dt="2021-09-24T15:00:08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A262666B-45BB-414D-851D-FA53F089F706}"/>
    <pc:docChg chg="undo custSel addSld delSld modSld">
      <pc:chgData name="Nguyen, Ngan V T" userId="2e7dd130-d492-47b2-9c30-14fe0e0286bb" providerId="ADAL" clId="{A262666B-45BB-414D-851D-FA53F089F706}" dt="2021-09-24T17:04:37.854" v="492" actId="20577"/>
      <pc:docMkLst>
        <pc:docMk/>
      </pc:docMkLst>
      <pc:sldChg chg="addSp delSp modSp mod">
        <pc:chgData name="Nguyen, Ngan V T" userId="2e7dd130-d492-47b2-9c30-14fe0e0286bb" providerId="ADAL" clId="{A262666B-45BB-414D-851D-FA53F089F706}" dt="2021-09-24T14:37:05.574" v="134" actId="478"/>
        <pc:sldMkLst>
          <pc:docMk/>
          <pc:sldMk cId="2768258186" sldId="358"/>
        </pc:sldMkLst>
        <pc:spChg chg="mod">
          <ac:chgData name="Nguyen, Ngan V T" userId="2e7dd130-d492-47b2-9c30-14fe0e0286bb" providerId="ADAL" clId="{A262666B-45BB-414D-851D-FA53F089F706}" dt="2021-09-24T13:43:53.907" v="34" actId="20577"/>
          <ac:spMkLst>
            <pc:docMk/>
            <pc:sldMk cId="2768258186" sldId="358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A262666B-45BB-414D-851D-FA53F089F706}" dt="2021-09-24T14:36:56.657" v="130" actId="12789"/>
          <ac:spMkLst>
            <pc:docMk/>
            <pc:sldMk cId="2768258186" sldId="358"/>
            <ac:spMk id="12" creationId="{EDE9F7FA-D4FB-4DD4-B22B-A185077977B8}"/>
          </ac:spMkLst>
        </pc:spChg>
        <pc:spChg chg="add mod">
          <ac:chgData name="Nguyen, Ngan V T" userId="2e7dd130-d492-47b2-9c30-14fe0e0286bb" providerId="ADAL" clId="{A262666B-45BB-414D-851D-FA53F089F706}" dt="2021-09-24T14:36:56.657" v="130" actId="12789"/>
          <ac:spMkLst>
            <pc:docMk/>
            <pc:sldMk cId="2768258186" sldId="358"/>
            <ac:spMk id="14" creationId="{E64034C7-3599-496A-BD5A-6BFEAF0C127C}"/>
          </ac:spMkLst>
        </pc:spChg>
        <pc:spChg chg="add mod">
          <ac:chgData name="Nguyen, Ngan V T" userId="2e7dd130-d492-47b2-9c30-14fe0e0286bb" providerId="ADAL" clId="{A262666B-45BB-414D-851D-FA53F089F706}" dt="2021-09-24T14:36:56.657" v="130" actId="12789"/>
          <ac:spMkLst>
            <pc:docMk/>
            <pc:sldMk cId="2768258186" sldId="358"/>
            <ac:spMk id="15" creationId="{A5A61137-D59B-4AEA-93CB-3B1CE897F66A}"/>
          </ac:spMkLst>
        </pc:spChg>
        <pc:picChg chg="add del mod">
          <ac:chgData name="Nguyen, Ngan V T" userId="2e7dd130-d492-47b2-9c30-14fe0e0286bb" providerId="ADAL" clId="{A262666B-45BB-414D-851D-FA53F089F706}" dt="2021-09-24T14:37:04.966" v="133" actId="478"/>
          <ac:picMkLst>
            <pc:docMk/>
            <pc:sldMk cId="2768258186" sldId="358"/>
            <ac:picMk id="3" creationId="{A74C3C6D-4515-49E5-8EF2-6C0CA144266E}"/>
          </ac:picMkLst>
        </pc:picChg>
        <pc:picChg chg="del">
          <ac:chgData name="Nguyen, Ngan V T" userId="2e7dd130-d492-47b2-9c30-14fe0e0286bb" providerId="ADAL" clId="{A262666B-45BB-414D-851D-FA53F089F706}" dt="2021-09-24T13:43:38.729" v="9" actId="478"/>
          <ac:picMkLst>
            <pc:docMk/>
            <pc:sldMk cId="2768258186" sldId="358"/>
            <ac:picMk id="5" creationId="{ED87D891-56CA-4730-9816-DEFB4FF14DCE}"/>
          </ac:picMkLst>
        </pc:picChg>
        <pc:picChg chg="del">
          <ac:chgData name="Nguyen, Ngan V T" userId="2e7dd130-d492-47b2-9c30-14fe0e0286bb" providerId="ADAL" clId="{A262666B-45BB-414D-851D-FA53F089F706}" dt="2021-09-24T13:43:37.180" v="8" actId="478"/>
          <ac:picMkLst>
            <pc:docMk/>
            <pc:sldMk cId="2768258186" sldId="358"/>
            <ac:picMk id="7" creationId="{5956C99E-77AA-48F4-B070-C7063CAD7BF8}"/>
          </ac:picMkLst>
        </pc:picChg>
        <pc:picChg chg="add del mod">
          <ac:chgData name="Nguyen, Ngan V T" userId="2e7dd130-d492-47b2-9c30-14fe0e0286bb" providerId="ADAL" clId="{A262666B-45BB-414D-851D-FA53F089F706}" dt="2021-09-24T14:37:05.574" v="134" actId="478"/>
          <ac:picMkLst>
            <pc:docMk/>
            <pc:sldMk cId="2768258186" sldId="358"/>
            <ac:picMk id="9" creationId="{2358273E-75C9-446B-9FB6-4D47A591A452}"/>
          </ac:picMkLst>
        </pc:picChg>
        <pc:picChg chg="add del mod modCrop">
          <ac:chgData name="Nguyen, Ngan V T" userId="2e7dd130-d492-47b2-9c30-14fe0e0286bb" providerId="ADAL" clId="{A262666B-45BB-414D-851D-FA53F089F706}" dt="2021-09-24T14:37:04.327" v="132" actId="478"/>
          <ac:picMkLst>
            <pc:docMk/>
            <pc:sldMk cId="2768258186" sldId="358"/>
            <ac:picMk id="11" creationId="{C17F4EB2-3D74-49D2-99F0-ED0BC9C1F84A}"/>
          </ac:picMkLst>
        </pc:picChg>
        <pc:cxnChg chg="add mod">
          <ac:chgData name="Nguyen, Ngan V T" userId="2e7dd130-d492-47b2-9c30-14fe0e0286bb" providerId="ADAL" clId="{A262666B-45BB-414D-851D-FA53F089F706}" dt="2021-09-24T14:36:56.657" v="130" actId="12789"/>
          <ac:cxnSpMkLst>
            <pc:docMk/>
            <pc:sldMk cId="2768258186" sldId="358"/>
            <ac:cxnSpMk id="16" creationId="{3A756CA3-84C1-467D-96E4-3F30532AC429}"/>
          </ac:cxnSpMkLst>
        </pc:cxnChg>
        <pc:cxnChg chg="add mod">
          <ac:chgData name="Nguyen, Ngan V T" userId="2e7dd130-d492-47b2-9c30-14fe0e0286bb" providerId="ADAL" clId="{A262666B-45BB-414D-851D-FA53F089F706}" dt="2021-09-24T14:37:01.826" v="131" actId="14100"/>
          <ac:cxnSpMkLst>
            <pc:docMk/>
            <pc:sldMk cId="2768258186" sldId="358"/>
            <ac:cxnSpMk id="18" creationId="{AE32E48E-764C-4D30-B005-562679D0E7F9}"/>
          </ac:cxnSpMkLst>
        </pc:cxnChg>
      </pc:sldChg>
      <pc:sldChg chg="addSp delSp modSp add del mod">
        <pc:chgData name="Nguyen, Ngan V T" userId="2e7dd130-d492-47b2-9c30-14fe0e0286bb" providerId="ADAL" clId="{A262666B-45BB-414D-851D-FA53F089F706}" dt="2021-09-24T15:04:24.044" v="479" actId="20577"/>
        <pc:sldMkLst>
          <pc:docMk/>
          <pc:sldMk cId="1199028600" sldId="364"/>
        </pc:sldMkLst>
        <pc:spChg chg="del mod">
          <ac:chgData name="Nguyen, Ngan V T" userId="2e7dd130-d492-47b2-9c30-14fe0e0286bb" providerId="ADAL" clId="{A262666B-45BB-414D-851D-FA53F089F706}" dt="2021-09-24T15:03:20.450" v="424" actId="478"/>
          <ac:spMkLst>
            <pc:docMk/>
            <pc:sldMk cId="1199028600" sldId="364"/>
            <ac:spMk id="2" creationId="{4470F73C-FB55-4638-95CA-09EC1F5F03FC}"/>
          </ac:spMkLst>
        </pc:spChg>
        <pc:spChg chg="mod">
          <ac:chgData name="Nguyen, Ngan V T" userId="2e7dd130-d492-47b2-9c30-14fe0e0286bb" providerId="ADAL" clId="{A262666B-45BB-414D-851D-FA53F089F706}" dt="2021-09-24T15:04:24.044" v="479" actId="20577"/>
          <ac:spMkLst>
            <pc:docMk/>
            <pc:sldMk cId="1199028600" sldId="364"/>
            <ac:spMk id="4" creationId="{5FA2E449-7BD7-4352-8091-1A28E9815F69}"/>
          </ac:spMkLst>
        </pc:spChg>
        <pc:picChg chg="add mod">
          <ac:chgData name="Nguyen, Ngan V T" userId="2e7dd130-d492-47b2-9c30-14fe0e0286bb" providerId="ADAL" clId="{A262666B-45BB-414D-851D-FA53F089F706}" dt="2021-09-24T15:03:29.993" v="426" actId="1076"/>
          <ac:picMkLst>
            <pc:docMk/>
            <pc:sldMk cId="1199028600" sldId="364"/>
            <ac:picMk id="5" creationId="{34858C91-86B8-4C13-AC04-1A3611860A7F}"/>
          </ac:picMkLst>
        </pc:picChg>
      </pc:sldChg>
      <pc:sldChg chg="del">
        <pc:chgData name="Nguyen, Ngan V T" userId="2e7dd130-d492-47b2-9c30-14fe0e0286bb" providerId="ADAL" clId="{A262666B-45BB-414D-851D-FA53F089F706}" dt="2021-09-24T13:43:27.349" v="0" actId="47"/>
        <pc:sldMkLst>
          <pc:docMk/>
          <pc:sldMk cId="677807558" sldId="379"/>
        </pc:sldMkLst>
      </pc:sldChg>
      <pc:sldChg chg="del">
        <pc:chgData name="Nguyen, Ngan V T" userId="2e7dd130-d492-47b2-9c30-14fe0e0286bb" providerId="ADAL" clId="{A262666B-45BB-414D-851D-FA53F089F706}" dt="2021-09-24T13:43:27.515" v="1" actId="47"/>
        <pc:sldMkLst>
          <pc:docMk/>
          <pc:sldMk cId="1265818592" sldId="380"/>
        </pc:sldMkLst>
      </pc:sldChg>
      <pc:sldChg chg="del">
        <pc:chgData name="Nguyen, Ngan V T" userId="2e7dd130-d492-47b2-9c30-14fe0e0286bb" providerId="ADAL" clId="{A262666B-45BB-414D-851D-FA53F089F706}" dt="2021-09-24T13:43:27.834" v="3" actId="47"/>
        <pc:sldMkLst>
          <pc:docMk/>
          <pc:sldMk cId="4045626628" sldId="381"/>
        </pc:sldMkLst>
      </pc:sldChg>
      <pc:sldChg chg="del">
        <pc:chgData name="Nguyen, Ngan V T" userId="2e7dd130-d492-47b2-9c30-14fe0e0286bb" providerId="ADAL" clId="{A262666B-45BB-414D-851D-FA53F089F706}" dt="2021-09-24T13:43:27.687" v="2" actId="47"/>
        <pc:sldMkLst>
          <pc:docMk/>
          <pc:sldMk cId="2590577065" sldId="382"/>
        </pc:sldMkLst>
      </pc:sldChg>
      <pc:sldChg chg="del">
        <pc:chgData name="Nguyen, Ngan V T" userId="2e7dd130-d492-47b2-9c30-14fe0e0286bb" providerId="ADAL" clId="{A262666B-45BB-414D-851D-FA53F089F706}" dt="2021-09-24T13:43:28.008" v="4" actId="47"/>
        <pc:sldMkLst>
          <pc:docMk/>
          <pc:sldMk cId="1012204857" sldId="383"/>
        </pc:sldMkLst>
      </pc:sldChg>
      <pc:sldChg chg="del">
        <pc:chgData name="Nguyen, Ngan V T" userId="2e7dd130-d492-47b2-9c30-14fe0e0286bb" providerId="ADAL" clId="{A262666B-45BB-414D-851D-FA53F089F706}" dt="2021-09-24T13:43:28.701" v="5" actId="47"/>
        <pc:sldMkLst>
          <pc:docMk/>
          <pc:sldMk cId="1378150553" sldId="384"/>
        </pc:sldMkLst>
      </pc:sldChg>
      <pc:sldChg chg="del">
        <pc:chgData name="Nguyen, Ngan V T" userId="2e7dd130-d492-47b2-9c30-14fe0e0286bb" providerId="ADAL" clId="{A262666B-45BB-414D-851D-FA53F089F706}" dt="2021-09-24T15:02:38.605" v="422" actId="47"/>
        <pc:sldMkLst>
          <pc:docMk/>
          <pc:sldMk cId="397264088" sldId="385"/>
        </pc:sldMkLst>
      </pc:sldChg>
      <pc:sldChg chg="addSp delSp modSp add mod modTransition">
        <pc:chgData name="Nguyen, Ngan V T" userId="2e7dd130-d492-47b2-9c30-14fe0e0286bb" providerId="ADAL" clId="{A262666B-45BB-414D-851D-FA53F089F706}" dt="2021-09-24T14:54:06.159" v="295" actId="732"/>
        <pc:sldMkLst>
          <pc:docMk/>
          <pc:sldMk cId="1616921933" sldId="386"/>
        </pc:sldMkLst>
        <pc:picChg chg="add mod modCrop">
          <ac:chgData name="Nguyen, Ngan V T" userId="2e7dd130-d492-47b2-9c30-14fe0e0286bb" providerId="ADAL" clId="{A262666B-45BB-414D-851D-FA53F089F706}" dt="2021-09-24T14:54:06.159" v="295" actId="732"/>
          <ac:picMkLst>
            <pc:docMk/>
            <pc:sldMk cId="1616921933" sldId="386"/>
            <ac:picMk id="5" creationId="{68175F40-A31F-4190-B332-E3D2B0C54544}"/>
          </ac:picMkLst>
        </pc:picChg>
        <pc:picChg chg="del">
          <ac:chgData name="Nguyen, Ngan V T" userId="2e7dd130-d492-47b2-9c30-14fe0e0286bb" providerId="ADAL" clId="{A262666B-45BB-414D-851D-FA53F089F706}" dt="2021-09-24T14:53:55.864" v="292" actId="478"/>
          <ac:picMkLst>
            <pc:docMk/>
            <pc:sldMk cId="1616921933" sldId="386"/>
            <ac:picMk id="11" creationId="{C17F4EB2-3D74-49D2-99F0-ED0BC9C1F84A}"/>
          </ac:picMkLst>
        </pc:picChg>
      </pc:sldChg>
      <pc:sldChg chg="addSp delSp modSp add mod modTransition">
        <pc:chgData name="Nguyen, Ngan V T" userId="2e7dd130-d492-47b2-9c30-14fe0e0286bb" providerId="ADAL" clId="{A262666B-45BB-414D-851D-FA53F089F706}" dt="2021-09-24T14:54:19.264" v="299" actId="1076"/>
        <pc:sldMkLst>
          <pc:docMk/>
          <pc:sldMk cId="1856733209" sldId="387"/>
        </pc:sldMkLst>
        <pc:spChg chg="add mod">
          <ac:chgData name="Nguyen, Ngan V T" userId="2e7dd130-d492-47b2-9c30-14fe0e0286bb" providerId="ADAL" clId="{A262666B-45BB-414D-851D-FA53F089F706}" dt="2021-09-24T14:39:29.624" v="153" actId="1582"/>
          <ac:spMkLst>
            <pc:docMk/>
            <pc:sldMk cId="1856733209" sldId="387"/>
            <ac:spMk id="10" creationId="{A2F684E5-4097-42FA-AB1D-1D5EDB3B89CD}"/>
          </ac:spMkLst>
        </pc:spChg>
        <pc:spChg chg="add mod">
          <ac:chgData name="Nguyen, Ngan V T" userId="2e7dd130-d492-47b2-9c30-14fe0e0286bb" providerId="ADAL" clId="{A262666B-45BB-414D-851D-FA53F089F706}" dt="2021-09-24T14:39:53.637" v="158" actId="14100"/>
          <ac:spMkLst>
            <pc:docMk/>
            <pc:sldMk cId="1856733209" sldId="387"/>
            <ac:spMk id="13" creationId="{D3E904DE-F39A-4E47-A950-FE5BE822D5B4}"/>
          </ac:spMkLst>
        </pc:spChg>
        <pc:picChg chg="mod">
          <ac:chgData name="Nguyen, Ngan V T" userId="2e7dd130-d492-47b2-9c30-14fe0e0286bb" providerId="ADAL" clId="{A262666B-45BB-414D-851D-FA53F089F706}" dt="2021-09-24T14:37:48.453" v="141" actId="1076"/>
          <ac:picMkLst>
            <pc:docMk/>
            <pc:sldMk cId="1856733209" sldId="387"/>
            <ac:picMk id="3" creationId="{A74C3C6D-4515-49E5-8EF2-6C0CA144266E}"/>
          </ac:picMkLst>
        </pc:picChg>
        <pc:picChg chg="add mod">
          <ac:chgData name="Nguyen, Ngan V T" userId="2e7dd130-d492-47b2-9c30-14fe0e0286bb" providerId="ADAL" clId="{A262666B-45BB-414D-851D-FA53F089F706}" dt="2021-09-24T14:38:25.715" v="143" actId="1076"/>
          <ac:picMkLst>
            <pc:docMk/>
            <pc:sldMk cId="1856733209" sldId="387"/>
            <ac:picMk id="5" creationId="{76052951-1D60-489E-8918-ADF15260369F}"/>
          </ac:picMkLst>
        </pc:picChg>
        <pc:picChg chg="add mod modCrop">
          <ac:chgData name="Nguyen, Ngan V T" userId="2e7dd130-d492-47b2-9c30-14fe0e0286bb" providerId="ADAL" clId="{A262666B-45BB-414D-851D-FA53F089F706}" dt="2021-09-24T14:39:07.594" v="149" actId="1076"/>
          <ac:picMkLst>
            <pc:docMk/>
            <pc:sldMk cId="1856733209" sldId="387"/>
            <ac:picMk id="8" creationId="{20EB75C8-5175-4F01-8928-8266276671F0}"/>
          </ac:picMkLst>
        </pc:picChg>
        <pc:picChg chg="mod">
          <ac:chgData name="Nguyen, Ngan V T" userId="2e7dd130-d492-47b2-9c30-14fe0e0286bb" providerId="ADAL" clId="{A262666B-45BB-414D-851D-FA53F089F706}" dt="2021-09-24T14:37:45.379" v="140" actId="1076"/>
          <ac:picMkLst>
            <pc:docMk/>
            <pc:sldMk cId="1856733209" sldId="387"/>
            <ac:picMk id="9" creationId="{2358273E-75C9-446B-9FB6-4D47A591A452}"/>
          </ac:picMkLst>
        </pc:picChg>
        <pc:picChg chg="del mod">
          <ac:chgData name="Nguyen, Ngan V T" userId="2e7dd130-d492-47b2-9c30-14fe0e0286bb" providerId="ADAL" clId="{A262666B-45BB-414D-851D-FA53F089F706}" dt="2021-09-24T14:54:13.100" v="296" actId="478"/>
          <ac:picMkLst>
            <pc:docMk/>
            <pc:sldMk cId="1856733209" sldId="387"/>
            <ac:picMk id="11" creationId="{C17F4EB2-3D74-49D2-99F0-ED0BC9C1F84A}"/>
          </ac:picMkLst>
        </pc:picChg>
        <pc:picChg chg="add mod">
          <ac:chgData name="Nguyen, Ngan V T" userId="2e7dd130-d492-47b2-9c30-14fe0e0286bb" providerId="ADAL" clId="{A262666B-45BB-414D-851D-FA53F089F706}" dt="2021-09-24T14:54:19.264" v="299" actId="1076"/>
          <ac:picMkLst>
            <pc:docMk/>
            <pc:sldMk cId="1856733209" sldId="387"/>
            <ac:picMk id="21" creationId="{B38B4CBE-E106-45A6-A123-481FF6BACA1C}"/>
          </ac:picMkLst>
        </pc:picChg>
        <pc:cxnChg chg="add mod">
          <ac:chgData name="Nguyen, Ngan V T" userId="2e7dd130-d492-47b2-9c30-14fe0e0286bb" providerId="ADAL" clId="{A262666B-45BB-414D-851D-FA53F089F706}" dt="2021-09-24T14:40:19.706" v="164" actId="14100"/>
          <ac:cxnSpMkLst>
            <pc:docMk/>
            <pc:sldMk cId="1856733209" sldId="387"/>
            <ac:cxnSpMk id="14" creationId="{FB33A24F-209D-4666-8877-8A47F1E2C3DF}"/>
          </ac:cxnSpMkLst>
        </pc:cxnChg>
        <pc:cxnChg chg="add mod">
          <ac:chgData name="Nguyen, Ngan V T" userId="2e7dd130-d492-47b2-9c30-14fe0e0286bb" providerId="ADAL" clId="{A262666B-45BB-414D-851D-FA53F089F706}" dt="2021-09-24T14:40:23.051" v="165" actId="14100"/>
          <ac:cxnSpMkLst>
            <pc:docMk/>
            <pc:sldMk cId="1856733209" sldId="387"/>
            <ac:cxnSpMk id="16" creationId="{2B6C1B52-19CB-4CAB-8B18-16D21E05DF46}"/>
          </ac:cxnSpMkLst>
        </pc:cxnChg>
      </pc:sldChg>
      <pc:sldChg chg="addSp modSp add mod">
        <pc:chgData name="Nguyen, Ngan V T" userId="2e7dd130-d492-47b2-9c30-14fe0e0286bb" providerId="ADAL" clId="{A262666B-45BB-414D-851D-FA53F089F706}" dt="2021-09-24T14:41:38.521" v="176" actId="1582"/>
        <pc:sldMkLst>
          <pc:docMk/>
          <pc:sldMk cId="250249415" sldId="388"/>
        </pc:sldMkLst>
        <pc:spChg chg="add mod">
          <ac:chgData name="Nguyen, Ngan V T" userId="2e7dd130-d492-47b2-9c30-14fe0e0286bb" providerId="ADAL" clId="{A262666B-45BB-414D-851D-FA53F089F706}" dt="2021-09-24T14:41:38.521" v="176" actId="1582"/>
          <ac:spMkLst>
            <pc:docMk/>
            <pc:sldMk cId="250249415" sldId="388"/>
            <ac:spMk id="2" creationId="{3FE13DBA-C587-4E0E-A42C-B34DD74ECD0F}"/>
          </ac:spMkLst>
        </pc:spChg>
        <pc:spChg chg="mod">
          <ac:chgData name="Nguyen, Ngan V T" userId="2e7dd130-d492-47b2-9c30-14fe0e0286bb" providerId="ADAL" clId="{A262666B-45BB-414D-851D-FA53F089F706}" dt="2021-09-24T14:41:04.264" v="167" actId="1076"/>
          <ac:spMkLst>
            <pc:docMk/>
            <pc:sldMk cId="250249415" sldId="388"/>
            <ac:spMk id="10" creationId="{A2F684E5-4097-42FA-AB1D-1D5EDB3B89CD}"/>
          </ac:spMkLst>
        </pc:spChg>
        <pc:spChg chg="mod">
          <ac:chgData name="Nguyen, Ngan V T" userId="2e7dd130-d492-47b2-9c30-14fe0e0286bb" providerId="ADAL" clId="{A262666B-45BB-414D-851D-FA53F089F706}" dt="2021-09-24T14:41:04.264" v="167" actId="1076"/>
          <ac:spMkLst>
            <pc:docMk/>
            <pc:sldMk cId="250249415" sldId="388"/>
            <ac:spMk id="13" creationId="{D3E904DE-F39A-4E47-A950-FE5BE822D5B4}"/>
          </ac:spMkLst>
        </pc:spChg>
        <pc:picChg chg="mod">
          <ac:chgData name="Nguyen, Ngan V T" userId="2e7dd130-d492-47b2-9c30-14fe0e0286bb" providerId="ADAL" clId="{A262666B-45BB-414D-851D-FA53F089F706}" dt="2021-09-24T14:41:04.264" v="167" actId="1076"/>
          <ac:picMkLst>
            <pc:docMk/>
            <pc:sldMk cId="250249415" sldId="388"/>
            <ac:picMk id="3" creationId="{A74C3C6D-4515-49E5-8EF2-6C0CA144266E}"/>
          </ac:picMkLst>
        </pc:picChg>
        <pc:picChg chg="mod">
          <ac:chgData name="Nguyen, Ngan V T" userId="2e7dd130-d492-47b2-9c30-14fe0e0286bb" providerId="ADAL" clId="{A262666B-45BB-414D-851D-FA53F089F706}" dt="2021-09-24T14:41:04.264" v="167" actId="1076"/>
          <ac:picMkLst>
            <pc:docMk/>
            <pc:sldMk cId="250249415" sldId="388"/>
            <ac:picMk id="5" creationId="{76052951-1D60-489E-8918-ADF15260369F}"/>
          </ac:picMkLst>
        </pc:picChg>
        <pc:picChg chg="mod">
          <ac:chgData name="Nguyen, Ngan V T" userId="2e7dd130-d492-47b2-9c30-14fe0e0286bb" providerId="ADAL" clId="{A262666B-45BB-414D-851D-FA53F089F706}" dt="2021-09-24T14:41:04.264" v="167" actId="1076"/>
          <ac:picMkLst>
            <pc:docMk/>
            <pc:sldMk cId="250249415" sldId="388"/>
            <ac:picMk id="8" creationId="{20EB75C8-5175-4F01-8928-8266276671F0}"/>
          </ac:picMkLst>
        </pc:picChg>
        <pc:picChg chg="mod modCrop">
          <ac:chgData name="Nguyen, Ngan V T" userId="2e7dd130-d492-47b2-9c30-14fe0e0286bb" providerId="ADAL" clId="{A262666B-45BB-414D-851D-FA53F089F706}" dt="2021-09-24T14:41:23.282" v="172" actId="1076"/>
          <ac:picMkLst>
            <pc:docMk/>
            <pc:sldMk cId="250249415" sldId="388"/>
            <ac:picMk id="9" creationId="{2358273E-75C9-446B-9FB6-4D47A591A452}"/>
          </ac:picMkLst>
        </pc:picChg>
        <pc:cxnChg chg="mod">
          <ac:chgData name="Nguyen, Ngan V T" userId="2e7dd130-d492-47b2-9c30-14fe0e0286bb" providerId="ADAL" clId="{A262666B-45BB-414D-851D-FA53F089F706}" dt="2021-09-24T14:41:04.264" v="167" actId="1076"/>
          <ac:cxnSpMkLst>
            <pc:docMk/>
            <pc:sldMk cId="250249415" sldId="388"/>
            <ac:cxnSpMk id="14" creationId="{FB33A24F-209D-4666-8877-8A47F1E2C3DF}"/>
          </ac:cxnSpMkLst>
        </pc:cxnChg>
        <pc:cxnChg chg="mod">
          <ac:chgData name="Nguyen, Ngan V T" userId="2e7dd130-d492-47b2-9c30-14fe0e0286bb" providerId="ADAL" clId="{A262666B-45BB-414D-851D-FA53F089F706}" dt="2021-09-24T14:41:04.264" v="167" actId="1076"/>
          <ac:cxnSpMkLst>
            <pc:docMk/>
            <pc:sldMk cId="250249415" sldId="388"/>
            <ac:cxnSpMk id="16" creationId="{2B6C1B52-19CB-4CAB-8B18-16D21E05DF46}"/>
          </ac:cxnSpMkLst>
        </pc:cxnChg>
      </pc:sldChg>
      <pc:sldChg chg="addSp delSp modSp add mod modTransition">
        <pc:chgData name="Nguyen, Ngan V T" userId="2e7dd130-d492-47b2-9c30-14fe0e0286bb" providerId="ADAL" clId="{A262666B-45BB-414D-851D-FA53F089F706}" dt="2021-09-24T15:02:20.340" v="421" actId="1076"/>
        <pc:sldMkLst>
          <pc:docMk/>
          <pc:sldMk cId="103263028" sldId="389"/>
        </pc:sldMkLst>
        <pc:spChg chg="add mod">
          <ac:chgData name="Nguyen, Ngan V T" userId="2e7dd130-d492-47b2-9c30-14fe0e0286bb" providerId="ADAL" clId="{A262666B-45BB-414D-851D-FA53F089F706}" dt="2021-09-24T14:59:31.439" v="349" actId="1035"/>
          <ac:spMkLst>
            <pc:docMk/>
            <pc:sldMk cId="103263028" sldId="389"/>
            <ac:spMk id="7" creationId="{1B9BF424-A660-4478-9856-A4712173CF60}"/>
          </ac:spMkLst>
        </pc:spChg>
        <pc:spChg chg="add mod">
          <ac:chgData name="Nguyen, Ngan V T" userId="2e7dd130-d492-47b2-9c30-14fe0e0286bb" providerId="ADAL" clId="{A262666B-45BB-414D-851D-FA53F089F706}" dt="2021-09-24T14:59:31.439" v="349" actId="1035"/>
          <ac:spMkLst>
            <pc:docMk/>
            <pc:sldMk cId="103263028" sldId="389"/>
            <ac:spMk id="16" creationId="{050624A8-C274-4C0E-A0DE-4F9EF65B9A72}"/>
          </ac:spMkLst>
        </pc:spChg>
        <pc:spChg chg="add mod">
          <ac:chgData name="Nguyen, Ngan V T" userId="2e7dd130-d492-47b2-9c30-14fe0e0286bb" providerId="ADAL" clId="{A262666B-45BB-414D-851D-FA53F089F706}" dt="2021-09-24T15:02:20.340" v="421" actId="1076"/>
          <ac:spMkLst>
            <pc:docMk/>
            <pc:sldMk cId="103263028" sldId="389"/>
            <ac:spMk id="20" creationId="{BFA8ABE5-AEC1-4A5A-8B13-AA6D8054BF28}"/>
          </ac:spMkLst>
        </pc:spChg>
        <pc:picChg chg="mod">
          <ac:chgData name="Nguyen, Ngan V T" userId="2e7dd130-d492-47b2-9c30-14fe0e0286bb" providerId="ADAL" clId="{A262666B-45BB-414D-851D-FA53F089F706}" dt="2021-09-24T14:51:41.512" v="286" actId="1076"/>
          <ac:picMkLst>
            <pc:docMk/>
            <pc:sldMk cId="103263028" sldId="389"/>
            <ac:picMk id="3" creationId="{A74C3C6D-4515-49E5-8EF2-6C0CA144266E}"/>
          </ac:picMkLst>
        </pc:picChg>
        <pc:picChg chg="add mod modCrop">
          <ac:chgData name="Nguyen, Ngan V T" userId="2e7dd130-d492-47b2-9c30-14fe0e0286bb" providerId="ADAL" clId="{A262666B-45BB-414D-851D-FA53F089F706}" dt="2021-09-24T14:59:31.439" v="349" actId="1035"/>
          <ac:picMkLst>
            <pc:docMk/>
            <pc:sldMk cId="103263028" sldId="389"/>
            <ac:picMk id="5" creationId="{F39FAD21-82D9-4E84-857E-444D3E17AD50}"/>
          </ac:picMkLst>
        </pc:picChg>
        <pc:picChg chg="add mod modCrop">
          <ac:chgData name="Nguyen, Ngan V T" userId="2e7dd130-d492-47b2-9c30-14fe0e0286bb" providerId="ADAL" clId="{A262666B-45BB-414D-851D-FA53F089F706}" dt="2021-09-24T14:55:32.565" v="315" actId="1076"/>
          <ac:picMkLst>
            <pc:docMk/>
            <pc:sldMk cId="103263028" sldId="389"/>
            <ac:picMk id="8" creationId="{118E1FFD-5C6F-4A8F-A54A-A66DB01A57C7}"/>
          </ac:picMkLst>
        </pc:picChg>
        <pc:picChg chg="mod">
          <ac:chgData name="Nguyen, Ngan V T" userId="2e7dd130-d492-47b2-9c30-14fe0e0286bb" providerId="ADAL" clId="{A262666B-45BB-414D-851D-FA53F089F706}" dt="2021-09-24T14:51:41.512" v="286" actId="1076"/>
          <ac:picMkLst>
            <pc:docMk/>
            <pc:sldMk cId="103263028" sldId="389"/>
            <ac:picMk id="9" creationId="{2358273E-75C9-446B-9FB6-4D47A591A452}"/>
          </ac:picMkLst>
        </pc:picChg>
        <pc:picChg chg="del mod modCrop">
          <ac:chgData name="Nguyen, Ngan V T" userId="2e7dd130-d492-47b2-9c30-14fe0e0286bb" providerId="ADAL" clId="{A262666B-45BB-414D-851D-FA53F089F706}" dt="2021-09-24T14:54:25.428" v="300" actId="478"/>
          <ac:picMkLst>
            <pc:docMk/>
            <pc:sldMk cId="103263028" sldId="389"/>
            <ac:picMk id="11" creationId="{C17F4EB2-3D74-49D2-99F0-ED0BC9C1F84A}"/>
          </ac:picMkLst>
        </pc:picChg>
        <pc:picChg chg="add mod">
          <ac:chgData name="Nguyen, Ngan V T" userId="2e7dd130-d492-47b2-9c30-14fe0e0286bb" providerId="ADAL" clId="{A262666B-45BB-414D-851D-FA53F089F706}" dt="2021-09-24T15:02:16.854" v="420" actId="1076"/>
          <ac:picMkLst>
            <pc:docMk/>
            <pc:sldMk cId="103263028" sldId="389"/>
            <ac:picMk id="22" creationId="{A9A467AB-6D33-406E-BF06-A9AD2371CE35}"/>
          </ac:picMkLst>
        </pc:picChg>
        <pc:cxnChg chg="add mod">
          <ac:chgData name="Nguyen, Ngan V T" userId="2e7dd130-d492-47b2-9c30-14fe0e0286bb" providerId="ADAL" clId="{A262666B-45BB-414D-851D-FA53F089F706}" dt="2021-09-24T14:59:31.439" v="349" actId="1035"/>
          <ac:cxnSpMkLst>
            <pc:docMk/>
            <pc:sldMk cId="103263028" sldId="389"/>
            <ac:cxnSpMk id="12" creationId="{24F8E964-625E-4FE6-B65B-35857CBAB3F7}"/>
          </ac:cxnSpMkLst>
        </pc:cxnChg>
        <pc:cxnChg chg="add mod">
          <ac:chgData name="Nguyen, Ngan V T" userId="2e7dd130-d492-47b2-9c30-14fe0e0286bb" providerId="ADAL" clId="{A262666B-45BB-414D-851D-FA53F089F706}" dt="2021-09-24T14:59:31.439" v="349" actId="1035"/>
          <ac:cxnSpMkLst>
            <pc:docMk/>
            <pc:sldMk cId="103263028" sldId="389"/>
            <ac:cxnSpMk id="14" creationId="{22CD4306-71B1-4FD9-9DDC-1A27F96CA8D6}"/>
          </ac:cxnSpMkLst>
        </pc:cxnChg>
      </pc:sldChg>
      <pc:sldChg chg="modSp add mod">
        <pc:chgData name="Nguyen, Ngan V T" userId="2e7dd130-d492-47b2-9c30-14fe0e0286bb" providerId="ADAL" clId="{A262666B-45BB-414D-851D-FA53F089F706}" dt="2021-09-24T17:04:37.854" v="492" actId="20577"/>
        <pc:sldMkLst>
          <pc:docMk/>
          <pc:sldMk cId="1844180754" sldId="390"/>
        </pc:sldMkLst>
        <pc:spChg chg="mod">
          <ac:chgData name="Nguyen, Ngan V T" userId="2e7dd130-d492-47b2-9c30-14fe0e0286bb" providerId="ADAL" clId="{A262666B-45BB-414D-851D-FA53F089F706}" dt="2021-09-24T17:04:37.854" v="492" actId="20577"/>
          <ac:spMkLst>
            <pc:docMk/>
            <pc:sldMk cId="1844180754" sldId="390"/>
            <ac:spMk id="2" creationId="{4470F73C-FB55-4638-95CA-09EC1F5F03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C56EE0-03DD-4996-A362-9C6496E2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981"/>
            <a:ext cx="12192000" cy="49127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E1006C-04F5-46F5-9609-DC60BF8FC7CA}"/>
              </a:ext>
            </a:extLst>
          </p:cNvPr>
          <p:cNvGrpSpPr/>
          <p:nvPr/>
        </p:nvGrpSpPr>
        <p:grpSpPr>
          <a:xfrm>
            <a:off x="0" y="2188"/>
            <a:ext cx="12192000" cy="3247244"/>
            <a:chOff x="-632724" y="1231744"/>
            <a:chExt cx="10904948" cy="29044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E0B811-319D-42AD-BDB2-21FE4C8D6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/>
            <a:stretch/>
          </p:blipFill>
          <p:spPr>
            <a:xfrm>
              <a:off x="4176224" y="1231744"/>
              <a:ext cx="6096000" cy="290444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2388F9-D7D9-4B6F-A6CC-CE03673E8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000"/>
            <a:stretch/>
          </p:blipFill>
          <p:spPr>
            <a:xfrm>
              <a:off x="-632724" y="1231744"/>
              <a:ext cx="6096000" cy="2904447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Grafana Plugin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012" y="5084737"/>
            <a:ext cx="4194445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9/24/2021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Grafana Monster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E9F7FA-D4FB-4DD4-B22B-A185077977B8}"/>
              </a:ext>
            </a:extLst>
          </p:cNvPr>
          <p:cNvSpPr/>
          <p:nvPr/>
        </p:nvSpPr>
        <p:spPr>
          <a:xfrm>
            <a:off x="532250" y="2807604"/>
            <a:ext cx="2930012" cy="1242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Query builder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4034C7-3599-496A-BD5A-6BFEAF0C127C}"/>
              </a:ext>
            </a:extLst>
          </p:cNvPr>
          <p:cNvSpPr/>
          <p:nvPr/>
        </p:nvSpPr>
        <p:spPr>
          <a:xfrm>
            <a:off x="4630994" y="2807604"/>
            <a:ext cx="2930012" cy="12427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Monster api payload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A61137-D59B-4AEA-93CB-3B1CE897F66A}"/>
              </a:ext>
            </a:extLst>
          </p:cNvPr>
          <p:cNvSpPr/>
          <p:nvPr/>
        </p:nvSpPr>
        <p:spPr>
          <a:xfrm>
            <a:off x="8878529" y="2807604"/>
            <a:ext cx="2930012" cy="1242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Data frame convert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56CA3-84C1-467D-96E4-3F30532AC429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462262" y="3429000"/>
            <a:ext cx="116873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2E48E-764C-4D30-B005-562679D0E7F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561006" y="3429000"/>
            <a:ext cx="131752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Grafana Monster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4C3C6D-4515-49E5-8EF2-6C0CA144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45" y="1091381"/>
            <a:ext cx="3994510" cy="57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8273E-75C9-446B-9FB6-4D47A591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138" y="1091380"/>
            <a:ext cx="6775420" cy="5766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75F40-A31F-4190-B332-E3D2B0C54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08"/>
          <a:stretch/>
        </p:blipFill>
        <p:spPr>
          <a:xfrm>
            <a:off x="1" y="2333241"/>
            <a:ext cx="3687096" cy="21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Grafana Monster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4C3C6D-4515-49E5-8EF2-6C0CA144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506" y="1091381"/>
            <a:ext cx="3994510" cy="57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8273E-75C9-446B-9FB6-4D47A591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899" y="1091380"/>
            <a:ext cx="6775420" cy="576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E1FFD-5C6F-4A8F-A54A-A66DB01A5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"/>
          <a:stretch/>
        </p:blipFill>
        <p:spPr>
          <a:xfrm>
            <a:off x="-16270" y="3010638"/>
            <a:ext cx="9276080" cy="2532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FAD21-82D9-4E84-857E-444D3E17A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2" t="73069" r="85500" b="7359"/>
          <a:stretch/>
        </p:blipFill>
        <p:spPr>
          <a:xfrm>
            <a:off x="2387438" y="1148328"/>
            <a:ext cx="1150463" cy="1697044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9BF424-A660-4478-9856-A4712173CF60}"/>
              </a:ext>
            </a:extLst>
          </p:cNvPr>
          <p:cNvSpPr/>
          <p:nvPr/>
        </p:nvSpPr>
        <p:spPr>
          <a:xfrm>
            <a:off x="1120135" y="3440872"/>
            <a:ext cx="95504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F8E964-625E-4FE6-B65B-35857CBAB3F7}"/>
              </a:ext>
            </a:extLst>
          </p:cNvPr>
          <p:cNvCxnSpPr>
            <a:cxnSpLocks/>
          </p:cNvCxnSpPr>
          <p:nvPr/>
        </p:nvCxnSpPr>
        <p:spPr>
          <a:xfrm flipV="1">
            <a:off x="1120135" y="1143543"/>
            <a:ext cx="1267303" cy="2297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CD4306-71B1-4FD9-9DDC-1A27F96CA8D6}"/>
              </a:ext>
            </a:extLst>
          </p:cNvPr>
          <p:cNvCxnSpPr>
            <a:cxnSpLocks/>
          </p:cNvCxnSpPr>
          <p:nvPr/>
        </p:nvCxnSpPr>
        <p:spPr>
          <a:xfrm flipV="1">
            <a:off x="2075175" y="2840571"/>
            <a:ext cx="1462726" cy="935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624A8-C274-4C0E-A0DE-4F9EF65B9A72}"/>
              </a:ext>
            </a:extLst>
          </p:cNvPr>
          <p:cNvSpPr/>
          <p:nvPr/>
        </p:nvSpPr>
        <p:spPr>
          <a:xfrm>
            <a:off x="2387438" y="1143543"/>
            <a:ext cx="1150463" cy="1697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8ABE5-AEC1-4A5A-8B13-AA6D8054BF28}"/>
              </a:ext>
            </a:extLst>
          </p:cNvPr>
          <p:cNvSpPr txBox="1"/>
          <p:nvPr/>
        </p:nvSpPr>
        <p:spPr>
          <a:xfrm>
            <a:off x="9619698" y="1338416"/>
            <a:ext cx="2052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Combination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Job names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A467AB-6D33-406E-BF06-A9AD2371C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770" y="1572119"/>
            <a:ext cx="50006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Grafana Monster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4C3C6D-4515-49E5-8EF2-6C0CA144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05" y="1091381"/>
            <a:ext cx="3994510" cy="57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8273E-75C9-446B-9FB6-4D47A591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538" y="1091380"/>
            <a:ext cx="6775420" cy="5766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52951-1D60-489E-8918-ADF152603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87" y="1234440"/>
            <a:ext cx="3133725" cy="39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B75C8-5175-4F01-8928-8266276671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431"/>
          <a:stretch/>
        </p:blipFill>
        <p:spPr>
          <a:xfrm>
            <a:off x="6676211" y="5293360"/>
            <a:ext cx="3038475" cy="18948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F684E5-4097-42FA-AB1D-1D5EDB3B89CD}"/>
              </a:ext>
            </a:extLst>
          </p:cNvPr>
          <p:cNvSpPr/>
          <p:nvPr/>
        </p:nvSpPr>
        <p:spPr>
          <a:xfrm>
            <a:off x="1676400" y="5423601"/>
            <a:ext cx="2133600" cy="80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E904DE-F39A-4E47-A950-FE5BE822D5B4}"/>
              </a:ext>
            </a:extLst>
          </p:cNvPr>
          <p:cNvSpPr/>
          <p:nvPr/>
        </p:nvSpPr>
        <p:spPr>
          <a:xfrm>
            <a:off x="6512560" y="1190533"/>
            <a:ext cx="3383280" cy="5667467"/>
          </a:xfrm>
          <a:prstGeom prst="roundRect">
            <a:avLst>
              <a:gd name="adj" fmla="val 41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33A24F-209D-4666-8877-8A47F1E2C3DF}"/>
              </a:ext>
            </a:extLst>
          </p:cNvPr>
          <p:cNvCxnSpPr>
            <a:cxnSpLocks/>
          </p:cNvCxnSpPr>
          <p:nvPr/>
        </p:nvCxnSpPr>
        <p:spPr>
          <a:xfrm flipV="1">
            <a:off x="3790037" y="1313591"/>
            <a:ext cx="2732683" cy="4223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6C1B52-19CB-4CAB-8B18-16D21E05DF46}"/>
              </a:ext>
            </a:extLst>
          </p:cNvPr>
          <p:cNvCxnSpPr>
            <a:cxnSpLocks/>
          </p:cNvCxnSpPr>
          <p:nvPr/>
        </p:nvCxnSpPr>
        <p:spPr>
          <a:xfrm>
            <a:off x="3790037" y="6228080"/>
            <a:ext cx="2752646" cy="629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38B4CBE-E106-45A6-A123-481FF6BACA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008"/>
          <a:stretch/>
        </p:blipFill>
        <p:spPr>
          <a:xfrm>
            <a:off x="-3788698" y="2333241"/>
            <a:ext cx="3687096" cy="21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3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Grafana Monster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4C3C6D-4515-49E5-8EF2-6C0CA144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4945" y="1091381"/>
            <a:ext cx="3994510" cy="57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8273E-75C9-446B-9FB6-4D47A591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08"/>
          <a:stretch/>
        </p:blipFill>
        <p:spPr>
          <a:xfrm>
            <a:off x="0" y="1367691"/>
            <a:ext cx="9695357" cy="5082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F4EB2-3D74-49D2-99F0-ED0BC9C1F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15"/>
          <a:stretch/>
        </p:blipFill>
        <p:spPr>
          <a:xfrm>
            <a:off x="-4333730" y="2328620"/>
            <a:ext cx="3994510" cy="2035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52951-1D60-489E-8918-ADF152603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75263" y="1234440"/>
            <a:ext cx="3133725" cy="39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B75C8-5175-4F01-8928-8266276671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3431"/>
          <a:stretch/>
        </p:blipFill>
        <p:spPr>
          <a:xfrm>
            <a:off x="-3527639" y="5293360"/>
            <a:ext cx="3038475" cy="18948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F684E5-4097-42FA-AB1D-1D5EDB3B89CD}"/>
              </a:ext>
            </a:extLst>
          </p:cNvPr>
          <p:cNvSpPr/>
          <p:nvPr/>
        </p:nvSpPr>
        <p:spPr>
          <a:xfrm>
            <a:off x="-8527450" y="5423601"/>
            <a:ext cx="2133600" cy="80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E904DE-F39A-4E47-A950-FE5BE822D5B4}"/>
              </a:ext>
            </a:extLst>
          </p:cNvPr>
          <p:cNvSpPr/>
          <p:nvPr/>
        </p:nvSpPr>
        <p:spPr>
          <a:xfrm>
            <a:off x="-3691290" y="1190533"/>
            <a:ext cx="3383280" cy="5667467"/>
          </a:xfrm>
          <a:prstGeom prst="roundRect">
            <a:avLst>
              <a:gd name="adj" fmla="val 41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33A24F-209D-4666-8877-8A47F1E2C3DF}"/>
              </a:ext>
            </a:extLst>
          </p:cNvPr>
          <p:cNvCxnSpPr>
            <a:cxnSpLocks/>
          </p:cNvCxnSpPr>
          <p:nvPr/>
        </p:nvCxnSpPr>
        <p:spPr>
          <a:xfrm flipV="1">
            <a:off x="-6413813" y="1313591"/>
            <a:ext cx="2732683" cy="4223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6C1B52-19CB-4CAB-8B18-16D21E05DF46}"/>
              </a:ext>
            </a:extLst>
          </p:cNvPr>
          <p:cNvCxnSpPr>
            <a:cxnSpLocks/>
          </p:cNvCxnSpPr>
          <p:nvPr/>
        </p:nvCxnSpPr>
        <p:spPr>
          <a:xfrm>
            <a:off x="-6413813" y="6228080"/>
            <a:ext cx="2752646" cy="629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13DBA-C587-4E0E-A42C-B34DD74ECD0F}"/>
              </a:ext>
            </a:extLst>
          </p:cNvPr>
          <p:cNvSpPr/>
          <p:nvPr/>
        </p:nvSpPr>
        <p:spPr>
          <a:xfrm>
            <a:off x="5974080" y="2814320"/>
            <a:ext cx="18288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Current result with “simulation”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858C91-86B8-4C13-AC04-1A361186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216"/>
            <a:ext cx="12192000" cy="54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Current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70F73C-FB55-4638-95CA-09EC1F5F03FC}"/>
              </a:ext>
            </a:extLst>
          </p:cNvPr>
          <p:cNvSpPr txBox="1"/>
          <p:nvPr/>
        </p:nvSpPr>
        <p:spPr>
          <a:xfrm>
            <a:off x="673509" y="1313590"/>
            <a:ext cx="1084498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Prototype of Grafana monster data-source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Support query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Support query job info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Alert enable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44180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ED552D-CB4E-4304-9521-E0E0BA0619BB}">
  <ds:schemaRefs>
    <ds:schemaRef ds:uri="89b357b8-24de-4efd-83d6-488c2953c3ca"/>
    <ds:schemaRef ds:uri="a6e42570-7845-4378-8e20-72d8f6560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15234</TotalTime>
  <Words>56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Grafana Plugin</vt:lpstr>
      <vt:lpstr>Grafana Monster</vt:lpstr>
      <vt:lpstr>Grafana Monster</vt:lpstr>
      <vt:lpstr>Grafana Monster</vt:lpstr>
      <vt:lpstr>Grafana Monster</vt:lpstr>
      <vt:lpstr>Grafana Monster</vt:lpstr>
      <vt:lpstr>Current result with “simulation” api</vt:lpstr>
      <vt:lpstr>Current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17</cp:revision>
  <dcterms:created xsi:type="dcterms:W3CDTF">2020-10-27T11:24:13Z</dcterms:created>
  <dcterms:modified xsi:type="dcterms:W3CDTF">2021-09-24T17:04:42Z</dcterms:modified>
</cp:coreProperties>
</file>