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302" r:id="rId6"/>
    <p:sldId id="259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EE928-F36E-4446-BB7E-32CFA6589AD7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97696-45CF-4D92-8E6D-4A29467E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6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8865-3FB7-4594-81DC-A466FD206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FADE7-7EC2-40A8-BF87-DBECBB196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CDF80-6B53-4A47-B2A0-260A7448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98078-0A44-4EE6-8691-CFA1E9CA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6B122-3C7E-463B-B01A-EDE85D5E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EB53-3B71-41F9-8ED2-BC4C7C44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B6594-3D2F-4760-9E9E-CC2CCE2BB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172B6-4510-4684-9C81-CB918E23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7B731-5076-4714-B630-796F20D2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34982-0AD0-45F2-A918-0EBAA4C3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6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EAB49B-FA10-4A58-BB88-615DB0CDD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BCB4E-89FE-4314-BACF-EC4A4E56A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03406-125B-44A7-BC9D-5D4EE63F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5F06A-2B87-4A93-9D5A-8117A978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5CCEC-BE45-4750-95A7-684E0B67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675C-A295-41CB-B4FD-D17325C8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5DB94-6FC6-49ED-8E95-1624BA9E4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EB6E4-4DBA-4B39-BDD1-01A3897B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21B5F-5214-4178-B7F4-9F3F051EE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3985E-C822-4C26-927B-9B57112B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8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8E65-C018-4092-B20A-95CA9526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ECF7B-6049-4CE0-B324-EDFF1FF2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706D4-AEDE-4997-A873-315DAFCF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4DE5E-641C-4952-A0F0-D1823ACA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A05EF-3956-4C79-8E18-4B91F2D1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4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7AA97-FFC3-481E-A2F5-9999D8BF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ABCA4-EE92-4CCE-8BD6-D8D42EBB0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E418E-8A01-4A27-8390-6E8FA8310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57A3D-25A4-4551-BB42-17EF1B9F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F7A74-602C-43A3-B0C7-97E294BB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779EE-E107-46EE-8293-4D3BAD6C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5971-5180-4524-99E6-5681A545A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00B6E-11CC-408C-B0F7-2EB8D3C38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EC169-1B4E-4A98-8AF7-A1AC50972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4144E-6260-4ABE-9D2B-0DC07998A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04E0A-B93F-4D97-9972-77208583B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FD6593-10C0-4944-8CF8-8882A13B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F29352-9582-4E41-8D2D-8D5F4537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26B2B-B89A-484B-A0ED-2296942B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1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CADB-4A38-405B-855D-0F2187B0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EDB9D-B867-451A-8E62-EFC51AA9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7B344-E82F-4F9F-9417-1E45BD2B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815CC-86A6-46A4-B25A-1CCBC218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6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FA5CB-13EA-4C3C-A077-3D75BDCB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51E1E-5BE2-4AE4-9CEE-67B57F60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FD7EA-603C-4ADC-B301-3F7FFBE0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1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7877-0BBC-41C1-94EF-46BD350F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01B1-9B11-4C1D-BC40-585BCEBDE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93340-FE31-471A-BCE7-6EC95EB9D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1C4F1-8225-4E40-AF36-B9265EBA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29B94-267E-4072-863E-B4C131C0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067AE-FB85-4585-B933-05EA0B9B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6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56AD-14F4-4F14-B6E2-3A685887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8FCCA-A71B-46E3-B193-1E530CBBB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D2DC1-2F72-4159-91C1-F2121F38B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847A9-D507-4CFB-8050-DE977E373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0E22D-224C-499B-8430-64DA2358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4034E-49DD-43B4-8A83-96F0BC3A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7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85B69-9ECF-4201-B3CB-6093A0D6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6789B-DF52-47FD-A0D0-39F33226A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E2732-BA1D-48C6-8760-FFE18C62B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59854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6E3E6-AA9C-4D1A-9B7C-1D5739BD56D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61E0E-50DE-4A64-A55C-96DEC027A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2DDA1-39E8-4CA6-A11C-43EA50135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6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s://idatavisualizationlab.github.io/HPCC/spiralLayout/index.htm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D3D192-CCD8-4EB7-9B1F-16201FFB62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9" r="25641"/>
          <a:stretch/>
        </p:blipFill>
        <p:spPr>
          <a:xfrm>
            <a:off x="0" y="727586"/>
            <a:ext cx="9308843" cy="61304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A330019-4136-4E45-8565-D91E08B7BAEC}"/>
              </a:ext>
            </a:extLst>
          </p:cNvPr>
          <p:cNvSpPr/>
          <p:nvPr/>
        </p:nvSpPr>
        <p:spPr>
          <a:xfrm>
            <a:off x="4469363" y="2481943"/>
            <a:ext cx="7722637" cy="10280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44BF3-E008-4BF2-B500-4B4058116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2791" y="945382"/>
            <a:ext cx="8202595" cy="238760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JobSwarm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965EB-BB9B-42E4-9293-25D05B641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0941" y="3602038"/>
            <a:ext cx="4194445" cy="1655762"/>
          </a:xfrm>
        </p:spPr>
        <p:txBody>
          <a:bodyPr/>
          <a:lstStyle/>
          <a:p>
            <a:r>
              <a:rPr lang="en-US" dirty="0"/>
              <a:t>Weekly report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30237C6-6FBC-4F8A-97BF-85092DA9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E95DB7E-B626-43B8-8878-D9596DFD98B6}" type="datetime1">
              <a:rPr lang="en-US" smtClean="0"/>
              <a:t>10/16/2020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07779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06880E-4249-4616-9AEC-0D8BCA650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7337"/>
            <a:ext cx="12192000" cy="502066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en-US" dirty="0" err="1"/>
              <a:t>JobSwarm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7E543C-B403-4602-B863-DE051B78FF5B}"/>
              </a:ext>
            </a:extLst>
          </p:cNvPr>
          <p:cNvSpPr txBox="1"/>
          <p:nvPr/>
        </p:nvSpPr>
        <p:spPr>
          <a:xfrm>
            <a:off x="10146890" y="990584"/>
            <a:ext cx="204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Power consumption</a:t>
            </a:r>
          </a:p>
        </p:txBody>
      </p:sp>
    </p:spTree>
    <p:extLst>
      <p:ext uri="{BB962C8B-B14F-4D97-AF65-F5344CB8AC3E}">
        <p14:creationId xmlns:p14="http://schemas.microsoft.com/office/powerpoint/2010/main" val="1791120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en-US" dirty="0" err="1"/>
              <a:t>JobSwarm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7E543C-B403-4602-B863-DE051B78FF5B}"/>
              </a:ext>
            </a:extLst>
          </p:cNvPr>
          <p:cNvSpPr txBox="1"/>
          <p:nvPr/>
        </p:nvSpPr>
        <p:spPr>
          <a:xfrm>
            <a:off x="10146890" y="990584"/>
            <a:ext cx="204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Power consumption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2A0D03-97FA-41F7-B108-65528A0DB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9497"/>
            <a:ext cx="12192000" cy="49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5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B762A7-AC49-413D-87CB-6CCF2EB45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650" y="1327790"/>
            <a:ext cx="10985350" cy="553021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en-US" dirty="0" err="1"/>
              <a:t>JobSwarm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4593D89-A049-41F8-9135-D96E554E3B5D}"/>
              </a:ext>
            </a:extLst>
          </p:cNvPr>
          <p:cNvSpPr/>
          <p:nvPr/>
        </p:nvSpPr>
        <p:spPr>
          <a:xfrm>
            <a:off x="1206650" y="2438401"/>
            <a:ext cx="10694405" cy="214802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2D91EE-75AE-4FC0-A8A6-66F2B40C042E}"/>
              </a:ext>
            </a:extLst>
          </p:cNvPr>
          <p:cNvSpPr/>
          <p:nvPr/>
        </p:nvSpPr>
        <p:spPr>
          <a:xfrm>
            <a:off x="1206650" y="5530210"/>
            <a:ext cx="10694405" cy="214803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CDF4C-966D-40B7-BECE-DC43966A7A23}"/>
              </a:ext>
            </a:extLst>
          </p:cNvPr>
          <p:cNvSpPr txBox="1"/>
          <p:nvPr/>
        </p:nvSpPr>
        <p:spPr>
          <a:xfrm flipH="1">
            <a:off x="290945" y="2361136"/>
            <a:ext cx="129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esowell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900031-490B-457E-BDC3-EC65312BC40C}"/>
              </a:ext>
            </a:extLst>
          </p:cNvPr>
          <p:cNvSpPr txBox="1"/>
          <p:nvPr/>
        </p:nvSpPr>
        <p:spPr>
          <a:xfrm flipH="1">
            <a:off x="290945" y="5452945"/>
            <a:ext cx="129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rmanser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53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2D1032D-5005-4ACD-9D1A-B86949501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191968"/>
            <a:ext cx="9144000" cy="420943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JobSwarm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562898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E9F55F-5A1A-44EA-9C08-D64C3855E54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46472" y="1327790"/>
            <a:ext cx="0" cy="997472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55C0270-9CF0-43C0-9F71-B624B17856F4}"/>
              </a:ext>
            </a:extLst>
          </p:cNvPr>
          <p:cNvSpPr/>
          <p:nvPr/>
        </p:nvSpPr>
        <p:spPr>
          <a:xfrm>
            <a:off x="905069" y="1511794"/>
            <a:ext cx="131780" cy="41964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F7C89F-9F13-45F9-AAE6-E34934D4FCAE}"/>
              </a:ext>
            </a:extLst>
          </p:cNvPr>
          <p:cNvSpPr txBox="1"/>
          <p:nvPr/>
        </p:nvSpPr>
        <p:spPr>
          <a:xfrm>
            <a:off x="1078136" y="1511794"/>
            <a:ext cx="121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F2147B-5525-4A9D-A15B-BABDD636740F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646471" y="1721615"/>
            <a:ext cx="258598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4FDAABF-BBF6-47FB-8521-EAF3673646FF}"/>
              </a:ext>
            </a:extLst>
          </p:cNvPr>
          <p:cNvSpPr/>
          <p:nvPr/>
        </p:nvSpPr>
        <p:spPr>
          <a:xfrm>
            <a:off x="905069" y="2115441"/>
            <a:ext cx="131780" cy="41964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545AA4-8BA3-41BA-BB13-1E0AF53D31DC}"/>
              </a:ext>
            </a:extLst>
          </p:cNvPr>
          <p:cNvSpPr txBox="1"/>
          <p:nvPr/>
        </p:nvSpPr>
        <p:spPr>
          <a:xfrm>
            <a:off x="1078136" y="2115441"/>
            <a:ext cx="121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User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293FC0-7914-415A-ABB7-8E58E8FBB517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646471" y="2325262"/>
            <a:ext cx="258598" cy="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646471" y="1301383"/>
            <a:ext cx="0" cy="4202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9EB3CF8-054C-4A07-96CD-8F983B84A070}"/>
              </a:ext>
            </a:extLst>
          </p:cNvPr>
          <p:cNvSpPr/>
          <p:nvPr/>
        </p:nvSpPr>
        <p:spPr>
          <a:xfrm>
            <a:off x="-1" y="3810192"/>
            <a:ext cx="4945221" cy="995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296E49-87B4-4A46-9EDD-917467107FD0}"/>
              </a:ext>
            </a:extLst>
          </p:cNvPr>
          <p:cNvSpPr/>
          <p:nvPr/>
        </p:nvSpPr>
        <p:spPr>
          <a:xfrm>
            <a:off x="353178" y="3974381"/>
            <a:ext cx="4265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Color by metrics value (</a:t>
            </a:r>
            <a:r>
              <a:rPr lang="en-US" dirty="0" err="1"/>
              <a:t>e.g</a:t>
            </a:r>
            <a:r>
              <a:rPr lang="en-US" dirty="0"/>
              <a:t>: Temperature, Fan speed, etc.)</a:t>
            </a:r>
          </a:p>
        </p:txBody>
      </p:sp>
    </p:spTree>
    <p:extLst>
      <p:ext uri="{BB962C8B-B14F-4D97-AF65-F5344CB8AC3E}">
        <p14:creationId xmlns:p14="http://schemas.microsoft.com/office/powerpoint/2010/main" val="3298978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JobSwarm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562898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E9F55F-5A1A-44EA-9C08-D64C3855E54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46472" y="1327790"/>
            <a:ext cx="0" cy="997472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55C0270-9CF0-43C0-9F71-B624B17856F4}"/>
              </a:ext>
            </a:extLst>
          </p:cNvPr>
          <p:cNvSpPr/>
          <p:nvPr/>
        </p:nvSpPr>
        <p:spPr>
          <a:xfrm>
            <a:off x="905069" y="1511794"/>
            <a:ext cx="131780" cy="41964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F7C89F-9F13-45F9-AAE6-E34934D4FCAE}"/>
              </a:ext>
            </a:extLst>
          </p:cNvPr>
          <p:cNvSpPr txBox="1"/>
          <p:nvPr/>
        </p:nvSpPr>
        <p:spPr>
          <a:xfrm>
            <a:off x="1078136" y="1511794"/>
            <a:ext cx="121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F2147B-5525-4A9D-A15B-BABDD636740F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646471" y="1721615"/>
            <a:ext cx="258598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4FDAABF-BBF6-47FB-8521-EAF3673646FF}"/>
              </a:ext>
            </a:extLst>
          </p:cNvPr>
          <p:cNvSpPr/>
          <p:nvPr/>
        </p:nvSpPr>
        <p:spPr>
          <a:xfrm>
            <a:off x="905069" y="2115441"/>
            <a:ext cx="131780" cy="41964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545AA4-8BA3-41BA-BB13-1E0AF53D31DC}"/>
              </a:ext>
            </a:extLst>
          </p:cNvPr>
          <p:cNvSpPr txBox="1"/>
          <p:nvPr/>
        </p:nvSpPr>
        <p:spPr>
          <a:xfrm>
            <a:off x="1078136" y="2115441"/>
            <a:ext cx="121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293FC0-7914-415A-ABB7-8E58E8FBB517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646471" y="2325262"/>
            <a:ext cx="258598" cy="1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646471" y="1301383"/>
            <a:ext cx="0" cy="102387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6176D87-F969-448B-9736-58DD96A40E76}"/>
              </a:ext>
            </a:extLst>
          </p:cNvPr>
          <p:cNvSpPr/>
          <p:nvPr/>
        </p:nvSpPr>
        <p:spPr>
          <a:xfrm>
            <a:off x="-1" y="5632212"/>
            <a:ext cx="4945221" cy="995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F5608D-7CFA-4E69-AB96-E995E9B8E568}"/>
              </a:ext>
            </a:extLst>
          </p:cNvPr>
          <p:cNvSpPr/>
          <p:nvPr/>
        </p:nvSpPr>
        <p:spPr>
          <a:xfrm>
            <a:off x="353177" y="5796401"/>
            <a:ext cx="4464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Users utilizing timeline with current snapshot highlighted</a:t>
            </a:r>
          </a:p>
        </p:txBody>
      </p:sp>
      <p:pic>
        <p:nvPicPr>
          <p:cNvPr id="7" name="Picture 6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C3042379-3E2F-4089-B257-BBD6C3EA6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342" y="1164769"/>
            <a:ext cx="9144000" cy="4025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807EB7-74D1-467F-A13D-84BB1E7D0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255" y="4120521"/>
            <a:ext cx="2076450" cy="514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24CF71-43ED-48BF-A78B-C39EAEB2CF73}"/>
              </a:ext>
            </a:extLst>
          </p:cNvPr>
          <p:cNvSpPr txBox="1"/>
          <p:nvPr/>
        </p:nvSpPr>
        <p:spPr>
          <a:xfrm>
            <a:off x="1093612" y="3846312"/>
            <a:ext cx="1469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#running jobs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938B9D-5580-4214-A5E6-0FDA46169E71}"/>
              </a:ext>
            </a:extLst>
          </p:cNvPr>
          <p:cNvSpPr txBox="1"/>
          <p:nvPr/>
        </p:nvSpPr>
        <p:spPr>
          <a:xfrm>
            <a:off x="1093612" y="4542711"/>
            <a:ext cx="1135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#compute</a:t>
            </a:r>
          </a:p>
        </p:txBody>
      </p:sp>
    </p:spTree>
    <p:extLst>
      <p:ext uri="{BB962C8B-B14F-4D97-AF65-F5344CB8AC3E}">
        <p14:creationId xmlns:p14="http://schemas.microsoft.com/office/powerpoint/2010/main" val="2058512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en-US" dirty="0" err="1"/>
              <a:t>JobSwarm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D911CEA-AE44-4BAD-84B9-1BCC11D9A39D}"/>
              </a:ext>
            </a:extLst>
          </p:cNvPr>
          <p:cNvSpPr/>
          <p:nvPr/>
        </p:nvSpPr>
        <p:spPr>
          <a:xfrm>
            <a:off x="2043404" y="2782708"/>
            <a:ext cx="84442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Historical data </a:t>
            </a:r>
          </a:p>
          <a:p>
            <a:pPr algn="ctr"/>
            <a:r>
              <a:rPr lang="en-US" sz="1400" dirty="0">
                <a:hlinkClick r:id="rId2"/>
              </a:rPr>
              <a:t>https://idatavisualizationlab.github.io/HPCC/beeswarm/index.html</a:t>
            </a:r>
            <a:endParaRPr lang="en-US" sz="1400" dirty="0"/>
          </a:p>
        </p:txBody>
      </p:sp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A9CC68-9BA3-4F74-9D2B-4EF3E1B21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986" y="3541521"/>
            <a:ext cx="92011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82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2C6449-0E59-422C-B85D-D23781D8B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847" y="1345206"/>
            <a:ext cx="7493953" cy="55127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en-US" dirty="0" err="1"/>
              <a:t>JobSwarm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7E543C-B403-4602-B863-DE051B78FF5B}"/>
              </a:ext>
            </a:extLst>
          </p:cNvPr>
          <p:cNvSpPr txBox="1"/>
          <p:nvPr/>
        </p:nvSpPr>
        <p:spPr>
          <a:xfrm>
            <a:off x="0" y="1718159"/>
            <a:ext cx="20451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Sep 2, 2020 2:50:00 PM – Sep 3, 2020 2:50:00 PM</a:t>
            </a:r>
          </a:p>
          <a:p>
            <a:endParaRPr lang="en-US" sz="1400"/>
          </a:p>
          <a:p>
            <a:r>
              <a:rPr lang="en-US" sz="1400"/>
              <a:t>Duration: 	24 hours</a:t>
            </a:r>
          </a:p>
          <a:p>
            <a:r>
              <a:rPr lang="en-US" sz="1400"/>
              <a:t>Interval: 	5 minutes</a:t>
            </a:r>
          </a:p>
          <a:p>
            <a:r>
              <a:rPr lang="en-US" sz="1400"/>
              <a:t>#Timesteps: 288 </a:t>
            </a:r>
          </a:p>
          <a:p>
            <a:r>
              <a:rPr lang="en-US" sz="1400"/>
              <a:t>#Users:	57</a:t>
            </a:r>
          </a:p>
          <a:p>
            <a:r>
              <a:rPr lang="en-US" sz="1400"/>
              <a:t>#Computes:	467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1A7CC6-3F59-414E-AF9F-72842AF0C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328" y="817931"/>
            <a:ext cx="7514472" cy="46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73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E122E2-D64B-44D5-B723-8DC5E9225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848" y="1281868"/>
            <a:ext cx="7532992" cy="557613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en-US" dirty="0" err="1"/>
              <a:t>JobSwarm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7E543C-B403-4602-B863-DE051B78FF5B}"/>
              </a:ext>
            </a:extLst>
          </p:cNvPr>
          <p:cNvSpPr txBox="1"/>
          <p:nvPr/>
        </p:nvSpPr>
        <p:spPr>
          <a:xfrm>
            <a:off x="0" y="1718159"/>
            <a:ext cx="20451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Sep 2, 2020 2:50:00 PM – Sep 3, 2020 2:50:00 PM</a:t>
            </a:r>
          </a:p>
          <a:p>
            <a:endParaRPr lang="en-US" sz="1400"/>
          </a:p>
          <a:p>
            <a:r>
              <a:rPr lang="en-US" sz="1400"/>
              <a:t>Duration: 	24 hours</a:t>
            </a:r>
          </a:p>
          <a:p>
            <a:r>
              <a:rPr lang="en-US" sz="1400"/>
              <a:t>Interval: 	5 minutes</a:t>
            </a:r>
          </a:p>
          <a:p>
            <a:r>
              <a:rPr lang="en-US" sz="1400"/>
              <a:t>#Timesteps: 288 </a:t>
            </a:r>
          </a:p>
          <a:p>
            <a:r>
              <a:rPr lang="en-US" sz="1400"/>
              <a:t>#Users:	57</a:t>
            </a:r>
          </a:p>
          <a:p>
            <a:r>
              <a:rPr lang="en-US" sz="1400"/>
              <a:t>#Computes:	467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1A7CC6-3F59-414E-AF9F-72842AF0C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328" y="817931"/>
            <a:ext cx="7514472" cy="46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88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4E332F2-B9FC-450E-B05E-AA8CD2C6D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297" y="1402151"/>
            <a:ext cx="7489503" cy="545584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en-US" dirty="0" err="1"/>
              <a:t>JobSwarm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7E543C-B403-4602-B863-DE051B78FF5B}"/>
              </a:ext>
            </a:extLst>
          </p:cNvPr>
          <p:cNvSpPr txBox="1"/>
          <p:nvPr/>
        </p:nvSpPr>
        <p:spPr>
          <a:xfrm>
            <a:off x="0" y="1718159"/>
            <a:ext cx="20451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Sep 2, 2020 2:50:00 PM – Sep 3, 2020 2:50:00 PM</a:t>
            </a:r>
          </a:p>
          <a:p>
            <a:endParaRPr lang="en-US" sz="1400"/>
          </a:p>
          <a:p>
            <a:r>
              <a:rPr lang="en-US" sz="1400"/>
              <a:t>Duration: 	24 hours</a:t>
            </a:r>
          </a:p>
          <a:p>
            <a:r>
              <a:rPr lang="en-US" sz="1400"/>
              <a:t>Interval: 	5 minutes</a:t>
            </a:r>
          </a:p>
          <a:p>
            <a:r>
              <a:rPr lang="en-US" sz="1400"/>
              <a:t>#Timesteps: 288 </a:t>
            </a:r>
          </a:p>
          <a:p>
            <a:r>
              <a:rPr lang="en-US" sz="1400"/>
              <a:t>#Users:	57</a:t>
            </a:r>
          </a:p>
          <a:p>
            <a:r>
              <a:rPr lang="en-US" sz="1400"/>
              <a:t>#Computes:	467</a:t>
            </a:r>
          </a:p>
        </p:txBody>
      </p:sp>
    </p:spTree>
    <p:extLst>
      <p:ext uri="{BB962C8B-B14F-4D97-AF65-F5344CB8AC3E}">
        <p14:creationId xmlns:p14="http://schemas.microsoft.com/office/powerpoint/2010/main" val="1153357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60C0E6-F83F-4566-A6DC-1141D5CC90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08" r="24508"/>
          <a:stretch/>
        </p:blipFill>
        <p:spPr>
          <a:xfrm>
            <a:off x="2342078" y="1327790"/>
            <a:ext cx="9849922" cy="551336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en-US" dirty="0" err="1"/>
              <a:t>JobSwarm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AEDB5E2-2943-46EB-BAB6-57EF2D24253E}"/>
              </a:ext>
            </a:extLst>
          </p:cNvPr>
          <p:cNvSpPr/>
          <p:nvPr/>
        </p:nvSpPr>
        <p:spPr>
          <a:xfrm>
            <a:off x="4909653" y="1486996"/>
            <a:ext cx="1740309" cy="2332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FD6020-254B-4AED-855C-C03A77AD8BC3}"/>
              </a:ext>
            </a:extLst>
          </p:cNvPr>
          <p:cNvSpPr/>
          <p:nvPr/>
        </p:nvSpPr>
        <p:spPr>
          <a:xfrm>
            <a:off x="7925248" y="1486995"/>
            <a:ext cx="2742752" cy="23327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903739-A435-4473-8B29-E13659EBC354}"/>
              </a:ext>
            </a:extLst>
          </p:cNvPr>
          <p:cNvSpPr txBox="1"/>
          <p:nvPr/>
        </p:nvSpPr>
        <p:spPr>
          <a:xfrm>
            <a:off x="10146890" y="990584"/>
            <a:ext cx="204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Power consumption</a:t>
            </a:r>
          </a:p>
        </p:txBody>
      </p:sp>
    </p:spTree>
    <p:extLst>
      <p:ext uri="{BB962C8B-B14F-4D97-AF65-F5344CB8AC3E}">
        <p14:creationId xmlns:p14="http://schemas.microsoft.com/office/powerpoint/2010/main" val="1481050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BA1F18-A769-4A70-96AE-6F8D958E4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3214"/>
            <a:ext cx="12192000" cy="500794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en-US" dirty="0" err="1"/>
              <a:t>JobSwarm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7E543C-B403-4602-B863-DE051B78FF5B}"/>
              </a:ext>
            </a:extLst>
          </p:cNvPr>
          <p:cNvSpPr txBox="1"/>
          <p:nvPr/>
        </p:nvSpPr>
        <p:spPr>
          <a:xfrm>
            <a:off x="10146890" y="990584"/>
            <a:ext cx="204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Power consumption</a:t>
            </a:r>
          </a:p>
        </p:txBody>
      </p:sp>
    </p:spTree>
    <p:extLst>
      <p:ext uri="{BB962C8B-B14F-4D97-AF65-F5344CB8AC3E}">
        <p14:creationId xmlns:p14="http://schemas.microsoft.com/office/powerpoint/2010/main" val="999118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21271DC8229C49A552750EAF0BEE92" ma:contentTypeVersion="13" ma:contentTypeDescription="Create a new document." ma:contentTypeScope="" ma:versionID="e50e64cefa1f4b1bc5e03c025d94df6f">
  <xsd:schema xmlns:xsd="http://www.w3.org/2001/XMLSchema" xmlns:xs="http://www.w3.org/2001/XMLSchema" xmlns:p="http://schemas.microsoft.com/office/2006/metadata/properties" xmlns:ns3="89b357b8-24de-4efd-83d6-488c2953c3ca" xmlns:ns4="a6e42570-7845-4378-8e20-72d8f65608c5" targetNamespace="http://schemas.microsoft.com/office/2006/metadata/properties" ma:root="true" ma:fieldsID="7339cf8c7abe60c6eacb152a14233fd4" ns3:_="" ns4:_="">
    <xsd:import namespace="89b357b8-24de-4efd-83d6-488c2953c3ca"/>
    <xsd:import namespace="a6e42570-7845-4378-8e20-72d8f65608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357b8-24de-4efd-83d6-488c2953c3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e42570-7845-4378-8e20-72d8f65608c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ED552D-CB4E-4304-9521-E0E0BA0619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b357b8-24de-4efd-83d6-488c2953c3ca"/>
    <ds:schemaRef ds:uri="a6e42570-7845-4378-8e20-72d8f65608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C76935-9AB0-40DA-B3E9-8E0A70CE41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D1EEC5-943C-4C56-B8D0-EE11A21F2DF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185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JobSwarm</vt:lpstr>
      <vt:lpstr>JobSwarm</vt:lpstr>
      <vt:lpstr>JobSwarm</vt:lpstr>
      <vt:lpstr>JobSwarm</vt:lpstr>
      <vt:lpstr>JobSwarm</vt:lpstr>
      <vt:lpstr>JobSwarm</vt:lpstr>
      <vt:lpstr>JobSwarm</vt:lpstr>
      <vt:lpstr>JobSwarm</vt:lpstr>
      <vt:lpstr>JobSwarm</vt:lpstr>
      <vt:lpstr>JobSwarm</vt:lpstr>
      <vt:lpstr>JobSwarm</vt:lpstr>
      <vt:lpstr>JobSwarm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Ngan V T</dc:creator>
  <cp:lastModifiedBy>Nguyen, Ngan V T</cp:lastModifiedBy>
  <cp:revision>1</cp:revision>
  <dcterms:created xsi:type="dcterms:W3CDTF">2020-07-24T09:04:37Z</dcterms:created>
  <dcterms:modified xsi:type="dcterms:W3CDTF">2020-10-16T17:20:55Z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0x0101002521271DC8229C49A552750EAF0BEE92</vt:lpwstr>
  </property>
</Properties>
</file>