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317" r:id="rId8"/>
    <p:sldId id="318" r:id="rId9"/>
    <p:sldId id="320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CA9C6-3393-40A4-8432-E696E84C91DA}" v="27" dt="2021-01-08T16:03:34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1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158CA9C6-3393-40A4-8432-E696E84C91DA}"/>
    <pc:docChg chg="undo custSel addSld modSld">
      <pc:chgData name="Nguyen, Ngan V T" userId="2e7dd130-d492-47b2-9c30-14fe0e0286bb" providerId="ADAL" clId="{158CA9C6-3393-40A4-8432-E696E84C91DA}" dt="2021-01-08T16:03:34.891" v="159"/>
      <pc:docMkLst>
        <pc:docMk/>
      </pc:docMkLst>
      <pc:sldChg chg="modAnim">
        <pc:chgData name="Nguyen, Ngan V T" userId="2e7dd130-d492-47b2-9c30-14fe0e0286bb" providerId="ADAL" clId="{158CA9C6-3393-40A4-8432-E696E84C91DA}" dt="2021-01-08T16:01:49.542" v="145"/>
        <pc:sldMkLst>
          <pc:docMk/>
          <pc:sldMk cId="1490542777" sldId="257"/>
        </pc:sldMkLst>
      </pc:sldChg>
      <pc:sldChg chg="addSp delSp modSp">
        <pc:chgData name="Nguyen, Ngan V T" userId="2e7dd130-d492-47b2-9c30-14fe0e0286bb" providerId="ADAL" clId="{158CA9C6-3393-40A4-8432-E696E84C91DA}" dt="2021-01-08T15:45:25.210" v="5" actId="167"/>
        <pc:sldMkLst>
          <pc:docMk/>
          <pc:sldMk cId="3076342119" sldId="317"/>
        </pc:sldMkLst>
        <pc:picChg chg="del">
          <ac:chgData name="Nguyen, Ngan V T" userId="2e7dd130-d492-47b2-9c30-14fe0e0286bb" providerId="ADAL" clId="{158CA9C6-3393-40A4-8432-E696E84C91DA}" dt="2021-01-08T15:45:12.686" v="0" actId="478"/>
          <ac:picMkLst>
            <pc:docMk/>
            <pc:sldMk cId="3076342119" sldId="317"/>
            <ac:picMk id="2" creationId="{FFDEFF1C-D312-471F-B0CE-7561D14DB986}"/>
          </ac:picMkLst>
        </pc:picChg>
        <pc:picChg chg="add mod ord">
          <ac:chgData name="Nguyen, Ngan V T" userId="2e7dd130-d492-47b2-9c30-14fe0e0286bb" providerId="ADAL" clId="{158CA9C6-3393-40A4-8432-E696E84C91DA}" dt="2021-01-08T15:45:25.210" v="5" actId="167"/>
          <ac:picMkLst>
            <pc:docMk/>
            <pc:sldMk cId="3076342119" sldId="317"/>
            <ac:picMk id="5" creationId="{68A00100-BE4C-448C-8695-73E2D01B11AD}"/>
          </ac:picMkLst>
        </pc:picChg>
      </pc:sldChg>
      <pc:sldChg chg="addSp delSp modSp add modAnim">
        <pc:chgData name="Nguyen, Ngan V T" userId="2e7dd130-d492-47b2-9c30-14fe0e0286bb" providerId="ADAL" clId="{158CA9C6-3393-40A4-8432-E696E84C91DA}" dt="2021-01-08T16:03:34.891" v="159"/>
        <pc:sldMkLst>
          <pc:docMk/>
          <pc:sldMk cId="2678598817" sldId="320"/>
        </pc:sldMkLst>
        <pc:spChg chg="add mod">
          <ac:chgData name="Nguyen, Ngan V T" userId="2e7dd130-d492-47b2-9c30-14fe0e0286bb" providerId="ADAL" clId="{158CA9C6-3393-40A4-8432-E696E84C91DA}" dt="2021-01-08T15:49:59.159" v="69" actId="1076"/>
          <ac:spMkLst>
            <pc:docMk/>
            <pc:sldMk cId="2678598817" sldId="320"/>
            <ac:spMk id="5" creationId="{2289AB47-8D1D-445A-8FDC-39189174BAF8}"/>
          </ac:spMkLst>
        </pc:spChg>
        <pc:spChg chg="mod">
          <ac:chgData name="Nguyen, Ngan V T" userId="2e7dd130-d492-47b2-9c30-14fe0e0286bb" providerId="ADAL" clId="{158CA9C6-3393-40A4-8432-E696E84C91DA}" dt="2021-01-08T15:51:05.981" v="143" actId="1076"/>
          <ac:spMkLst>
            <pc:docMk/>
            <pc:sldMk cId="2678598817" sldId="320"/>
            <ac:spMk id="16" creationId="{959CC5C5-7F92-45EB-9AAE-DD2A55574B7D}"/>
          </ac:spMkLst>
        </pc:spChg>
        <pc:spChg chg="add mod">
          <ac:chgData name="Nguyen, Ngan V T" userId="2e7dd130-d492-47b2-9c30-14fe0e0286bb" providerId="ADAL" clId="{158CA9C6-3393-40A4-8432-E696E84C91DA}" dt="2021-01-08T15:49:59.159" v="69" actId="1076"/>
          <ac:spMkLst>
            <pc:docMk/>
            <pc:sldMk cId="2678598817" sldId="320"/>
            <ac:spMk id="17" creationId="{B08D19DA-1B40-45A8-9577-6A589B171F17}"/>
          </ac:spMkLst>
        </pc:spChg>
        <pc:spChg chg="add mod">
          <ac:chgData name="Nguyen, Ngan V T" userId="2e7dd130-d492-47b2-9c30-14fe0e0286bb" providerId="ADAL" clId="{158CA9C6-3393-40A4-8432-E696E84C91DA}" dt="2021-01-08T15:49:59.159" v="69" actId="1076"/>
          <ac:spMkLst>
            <pc:docMk/>
            <pc:sldMk cId="2678598817" sldId="320"/>
            <ac:spMk id="24" creationId="{1E59BC86-E4C7-44A4-B2F8-C8F50D5714BC}"/>
          </ac:spMkLst>
        </pc:spChg>
        <pc:grpChg chg="del mod">
          <ac:chgData name="Nguyen, Ngan V T" userId="2e7dd130-d492-47b2-9c30-14fe0e0286bb" providerId="ADAL" clId="{158CA9C6-3393-40A4-8432-E696E84C91DA}" dt="2021-01-08T15:46:58.911" v="9" actId="478"/>
          <ac:grpSpMkLst>
            <pc:docMk/>
            <pc:sldMk cId="2678598817" sldId="320"/>
            <ac:grpSpMk id="9" creationId="{3FFF5908-CE6A-4CA9-A989-96C65708E3B3}"/>
          </ac:grpSpMkLst>
        </pc:grpChg>
        <pc:grpChg chg="del">
          <ac:chgData name="Nguyen, Ngan V T" userId="2e7dd130-d492-47b2-9c30-14fe0e0286bb" providerId="ADAL" clId="{158CA9C6-3393-40A4-8432-E696E84C91DA}" dt="2021-01-08T15:46:56.900" v="7" actId="478"/>
          <ac:grpSpMkLst>
            <pc:docMk/>
            <pc:sldMk cId="2678598817" sldId="320"/>
            <ac:grpSpMk id="12" creationId="{F19658F4-457F-4421-AE62-E221C004D3D3}"/>
          </ac:grpSpMkLst>
        </pc:grpChg>
        <pc:picChg chg="add mod">
          <ac:chgData name="Nguyen, Ngan V T" userId="2e7dd130-d492-47b2-9c30-14fe0e0286bb" providerId="ADAL" clId="{158CA9C6-3393-40A4-8432-E696E84C91DA}" dt="2021-01-08T15:49:59.159" v="69" actId="1076"/>
          <ac:picMkLst>
            <pc:docMk/>
            <pc:sldMk cId="2678598817" sldId="320"/>
            <ac:picMk id="2" creationId="{7BC30ACF-63D9-4260-A415-2B039D46FB63}"/>
          </ac:picMkLst>
        </pc:picChg>
        <pc:picChg chg="add mod">
          <ac:chgData name="Nguyen, Ngan V T" userId="2e7dd130-d492-47b2-9c30-14fe0e0286bb" providerId="ADAL" clId="{158CA9C6-3393-40A4-8432-E696E84C91DA}" dt="2021-01-08T15:49:59.159" v="69" actId="1076"/>
          <ac:picMkLst>
            <pc:docMk/>
            <pc:sldMk cId="2678598817" sldId="320"/>
            <ac:picMk id="15" creationId="{97D574EF-F13B-4F86-B22C-3C07D607B95C}"/>
          </ac:picMkLst>
        </pc:picChg>
        <pc:cxnChg chg="add mod">
          <ac:chgData name="Nguyen, Ngan V T" userId="2e7dd130-d492-47b2-9c30-14fe0e0286bb" providerId="ADAL" clId="{158CA9C6-3393-40A4-8432-E696E84C91DA}" dt="2021-01-08T15:49:59.159" v="69" actId="1076"/>
          <ac:cxnSpMkLst>
            <pc:docMk/>
            <pc:sldMk cId="2678598817" sldId="320"/>
            <ac:cxnSpMk id="19" creationId="{5B6B716F-487C-464E-AD05-716121E7D635}"/>
          </ac:cxnSpMkLst>
        </pc:cxnChg>
        <pc:cxnChg chg="add mod">
          <ac:chgData name="Nguyen, Ngan V T" userId="2e7dd130-d492-47b2-9c30-14fe0e0286bb" providerId="ADAL" clId="{158CA9C6-3393-40A4-8432-E696E84C91DA}" dt="2021-01-08T15:49:59.159" v="69" actId="1076"/>
          <ac:cxnSpMkLst>
            <pc:docMk/>
            <pc:sldMk cId="2678598817" sldId="320"/>
            <ac:cxnSpMk id="21" creationId="{5F24EB04-A3DB-42FC-9783-5BEDD9DF131B}"/>
          </ac:cxnSpMkLst>
        </pc:cxnChg>
      </pc:sldChg>
    </pc:docChg>
  </pc:docChgLst>
  <pc:docChgLst>
    <pc:chgData name="Nguyen, Ngan V T" userId="2e7dd130-d492-47b2-9c30-14fe0e0286bb" providerId="ADAL" clId="{64895522-0B43-4ED9-8000-6033A8F74ACB}"/>
    <pc:docChg chg="undo custSel addSld delSld modSld">
      <pc:chgData name="Nguyen, Ngan V T" userId="2e7dd130-d492-47b2-9c30-14fe0e0286bb" providerId="ADAL" clId="{64895522-0B43-4ED9-8000-6033A8F74ACB}" dt="2020-12-18T16:33:51.206" v="659" actId="114"/>
      <pc:docMkLst>
        <pc:docMk/>
      </pc:docMkLst>
      <pc:sldChg chg="addSp delSp modSp">
        <pc:chgData name="Nguyen, Ngan V T" userId="2e7dd130-d492-47b2-9c30-14fe0e0286bb" providerId="ADAL" clId="{64895522-0B43-4ED9-8000-6033A8F74ACB}" dt="2020-11-27T12:11:49.395" v="345" actId="20577"/>
        <pc:sldMkLst>
          <pc:docMk/>
          <pc:sldMk cId="2695607779" sldId="256"/>
        </pc:sldMkLst>
        <pc:spChg chg="mod">
          <ac:chgData name="Nguyen, Ngan V T" userId="2e7dd130-d492-47b2-9c30-14fe0e0286bb" providerId="ADAL" clId="{64895522-0B43-4ED9-8000-6033A8F74ACB}" dt="2020-11-27T12:11:49.395" v="345" actId="20577"/>
          <ac:spMkLst>
            <pc:docMk/>
            <pc:sldMk cId="2695607779" sldId="256"/>
            <ac:spMk id="2" creationId="{71F44BF3-E008-4BF2-B500-4B40581164C8}"/>
          </ac:spMkLst>
        </pc:spChg>
        <pc:picChg chg="del">
          <ac:chgData name="Nguyen, Ngan V T" userId="2e7dd130-d492-47b2-9c30-14fe0e0286bb" providerId="ADAL" clId="{64895522-0B43-4ED9-8000-6033A8F74ACB}" dt="2020-11-27T12:01:25.420" v="81" actId="478"/>
          <ac:picMkLst>
            <pc:docMk/>
            <pc:sldMk cId="2695607779" sldId="256"/>
            <ac:picMk id="4" creationId="{9136B6B5-3FAA-41FA-990C-AF249A77DAA2}"/>
          </ac:picMkLst>
        </pc:picChg>
        <pc:picChg chg="add mod ord">
          <ac:chgData name="Nguyen, Ngan V T" userId="2e7dd130-d492-47b2-9c30-14fe0e0286bb" providerId="ADAL" clId="{64895522-0B43-4ED9-8000-6033A8F74ACB}" dt="2020-11-27T12:01:43.633" v="87" actId="1076"/>
          <ac:picMkLst>
            <pc:docMk/>
            <pc:sldMk cId="2695607779" sldId="256"/>
            <ac:picMk id="5" creationId="{4506CAF8-8E51-4F83-B851-64860A153CBB}"/>
          </ac:picMkLst>
        </pc:picChg>
      </pc:sldChg>
      <pc:sldChg chg="addSp delSp modSp delAnim modAnim">
        <pc:chgData name="Nguyen, Ngan V T" userId="2e7dd130-d492-47b2-9c30-14fe0e0286bb" providerId="ADAL" clId="{64895522-0B43-4ED9-8000-6033A8F74ACB}" dt="2020-12-18T16:33:51.206" v="659" actId="114"/>
        <pc:sldMkLst>
          <pc:docMk/>
          <pc:sldMk cId="1490542777" sldId="257"/>
        </pc:sldMkLst>
        <pc:spChg chg="mod">
          <ac:chgData name="Nguyen, Ngan V T" userId="2e7dd130-d492-47b2-9c30-14fe0e0286bb" providerId="ADAL" clId="{64895522-0B43-4ED9-8000-6033A8F74ACB}" dt="2020-11-27T12:14:19.221" v="359"/>
          <ac:spMkLst>
            <pc:docMk/>
            <pc:sldMk cId="1490542777" sldId="257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64895522-0B43-4ED9-8000-6033A8F74ACB}" dt="2020-12-18T16:15:17.237" v="553" actId="207"/>
          <ac:spMkLst>
            <pc:docMk/>
            <pc:sldMk cId="1490542777" sldId="257"/>
            <ac:spMk id="7" creationId="{CE29BE83-D695-42F7-9CC7-6C9F52A0CCCB}"/>
          </ac:spMkLst>
        </pc:spChg>
        <pc:spChg chg="add mod">
          <ac:chgData name="Nguyen, Ngan V T" userId="2e7dd130-d492-47b2-9c30-14fe0e0286bb" providerId="ADAL" clId="{64895522-0B43-4ED9-8000-6033A8F74ACB}" dt="2020-11-27T12:06:43.613" v="272" actId="207"/>
          <ac:spMkLst>
            <pc:docMk/>
            <pc:sldMk cId="1490542777" sldId="257"/>
            <ac:spMk id="12" creationId="{9B9C36DE-9669-4A8B-8C01-EE689771A549}"/>
          </ac:spMkLst>
        </pc:spChg>
        <pc:spChg chg="mod">
          <ac:chgData name="Nguyen, Ngan V T" userId="2e7dd130-d492-47b2-9c30-14fe0e0286bb" providerId="ADAL" clId="{64895522-0B43-4ED9-8000-6033A8F74ACB}" dt="2020-11-27T12:07:29.622" v="286" actId="20577"/>
          <ac:spMkLst>
            <pc:docMk/>
            <pc:sldMk cId="1490542777" sldId="257"/>
            <ac:spMk id="13" creationId="{6AF7C89F-9F13-45F9-AAE6-E34934D4FCAE}"/>
          </ac:spMkLst>
        </pc:spChg>
        <pc:spChg chg="add del mod">
          <ac:chgData name="Nguyen, Ngan V T" userId="2e7dd130-d492-47b2-9c30-14fe0e0286bb" providerId="ADAL" clId="{64895522-0B43-4ED9-8000-6033A8F74ACB}" dt="2020-12-18T16:16:08.896" v="556" actId="478"/>
          <ac:spMkLst>
            <pc:docMk/>
            <pc:sldMk cId="1490542777" sldId="257"/>
            <ac:spMk id="14" creationId="{EB89E9E4-D37A-456D-B742-889E01FCF667}"/>
          </ac:spMkLst>
        </pc:spChg>
        <pc:spChg chg="add mod">
          <ac:chgData name="Nguyen, Ngan V T" userId="2e7dd130-d492-47b2-9c30-14fe0e0286bb" providerId="ADAL" clId="{64895522-0B43-4ED9-8000-6033A8F74ACB}" dt="2020-12-18T16:15:17.237" v="553" actId="207"/>
          <ac:spMkLst>
            <pc:docMk/>
            <pc:sldMk cId="1490542777" sldId="257"/>
            <ac:spMk id="24" creationId="{2C3F39BE-6255-4168-B1F5-D7FDD35C4DA8}"/>
          </ac:spMkLst>
        </pc:spChg>
        <pc:spChg chg="mod">
          <ac:chgData name="Nguyen, Ngan V T" userId="2e7dd130-d492-47b2-9c30-14fe0e0286bb" providerId="ADAL" clId="{64895522-0B43-4ED9-8000-6033A8F74ACB}" dt="2020-12-18T16:33:06.878" v="656" actId="14100"/>
          <ac:spMkLst>
            <pc:docMk/>
            <pc:sldMk cId="1490542777" sldId="257"/>
            <ac:spMk id="27" creationId="{A9EB3CF8-054C-4A07-96CD-8F983B84A070}"/>
          </ac:spMkLst>
        </pc:spChg>
        <pc:spChg chg="mod">
          <ac:chgData name="Nguyen, Ngan V T" userId="2e7dd130-d492-47b2-9c30-14fe0e0286bb" providerId="ADAL" clId="{64895522-0B43-4ED9-8000-6033A8F74ACB}" dt="2020-12-18T16:33:51.206" v="659" actId="114"/>
          <ac:spMkLst>
            <pc:docMk/>
            <pc:sldMk cId="1490542777" sldId="257"/>
            <ac:spMk id="28" creationId="{10296E49-87B4-4A46-9EDD-917467107FD0}"/>
          </ac:spMkLst>
        </pc:spChg>
        <pc:picChg chg="add mod ord modCrop">
          <ac:chgData name="Nguyen, Ngan V T" userId="2e7dd130-d492-47b2-9c30-14fe0e0286bb" providerId="ADAL" clId="{64895522-0B43-4ED9-8000-6033A8F74ACB}" dt="2020-12-18T16:30:16.572" v="562" actId="167"/>
          <ac:picMkLst>
            <pc:docMk/>
            <pc:sldMk cId="1490542777" sldId="257"/>
            <ac:picMk id="2" creationId="{F0311256-29EB-46AD-8D29-6EC844D0C79B}"/>
          </ac:picMkLst>
        </pc:picChg>
        <pc:picChg chg="del mod">
          <ac:chgData name="Nguyen, Ngan V T" userId="2e7dd130-d492-47b2-9c30-14fe0e0286bb" providerId="ADAL" clId="{64895522-0B43-4ED9-8000-6033A8F74ACB}" dt="2020-11-27T12:01:49.376" v="89" actId="478"/>
          <ac:picMkLst>
            <pc:docMk/>
            <pc:sldMk cId="1490542777" sldId="257"/>
            <ac:picMk id="14" creationId="{F17E28E1-713B-4E3F-AAF2-393559E4192A}"/>
          </ac:picMkLst>
        </pc:picChg>
        <pc:picChg chg="add mod modCrop">
          <ac:chgData name="Nguyen, Ngan V T" userId="2e7dd130-d492-47b2-9c30-14fe0e0286bb" providerId="ADAL" clId="{64895522-0B43-4ED9-8000-6033A8F74ACB}" dt="2020-11-27T12:09:11.059" v="308" actId="14100"/>
          <ac:picMkLst>
            <pc:docMk/>
            <pc:sldMk cId="1490542777" sldId="257"/>
            <ac:picMk id="16" creationId="{71B03453-703F-476B-84B3-A64E9DC91EBA}"/>
          </ac:picMkLst>
        </pc:picChg>
        <pc:picChg chg="add mod modCrop">
          <ac:chgData name="Nguyen, Ngan V T" userId="2e7dd130-d492-47b2-9c30-14fe0e0286bb" providerId="ADAL" clId="{64895522-0B43-4ED9-8000-6033A8F74ACB}" dt="2020-11-27T12:09:13.929" v="309" actId="1076"/>
          <ac:picMkLst>
            <pc:docMk/>
            <pc:sldMk cId="1490542777" sldId="257"/>
            <ac:picMk id="17" creationId="{52CDBB9F-3B35-4637-8F6E-00BC9A4FBB1A}"/>
          </ac:picMkLst>
        </pc:picChg>
        <pc:picChg chg="add del mod modCrop">
          <ac:chgData name="Nguyen, Ngan V T" userId="2e7dd130-d492-47b2-9c30-14fe0e0286bb" providerId="ADAL" clId="{64895522-0B43-4ED9-8000-6033A8F74ACB}" dt="2020-12-18T16:30:12.459" v="561" actId="478"/>
          <ac:picMkLst>
            <pc:docMk/>
            <pc:sldMk cId="1490542777" sldId="257"/>
            <ac:picMk id="18" creationId="{72290799-FF04-44B4-9128-5685EF1BF330}"/>
          </ac:picMkLst>
        </pc:picChg>
        <pc:picChg chg="add mod">
          <ac:chgData name="Nguyen, Ngan V T" userId="2e7dd130-d492-47b2-9c30-14fe0e0286bb" providerId="ADAL" clId="{64895522-0B43-4ED9-8000-6033A8F74ACB}" dt="2020-12-18T16:14:05.651" v="529" actId="571"/>
          <ac:picMkLst>
            <pc:docMk/>
            <pc:sldMk cId="1490542777" sldId="257"/>
            <ac:picMk id="19" creationId="{569AD570-6B95-4454-97C7-C1E073BF848F}"/>
          </ac:picMkLst>
        </pc:picChg>
        <pc:picChg chg="add mod ord">
          <ac:chgData name="Nguyen, Ngan V T" userId="2e7dd130-d492-47b2-9c30-14fe0e0286bb" providerId="ADAL" clId="{64895522-0B43-4ED9-8000-6033A8F74ACB}" dt="2020-12-18T16:30:10.786" v="560" actId="167"/>
          <ac:picMkLst>
            <pc:docMk/>
            <pc:sldMk cId="1490542777" sldId="257"/>
            <ac:picMk id="22" creationId="{7F432B90-19A3-41AB-B145-BA4037763A17}"/>
          </ac:picMkLst>
        </pc:picChg>
        <pc:cxnChg chg="add mod">
          <ac:chgData name="Nguyen, Ngan V T" userId="2e7dd130-d492-47b2-9c30-14fe0e0286bb" providerId="ADAL" clId="{64895522-0B43-4ED9-8000-6033A8F74ACB}" dt="2020-12-18T16:15:03.959" v="552" actId="1076"/>
          <ac:cxnSpMkLst>
            <pc:docMk/>
            <pc:sldMk cId="1490542777" sldId="257"/>
            <ac:cxnSpMk id="5" creationId="{C8599BC7-C69E-4254-BC46-2F911512433E}"/>
          </ac:cxnSpMkLst>
        </pc:cxnChg>
        <pc:cxnChg chg="add mod">
          <ac:chgData name="Nguyen, Ngan V T" userId="2e7dd130-d492-47b2-9c30-14fe0e0286bb" providerId="ADAL" clId="{64895522-0B43-4ED9-8000-6033A8F74ACB}" dt="2020-12-18T16:14:05.651" v="529" actId="571"/>
          <ac:cxnSpMkLst>
            <pc:docMk/>
            <pc:sldMk cId="1490542777" sldId="257"/>
            <ac:cxnSpMk id="20" creationId="{DD2A206F-5971-425B-A2E4-652CC6FD6D0B}"/>
          </ac:cxnSpMkLst>
        </pc:cxnChg>
        <pc:cxnChg chg="add mod">
          <ac:chgData name="Nguyen, Ngan V T" userId="2e7dd130-d492-47b2-9c30-14fe0e0286bb" providerId="ADAL" clId="{64895522-0B43-4ED9-8000-6033A8F74ACB}" dt="2020-12-18T16:15:03.959" v="552" actId="1076"/>
          <ac:cxnSpMkLst>
            <pc:docMk/>
            <pc:sldMk cId="1490542777" sldId="257"/>
            <ac:cxnSpMk id="21" creationId="{6623ECB8-9693-4E3C-94A3-F9E70D80AEA6}"/>
          </ac:cxnSpMkLst>
        </pc:cxnChg>
      </pc:sldChg>
      <pc:sldChg chg="modSp">
        <pc:chgData name="Nguyen, Ngan V T" userId="2e7dd130-d492-47b2-9c30-14fe0e0286bb" providerId="ADAL" clId="{64895522-0B43-4ED9-8000-6033A8F74ACB}" dt="2020-11-27T12:14:14.041" v="358" actId="20577"/>
        <pc:sldMkLst>
          <pc:docMk/>
          <pc:sldMk cId="1367396924" sldId="261"/>
        </pc:sldMkLst>
        <pc:spChg chg="mod">
          <ac:chgData name="Nguyen, Ngan V T" userId="2e7dd130-d492-47b2-9c30-14fe0e0286bb" providerId="ADAL" clId="{64895522-0B43-4ED9-8000-6033A8F74ACB}" dt="2020-11-27T12:14:14.041" v="358" actId="20577"/>
          <ac:spMkLst>
            <pc:docMk/>
            <pc:sldMk cId="1367396924" sldId="261"/>
            <ac:spMk id="4" creationId="{5FA2E449-7BD7-4352-8091-1A28E9815F69}"/>
          </ac:spMkLst>
        </pc:spChg>
        <pc:spChg chg="mod">
          <ac:chgData name="Nguyen, Ngan V T" userId="2e7dd130-d492-47b2-9c30-14fe0e0286bb" providerId="ADAL" clId="{64895522-0B43-4ED9-8000-6033A8F74ACB}" dt="2020-11-27T12:10:14.177" v="314" actId="20577"/>
          <ac:spMkLst>
            <pc:docMk/>
            <pc:sldMk cId="1367396924" sldId="261"/>
            <ac:spMk id="8" creationId="{AD911CEA-AE44-4BAD-84B9-1BCC11D9A39D}"/>
          </ac:spMkLst>
        </pc:spChg>
      </pc:sldChg>
      <pc:sldChg chg="del">
        <pc:chgData name="Nguyen, Ngan V T" userId="2e7dd130-d492-47b2-9c30-14fe0e0286bb" providerId="ADAL" clId="{64895522-0B43-4ED9-8000-6033A8F74ACB}" dt="2020-11-27T12:09:45.611" v="312" actId="2696"/>
        <pc:sldMkLst>
          <pc:docMk/>
          <pc:sldMk cId="816990531" sldId="309"/>
        </pc:sldMkLst>
      </pc:sldChg>
      <pc:sldChg chg="del">
        <pc:chgData name="Nguyen, Ngan V T" userId="2e7dd130-d492-47b2-9c30-14fe0e0286bb" providerId="ADAL" clId="{64895522-0B43-4ED9-8000-6033A8F74ACB}" dt="2020-11-27T12:14:05.974" v="349" actId="2696"/>
        <pc:sldMkLst>
          <pc:docMk/>
          <pc:sldMk cId="366351951" sldId="315"/>
        </pc:sldMkLst>
      </pc:sldChg>
      <pc:sldChg chg="del">
        <pc:chgData name="Nguyen, Ngan V T" userId="2e7dd130-d492-47b2-9c30-14fe0e0286bb" providerId="ADAL" clId="{64895522-0B43-4ED9-8000-6033A8F74ACB}" dt="2020-11-27T12:14:56.335" v="363" actId="2696"/>
        <pc:sldMkLst>
          <pc:docMk/>
          <pc:sldMk cId="97109801" sldId="316"/>
        </pc:sldMkLst>
      </pc:sldChg>
      <pc:sldChg chg="addSp delSp modSp add">
        <pc:chgData name="Nguyen, Ngan V T" userId="2e7dd130-d492-47b2-9c30-14fe0e0286bb" providerId="ADAL" clId="{64895522-0B43-4ED9-8000-6033A8F74ACB}" dt="2020-11-27T12:17:22.506" v="376" actId="1076"/>
        <pc:sldMkLst>
          <pc:docMk/>
          <pc:sldMk cId="3076342119" sldId="317"/>
        </pc:sldMkLst>
        <pc:spChg chg="add mod">
          <ac:chgData name="Nguyen, Ngan V T" userId="2e7dd130-d492-47b2-9c30-14fe0e0286bb" providerId="ADAL" clId="{64895522-0B43-4ED9-8000-6033A8F74ACB}" dt="2020-11-27T12:17:22.506" v="376" actId="1076"/>
          <ac:spMkLst>
            <pc:docMk/>
            <pc:sldMk cId="3076342119" sldId="317"/>
            <ac:spMk id="3" creationId="{33F93314-A123-4BAA-BC1C-9D661C642F0C}"/>
          </ac:spMkLst>
        </pc:spChg>
        <pc:spChg chg="del">
          <ac:chgData name="Nguyen, Ngan V T" userId="2e7dd130-d492-47b2-9c30-14fe0e0286bb" providerId="ADAL" clId="{64895522-0B43-4ED9-8000-6033A8F74ACB}" dt="2020-11-27T12:14:59.568" v="364" actId="478"/>
          <ac:spMkLst>
            <pc:docMk/>
            <pc:sldMk cId="3076342119" sldId="317"/>
            <ac:spMk id="8" creationId="{AD911CEA-AE44-4BAD-84B9-1BCC11D9A39D}"/>
          </ac:spMkLst>
        </pc:spChg>
        <pc:picChg chg="add mod ord">
          <ac:chgData name="Nguyen, Ngan V T" userId="2e7dd130-d492-47b2-9c30-14fe0e0286bb" providerId="ADAL" clId="{64895522-0B43-4ED9-8000-6033A8F74ACB}" dt="2020-11-27T12:15:57.773" v="368" actId="167"/>
          <ac:picMkLst>
            <pc:docMk/>
            <pc:sldMk cId="3076342119" sldId="317"/>
            <ac:picMk id="2" creationId="{FFDEFF1C-D312-471F-B0CE-7561D14DB986}"/>
          </ac:picMkLst>
        </pc:picChg>
        <pc:picChg chg="del">
          <ac:chgData name="Nguyen, Ngan V T" userId="2e7dd130-d492-47b2-9c30-14fe0e0286bb" providerId="ADAL" clId="{64895522-0B43-4ED9-8000-6033A8F74ACB}" dt="2020-11-27T12:14:59.568" v="364" actId="478"/>
          <ac:picMkLst>
            <pc:docMk/>
            <pc:sldMk cId="3076342119" sldId="317"/>
            <ac:picMk id="25" creationId="{99A9CC68-9BA3-4F74-9D2B-4EF3E1B21805}"/>
          </ac:picMkLst>
        </pc:picChg>
      </pc:sldChg>
      <pc:sldChg chg="del">
        <pc:chgData name="Nguyen, Ngan V T" userId="2e7dd130-d492-47b2-9c30-14fe0e0286bb" providerId="ADAL" clId="{64895522-0B43-4ED9-8000-6033A8F74ACB}" dt="2020-11-27T12:14:06.702" v="350" actId="2696"/>
        <pc:sldMkLst>
          <pc:docMk/>
          <pc:sldMk cId="4050294027" sldId="317"/>
        </pc:sldMkLst>
      </pc:sldChg>
      <pc:sldChg chg="addSp delSp modSp add">
        <pc:chgData name="Nguyen, Ngan V T" userId="2e7dd130-d492-47b2-9c30-14fe0e0286bb" providerId="ADAL" clId="{64895522-0B43-4ED9-8000-6033A8F74ACB}" dt="2020-11-27T12:28:16.282" v="508" actId="1076"/>
        <pc:sldMkLst>
          <pc:docMk/>
          <pc:sldMk cId="575427442" sldId="318"/>
        </pc:sldMkLst>
        <pc:spChg chg="add mod">
          <ac:chgData name="Nguyen, Ngan V T" userId="2e7dd130-d492-47b2-9c30-14fe0e0286bb" providerId="ADAL" clId="{64895522-0B43-4ED9-8000-6033A8F74ACB}" dt="2020-11-27T12:23:43.403" v="446" actId="164"/>
          <ac:spMkLst>
            <pc:docMk/>
            <pc:sldMk cId="575427442" sldId="318"/>
            <ac:spMk id="8" creationId="{12DA433B-FBFC-4617-8D0D-DAC404B234D1}"/>
          </ac:spMkLst>
        </pc:spChg>
        <pc:spChg chg="add mod">
          <ac:chgData name="Nguyen, Ngan V T" userId="2e7dd130-d492-47b2-9c30-14fe0e0286bb" providerId="ADAL" clId="{64895522-0B43-4ED9-8000-6033A8F74ACB}" dt="2020-11-27T12:23:43.403" v="446" actId="164"/>
          <ac:spMkLst>
            <pc:docMk/>
            <pc:sldMk cId="575427442" sldId="318"/>
            <ac:spMk id="10" creationId="{30DCB874-BE6A-4206-9FEE-CF85DD64C72C}"/>
          </ac:spMkLst>
        </pc:spChg>
        <pc:spChg chg="add mod">
          <ac:chgData name="Nguyen, Ngan V T" userId="2e7dd130-d492-47b2-9c30-14fe0e0286bb" providerId="ADAL" clId="{64895522-0B43-4ED9-8000-6033A8F74ACB}" dt="2020-11-27T12:23:43.403" v="446" actId="164"/>
          <ac:spMkLst>
            <pc:docMk/>
            <pc:sldMk cId="575427442" sldId="318"/>
            <ac:spMk id="11" creationId="{FC9D7C47-56EB-43DC-A543-A2D9563B387D}"/>
          </ac:spMkLst>
        </pc:spChg>
        <pc:spChg chg="add mod">
          <ac:chgData name="Nguyen, Ngan V T" userId="2e7dd130-d492-47b2-9c30-14fe0e0286bb" providerId="ADAL" clId="{64895522-0B43-4ED9-8000-6033A8F74ACB}" dt="2020-11-27T12:24:17.126" v="454" actId="164"/>
          <ac:spMkLst>
            <pc:docMk/>
            <pc:sldMk cId="575427442" sldId="318"/>
            <ac:spMk id="13" creationId="{EF0CE61F-2BD6-4390-8806-997CC62A6958}"/>
          </ac:spMkLst>
        </pc:spChg>
        <pc:spChg chg="add mod">
          <ac:chgData name="Nguyen, Ngan V T" userId="2e7dd130-d492-47b2-9c30-14fe0e0286bb" providerId="ADAL" clId="{64895522-0B43-4ED9-8000-6033A8F74ACB}" dt="2020-11-27T12:24:17.126" v="454" actId="164"/>
          <ac:spMkLst>
            <pc:docMk/>
            <pc:sldMk cId="575427442" sldId="318"/>
            <ac:spMk id="14" creationId="{EDC91B11-FAF5-4DE1-B546-B2D59FF74D94}"/>
          </ac:spMkLst>
        </pc:spChg>
        <pc:spChg chg="add mod">
          <ac:chgData name="Nguyen, Ngan V T" userId="2e7dd130-d492-47b2-9c30-14fe0e0286bb" providerId="ADAL" clId="{64895522-0B43-4ED9-8000-6033A8F74ACB}" dt="2020-11-27T12:25:42.499" v="507" actId="1076"/>
          <ac:spMkLst>
            <pc:docMk/>
            <pc:sldMk cId="575427442" sldId="318"/>
            <ac:spMk id="16" creationId="{959CC5C5-7F92-45EB-9AAE-DD2A55574B7D}"/>
          </ac:spMkLst>
        </pc:spChg>
        <pc:grpChg chg="add mod ord">
          <ac:chgData name="Nguyen, Ngan V T" userId="2e7dd130-d492-47b2-9c30-14fe0e0286bb" providerId="ADAL" clId="{64895522-0B43-4ED9-8000-6033A8F74ACB}" dt="2020-11-27T12:23:47.623" v="447" actId="167"/>
          <ac:grpSpMkLst>
            <pc:docMk/>
            <pc:sldMk cId="575427442" sldId="318"/>
            <ac:grpSpMk id="9" creationId="{3FFF5908-CE6A-4CA9-A989-96C65708E3B3}"/>
          </ac:grpSpMkLst>
        </pc:grpChg>
        <pc:grpChg chg="add mod">
          <ac:chgData name="Nguyen, Ngan V T" userId="2e7dd130-d492-47b2-9c30-14fe0e0286bb" providerId="ADAL" clId="{64895522-0B43-4ED9-8000-6033A8F74ACB}" dt="2020-11-27T12:28:16.282" v="508" actId="1076"/>
          <ac:grpSpMkLst>
            <pc:docMk/>
            <pc:sldMk cId="575427442" sldId="318"/>
            <ac:grpSpMk id="12" creationId="{F19658F4-457F-4421-AE62-E221C004D3D3}"/>
          </ac:grpSpMkLst>
        </pc:grpChg>
        <pc:picChg chg="del">
          <ac:chgData name="Nguyen, Ngan V T" userId="2e7dd130-d492-47b2-9c30-14fe0e0286bb" providerId="ADAL" clId="{64895522-0B43-4ED9-8000-6033A8F74ACB}" dt="2020-11-27T12:16:44.838" v="370" actId="478"/>
          <ac:picMkLst>
            <pc:docMk/>
            <pc:sldMk cId="575427442" sldId="318"/>
            <ac:picMk id="2" creationId="{FFDEFF1C-D312-471F-B0CE-7561D14DB986}"/>
          </ac:picMkLst>
        </pc:picChg>
        <pc:picChg chg="add mod modCrop">
          <ac:chgData name="Nguyen, Ngan V T" userId="2e7dd130-d492-47b2-9c30-14fe0e0286bb" providerId="ADAL" clId="{64895522-0B43-4ED9-8000-6033A8F74ACB}" dt="2020-11-27T12:24:17.126" v="454" actId="164"/>
          <ac:picMkLst>
            <pc:docMk/>
            <pc:sldMk cId="575427442" sldId="318"/>
            <ac:picMk id="3" creationId="{C4D91D8E-6E78-40B7-B2D1-943B07DF831E}"/>
          </ac:picMkLst>
        </pc:picChg>
        <pc:picChg chg="add del">
          <ac:chgData name="Nguyen, Ngan V T" userId="2e7dd130-d492-47b2-9c30-14fe0e0286bb" providerId="ADAL" clId="{64895522-0B43-4ED9-8000-6033A8F74ACB}" dt="2020-11-27T12:20:37.517" v="378"/>
          <ac:picMkLst>
            <pc:docMk/>
            <pc:sldMk cId="575427442" sldId="318"/>
            <ac:picMk id="5" creationId="{F4571710-BA26-4AB2-82CD-DAC73B7F348E}"/>
          </ac:picMkLst>
        </pc:picChg>
        <pc:picChg chg="add mod ord modCrop">
          <ac:chgData name="Nguyen, Ngan V T" userId="2e7dd130-d492-47b2-9c30-14fe0e0286bb" providerId="ADAL" clId="{64895522-0B43-4ED9-8000-6033A8F74ACB}" dt="2020-11-27T12:23:43.403" v="446" actId="164"/>
          <ac:picMkLst>
            <pc:docMk/>
            <pc:sldMk cId="575427442" sldId="318"/>
            <ac:picMk id="7" creationId="{8D162145-B52B-4BA9-9721-454BB4E3EA6F}"/>
          </ac:picMkLst>
        </pc:picChg>
      </pc:sldChg>
      <pc:sldChg chg="del">
        <pc:chgData name="Nguyen, Ngan V T" userId="2e7dd130-d492-47b2-9c30-14fe0e0286bb" providerId="ADAL" clId="{64895522-0B43-4ED9-8000-6033A8F74ACB}" dt="2020-11-27T12:14:04.078" v="346" actId="2696"/>
        <pc:sldMkLst>
          <pc:docMk/>
          <pc:sldMk cId="2495151302" sldId="318"/>
        </pc:sldMkLst>
      </pc:sldChg>
      <pc:sldChg chg="del">
        <pc:chgData name="Nguyen, Ngan V T" userId="2e7dd130-d492-47b2-9c30-14fe0e0286bb" providerId="ADAL" clId="{64895522-0B43-4ED9-8000-6033A8F74ACB}" dt="2020-11-27T12:14:04.942" v="347" actId="2696"/>
        <pc:sldMkLst>
          <pc:docMk/>
          <pc:sldMk cId="333272509" sldId="319"/>
        </pc:sldMkLst>
      </pc:sldChg>
      <pc:sldChg chg="addSp delSp modSp add">
        <pc:chgData name="Nguyen, Ngan V T" userId="2e7dd130-d492-47b2-9c30-14fe0e0286bb" providerId="ADAL" clId="{64895522-0B43-4ED9-8000-6033A8F74ACB}" dt="2020-11-27T12:21:37.337" v="429" actId="1076"/>
        <pc:sldMkLst>
          <pc:docMk/>
          <pc:sldMk cId="1926037813" sldId="319"/>
        </pc:sldMkLst>
        <pc:spChg chg="add mod">
          <ac:chgData name="Nguyen, Ngan V T" userId="2e7dd130-d492-47b2-9c30-14fe0e0286bb" providerId="ADAL" clId="{64895522-0B43-4ED9-8000-6033A8F74ACB}" dt="2020-11-27T12:21:35.791" v="428" actId="1076"/>
          <ac:spMkLst>
            <pc:docMk/>
            <pc:sldMk cId="1926037813" sldId="319"/>
            <ac:spMk id="5" creationId="{A004D229-E72D-4C19-B609-55679D6FE18C}"/>
          </ac:spMkLst>
        </pc:spChg>
        <pc:picChg chg="add mod ord">
          <ac:chgData name="Nguyen, Ngan V T" userId="2e7dd130-d492-47b2-9c30-14fe0e0286bb" providerId="ADAL" clId="{64895522-0B43-4ED9-8000-6033A8F74ACB}" dt="2020-11-27T12:21:37.337" v="429" actId="1076"/>
          <ac:picMkLst>
            <pc:docMk/>
            <pc:sldMk cId="1926037813" sldId="319"/>
            <ac:picMk id="2" creationId="{BADD6181-B8C5-4E4D-844F-0ECD1229FA6D}"/>
          </ac:picMkLst>
        </pc:picChg>
        <pc:picChg chg="del">
          <ac:chgData name="Nguyen, Ngan V T" userId="2e7dd130-d492-47b2-9c30-14fe0e0286bb" providerId="ADAL" clId="{64895522-0B43-4ED9-8000-6033A8F74ACB}" dt="2020-11-27T12:20:42.483" v="380" actId="478"/>
          <ac:picMkLst>
            <pc:docMk/>
            <pc:sldMk cId="1926037813" sldId="319"/>
            <ac:picMk id="3" creationId="{C4D91D8E-6E78-40B7-B2D1-943B07DF831E}"/>
          </ac:picMkLst>
        </pc:picChg>
      </pc:sldChg>
      <pc:sldChg chg="del">
        <pc:chgData name="Nguyen, Ngan V T" userId="2e7dd130-d492-47b2-9c30-14fe0e0286bb" providerId="ADAL" clId="{64895522-0B43-4ED9-8000-6033A8F74ACB}" dt="2020-11-27T12:14:05.267" v="348" actId="2696"/>
        <pc:sldMkLst>
          <pc:docMk/>
          <pc:sldMk cId="3345011880" sldId="320"/>
        </pc:sldMkLst>
      </pc:sldChg>
      <pc:sldChg chg="del">
        <pc:chgData name="Nguyen, Ngan V T" userId="2e7dd130-d492-47b2-9c30-14fe0e0286bb" providerId="ADAL" clId="{64895522-0B43-4ED9-8000-6033A8F74ACB}" dt="2020-11-27T12:14:07.079" v="351" actId="2696"/>
        <pc:sldMkLst>
          <pc:docMk/>
          <pc:sldMk cId="3486828012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97696-45CF-4D92-8E6D-4A29467E35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97696-45CF-4D92-8E6D-4A29467E3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glib.eg.org/handle/10.2312/eurova202010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idatavisualizationlab.github.io/HPCC/connectedScatterPlot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6CAF8-8E51-4F83-B851-64860A15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331" y="-365126"/>
            <a:ext cx="11488615" cy="7223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Connected Scatterplot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1/8/2021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11256-29EB-46AD-8D29-6EC844D0C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8" b="8592"/>
          <a:stretch/>
        </p:blipFill>
        <p:spPr>
          <a:xfrm>
            <a:off x="2762792" y="1301382"/>
            <a:ext cx="9440525" cy="4967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432B90-19A3-41AB-B145-BA403776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2" y="2653238"/>
            <a:ext cx="920467" cy="9471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334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endParaRPr lang="en-US" dirty="0"/>
          </a:p>
          <a:p>
            <a:r>
              <a:rPr lang="en-US" dirty="0"/>
              <a:t>Job</a:t>
            </a:r>
          </a:p>
          <a:p>
            <a:endParaRPr lang="en-US" dirty="0"/>
          </a:p>
          <a:p>
            <a:r>
              <a:rPr lang="en-US" dirty="0"/>
              <a:t>Nodes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420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B3CF8-054C-4A07-96CD-8F983B84A070}"/>
              </a:ext>
            </a:extLst>
          </p:cNvPr>
          <p:cNvSpPr/>
          <p:nvPr/>
        </p:nvSpPr>
        <p:spPr>
          <a:xfrm>
            <a:off x="-1" y="4672573"/>
            <a:ext cx="4945221" cy="1612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96E49-87B4-4A46-9EDD-917467107FD0}"/>
              </a:ext>
            </a:extLst>
          </p:cNvPr>
          <p:cNvSpPr/>
          <p:nvPr/>
        </p:nvSpPr>
        <p:spPr>
          <a:xfrm>
            <a:off x="353178" y="4841557"/>
            <a:ext cx="42654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Color of connected scatter plot by </a:t>
            </a:r>
            <a:r>
              <a:rPr lang="en-US" i="1" dirty="0" err="1"/>
              <a:t>Congnostics</a:t>
            </a:r>
            <a:r>
              <a:rPr lang="en-US" i="1" dirty="0"/>
              <a:t>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green dot in the Scatter plot was the data point when the job finished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9C36DE-9669-4A8B-8C01-EE689771A549}"/>
              </a:ext>
            </a:extLst>
          </p:cNvPr>
          <p:cNvSpPr/>
          <p:nvPr/>
        </p:nvSpPr>
        <p:spPr>
          <a:xfrm>
            <a:off x="671871" y="6273225"/>
            <a:ext cx="11502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Congnostics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: Visual Features for Doubly Time Series Plots, Bao Nguyen,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Rattikorm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Hewett, Tommy Dang, EuroVA2020 </a:t>
            </a:r>
            <a:r>
              <a:rPr lang="en-US" sz="1600" i="1" dirty="0">
                <a:hlinkClick r:id="rId4"/>
              </a:rPr>
              <a:t>https://diglib.eg.org/handle/10.2312/eurova20201086</a:t>
            </a:r>
            <a:r>
              <a:rPr lang="en-US" sz="1600" i="1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B03453-703F-476B-84B3-A64E9DC91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6" t="16311" r="72756" b="80244"/>
          <a:stretch/>
        </p:blipFill>
        <p:spPr>
          <a:xfrm>
            <a:off x="1834147" y="1554428"/>
            <a:ext cx="1142148" cy="336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CDBB9F-3B35-4637-8F6E-00BC9A4FB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3" t="12327" r="55431" b="85037"/>
          <a:stretch/>
        </p:blipFill>
        <p:spPr>
          <a:xfrm>
            <a:off x="1834147" y="2165167"/>
            <a:ext cx="1628885" cy="2158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599BC7-C69E-4254-BC46-2F911512433E}"/>
              </a:ext>
            </a:extLst>
          </p:cNvPr>
          <p:cNvCxnSpPr>
            <a:cxnSpLocks/>
          </p:cNvCxnSpPr>
          <p:nvPr/>
        </p:nvCxnSpPr>
        <p:spPr>
          <a:xfrm>
            <a:off x="2646619" y="3737871"/>
            <a:ext cx="921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29BE83-D695-42F7-9CC7-6C9F52A0CCCB}"/>
              </a:ext>
            </a:extLst>
          </p:cNvPr>
          <p:cNvSpPr txBox="1"/>
          <p:nvPr/>
        </p:nvSpPr>
        <p:spPr>
          <a:xfrm>
            <a:off x="2646619" y="3808418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CPU1 Temp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23ECB8-9693-4E3C-94A3-F9E70D80AEA6}"/>
              </a:ext>
            </a:extLst>
          </p:cNvPr>
          <p:cNvCxnSpPr>
            <a:cxnSpLocks/>
          </p:cNvCxnSpPr>
          <p:nvPr/>
        </p:nvCxnSpPr>
        <p:spPr>
          <a:xfrm flipV="1">
            <a:off x="2459676" y="2685934"/>
            <a:ext cx="0" cy="90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3F39BE-6255-4168-B1F5-D7FDD35C4DA8}"/>
              </a:ext>
            </a:extLst>
          </p:cNvPr>
          <p:cNvSpPr txBox="1"/>
          <p:nvPr/>
        </p:nvSpPr>
        <p:spPr>
          <a:xfrm rot="16200000">
            <a:off x="1468924" y="3186998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Memory Usage</a:t>
            </a:r>
          </a:p>
        </p:txBody>
      </p:sp>
    </p:spTree>
    <p:extLst>
      <p:ext uri="{BB962C8B-B14F-4D97-AF65-F5344CB8AC3E}">
        <p14:creationId xmlns:p14="http://schemas.microsoft.com/office/powerpoint/2010/main" val="149054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Connected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911CEA-AE44-4BAD-84B9-1BCC11D9A39D}"/>
              </a:ext>
            </a:extLst>
          </p:cNvPr>
          <p:cNvSpPr/>
          <p:nvPr/>
        </p:nvSpPr>
        <p:spPr>
          <a:xfrm>
            <a:off x="2043404" y="2992605"/>
            <a:ext cx="844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Historical data</a:t>
            </a:r>
          </a:p>
          <a:p>
            <a:pPr algn="ctr"/>
            <a:r>
              <a:rPr lang="en-US" sz="1400" dirty="0">
                <a:hlinkClick r:id="rId2"/>
              </a:rPr>
              <a:t>https://idatavisualizationlab.github.io/HPCC/connectedScatterPlot/</a:t>
            </a:r>
            <a:r>
              <a:rPr lang="en-US" sz="1400" dirty="0"/>
              <a:t> 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9CC68-9BA3-4F74-9D2B-4EF3E1B21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86" y="3751418"/>
            <a:ext cx="9201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9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00100-BE4C-448C-8695-73E2D01B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8" y="1333082"/>
            <a:ext cx="10989365" cy="55288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Connected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3F93314-A123-4BAA-BC1C-9D661C642F0C}"/>
              </a:ext>
            </a:extLst>
          </p:cNvPr>
          <p:cNvSpPr/>
          <p:nvPr/>
        </p:nvSpPr>
        <p:spPr>
          <a:xfrm>
            <a:off x="8588128" y="93658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CPU1 Temp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v.s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. Memory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4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FF5908-CE6A-4CA9-A989-96C65708E3B3}"/>
              </a:ext>
            </a:extLst>
          </p:cNvPr>
          <p:cNvGrpSpPr/>
          <p:nvPr/>
        </p:nvGrpSpPr>
        <p:grpSpPr>
          <a:xfrm>
            <a:off x="6096000" y="1239520"/>
            <a:ext cx="6107747" cy="5618480"/>
            <a:chOff x="6096000" y="1239520"/>
            <a:chExt cx="6107747" cy="56184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162145-B52B-4BA9-9721-454BB4E3E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3" t="3284"/>
            <a:stretch/>
          </p:blipFill>
          <p:spPr>
            <a:xfrm>
              <a:off x="6390322" y="1266185"/>
              <a:ext cx="5813425" cy="55918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DA433B-FBFC-4617-8D0D-DAC404B234D1}"/>
                </a:ext>
              </a:extLst>
            </p:cNvPr>
            <p:cNvSpPr/>
            <p:nvPr/>
          </p:nvSpPr>
          <p:spPr>
            <a:xfrm>
              <a:off x="6380480" y="1239520"/>
              <a:ext cx="1442720" cy="233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DCB874-BE6A-4206-9FEE-CF85DD64C72C}"/>
                </a:ext>
              </a:extLst>
            </p:cNvPr>
            <p:cNvSpPr/>
            <p:nvPr/>
          </p:nvSpPr>
          <p:spPr>
            <a:xfrm>
              <a:off x="6380480" y="4176088"/>
              <a:ext cx="1351280" cy="268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9D7C47-56EB-43DC-A543-A2D9563B387D}"/>
                </a:ext>
              </a:extLst>
            </p:cNvPr>
            <p:cNvSpPr/>
            <p:nvPr/>
          </p:nvSpPr>
          <p:spPr>
            <a:xfrm>
              <a:off x="6096000" y="2721136"/>
              <a:ext cx="675640" cy="268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Connected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9658F4-457F-4421-AE62-E221C004D3D3}"/>
              </a:ext>
            </a:extLst>
          </p:cNvPr>
          <p:cNvGrpSpPr/>
          <p:nvPr/>
        </p:nvGrpSpPr>
        <p:grpSpPr>
          <a:xfrm>
            <a:off x="663893" y="3342059"/>
            <a:ext cx="5051742" cy="1076411"/>
            <a:chOff x="500380" y="3810544"/>
            <a:chExt cx="5051742" cy="10764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91D8E-6E78-40B7-B2D1-943B07DF8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49"/>
            <a:stretch/>
          </p:blipFill>
          <p:spPr>
            <a:xfrm>
              <a:off x="665797" y="4025882"/>
              <a:ext cx="4886325" cy="78517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0CE61F-2BD6-4390-8806-997CC62A6958}"/>
                </a:ext>
              </a:extLst>
            </p:cNvPr>
            <p:cNvSpPr/>
            <p:nvPr/>
          </p:nvSpPr>
          <p:spPr>
            <a:xfrm>
              <a:off x="500380" y="4431166"/>
              <a:ext cx="1744980" cy="455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C91B11-FAF5-4DE1-B546-B2D59FF74D94}"/>
                </a:ext>
              </a:extLst>
            </p:cNvPr>
            <p:cNvSpPr/>
            <p:nvPr/>
          </p:nvSpPr>
          <p:spPr>
            <a:xfrm>
              <a:off x="500380" y="3810544"/>
              <a:ext cx="1744980" cy="405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9CC5C5-7F92-45EB-9AAE-DD2A55574B7D}"/>
              </a:ext>
            </a:extLst>
          </p:cNvPr>
          <p:cNvSpPr txBox="1"/>
          <p:nvPr/>
        </p:nvSpPr>
        <p:spPr>
          <a:xfrm>
            <a:off x="665797" y="170831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Consistency of scatterplots within same job </a:t>
            </a:r>
          </a:p>
        </p:txBody>
      </p:sp>
    </p:spTree>
    <p:extLst>
      <p:ext uri="{BB962C8B-B14F-4D97-AF65-F5344CB8AC3E}">
        <p14:creationId xmlns:p14="http://schemas.microsoft.com/office/powerpoint/2010/main" val="57542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Connected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9CC5C5-7F92-45EB-9AAE-DD2A55574B7D}"/>
              </a:ext>
            </a:extLst>
          </p:cNvPr>
          <p:cNvSpPr txBox="1"/>
          <p:nvPr/>
        </p:nvSpPr>
        <p:spPr>
          <a:xfrm>
            <a:off x="5555849" y="511997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end with High CPU1 Temperature</a:t>
            </a:r>
          </a:p>
          <a:p>
            <a:r>
              <a:rPr lang="en-US" dirty="0"/>
              <a:t>Memory Usage increase at the 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C30ACF-63D9-4260-A415-2B039D46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140"/>
            <a:ext cx="12192000" cy="583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89AB47-8D1D-445A-8FDC-39189174BAF8}"/>
              </a:ext>
            </a:extLst>
          </p:cNvPr>
          <p:cNvSpPr/>
          <p:nvPr/>
        </p:nvSpPr>
        <p:spPr>
          <a:xfrm>
            <a:off x="0" y="2860714"/>
            <a:ext cx="934278" cy="338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8D19DA-1B40-45A8-9577-6A589B171F17}"/>
              </a:ext>
            </a:extLst>
          </p:cNvPr>
          <p:cNvSpPr/>
          <p:nvPr/>
        </p:nvSpPr>
        <p:spPr>
          <a:xfrm>
            <a:off x="0" y="2327777"/>
            <a:ext cx="934278" cy="338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D574EF-F13B-4F86-B22C-3C07D607B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33" y="3440014"/>
            <a:ext cx="2752725" cy="27527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6B716F-487C-464E-AD05-716121E7D635}"/>
              </a:ext>
            </a:extLst>
          </p:cNvPr>
          <p:cNvCxnSpPr/>
          <p:nvPr/>
        </p:nvCxnSpPr>
        <p:spPr>
          <a:xfrm>
            <a:off x="2703443" y="3030207"/>
            <a:ext cx="0" cy="409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4EB04-A3DB-42FC-9783-5BEDD9DF131B}"/>
              </a:ext>
            </a:extLst>
          </p:cNvPr>
          <p:cNvCxnSpPr>
            <a:cxnSpLocks/>
          </p:cNvCxnSpPr>
          <p:nvPr/>
        </p:nvCxnSpPr>
        <p:spPr>
          <a:xfrm>
            <a:off x="3240157" y="3030207"/>
            <a:ext cx="2224501" cy="409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59BC86-E4C7-44A4-B2F8-C8F50D5714BC}"/>
              </a:ext>
            </a:extLst>
          </p:cNvPr>
          <p:cNvSpPr/>
          <p:nvPr/>
        </p:nvSpPr>
        <p:spPr>
          <a:xfrm>
            <a:off x="4729163" y="5144161"/>
            <a:ext cx="702364" cy="5068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DD6181-B8C5-4E4D-844F-0ECD1229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173" y="1327790"/>
            <a:ext cx="5035063" cy="55302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Connected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04D229-E72D-4C19-B609-55679D6FE18C}"/>
              </a:ext>
            </a:extLst>
          </p:cNvPr>
          <p:cNvSpPr txBox="1"/>
          <p:nvPr/>
        </p:nvSpPr>
        <p:spPr>
          <a:xfrm>
            <a:off x="370973" y="362712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setting, different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192603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ED552D-CB4E-4304-9521-E0E0BA061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128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Connected Scatterplot</vt:lpstr>
      <vt:lpstr>Connected Scatterplot</vt:lpstr>
      <vt:lpstr>Connected Scatterplot</vt:lpstr>
      <vt:lpstr>Connected Scatterplot</vt:lpstr>
      <vt:lpstr>Connected Scatterplot</vt:lpstr>
      <vt:lpstr>Connected Scatterplot</vt:lpstr>
      <vt:lpstr>Connected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1</cp:revision>
  <dcterms:created xsi:type="dcterms:W3CDTF">2020-10-27T11:24:13Z</dcterms:created>
  <dcterms:modified xsi:type="dcterms:W3CDTF">2021-01-08T16:03:40Z</dcterms:modified>
</cp:coreProperties>
</file>