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6" r:id="rId5"/>
    <p:sldId id="261" r:id="rId6"/>
    <p:sldId id="31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8E36E5-0FCD-4BD4-88B6-8224C0E6CED9}" v="13" dt="2020-12-11T15:47:14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1" autoAdjust="0"/>
  </p:normalViewPr>
  <p:slideViewPr>
    <p:cSldViewPr snapToGrid="0">
      <p:cViewPr varScale="1">
        <p:scale>
          <a:sx n="77" d="100"/>
          <a:sy n="77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, Ngan V T" userId="2e7dd130-d492-47b2-9c30-14fe0e0286bb" providerId="ADAL" clId="{E714FC77-3268-4A92-8CAE-FFA1AEE201E0}"/>
    <pc:docChg chg="undo custSel addSld delSld modSld">
      <pc:chgData name="Nguyen, Ngan V T" userId="2e7dd130-d492-47b2-9c30-14fe0e0286bb" providerId="ADAL" clId="{E714FC77-3268-4A92-8CAE-FFA1AEE201E0}" dt="2020-12-11T15:47:20.777" v="101" actId="14100"/>
      <pc:docMkLst>
        <pc:docMk/>
      </pc:docMkLst>
      <pc:sldChg chg="del modTransition">
        <pc:chgData name="Nguyen, Ngan V T" userId="2e7dd130-d492-47b2-9c30-14fe0e0286bb" providerId="ADAL" clId="{E714FC77-3268-4A92-8CAE-FFA1AEE201E0}" dt="2020-12-11T14:41:23.206" v="32" actId="2696"/>
        <pc:sldMkLst>
          <pc:docMk/>
          <pc:sldMk cId="1490542777" sldId="257"/>
        </pc:sldMkLst>
      </pc:sldChg>
      <pc:sldChg chg="del modTransition">
        <pc:chgData name="Nguyen, Ngan V T" userId="2e7dd130-d492-47b2-9c30-14fe0e0286bb" providerId="ADAL" clId="{E714FC77-3268-4A92-8CAE-FFA1AEE201E0}" dt="2020-12-11T14:41:23.211" v="33" actId="2696"/>
        <pc:sldMkLst>
          <pc:docMk/>
          <pc:sldMk cId="816990531" sldId="309"/>
        </pc:sldMkLst>
      </pc:sldChg>
      <pc:sldChg chg="addSp delSp modSp add del">
        <pc:chgData name="Nguyen, Ngan V T" userId="2e7dd130-d492-47b2-9c30-14fe0e0286bb" providerId="ADAL" clId="{E714FC77-3268-4A92-8CAE-FFA1AEE201E0}" dt="2020-12-11T15:46:28.124" v="95" actId="2696"/>
        <pc:sldMkLst>
          <pc:docMk/>
          <pc:sldMk cId="1356358885" sldId="310"/>
        </pc:sldMkLst>
        <pc:spChg chg="add mod">
          <ac:chgData name="Nguyen, Ngan V T" userId="2e7dd130-d492-47b2-9c30-14fe0e0286bb" providerId="ADAL" clId="{E714FC77-3268-4A92-8CAE-FFA1AEE201E0}" dt="2020-12-11T15:42:44.930" v="77" actId="20577"/>
          <ac:spMkLst>
            <pc:docMk/>
            <pc:sldMk cId="1356358885" sldId="310"/>
            <ac:spMk id="3" creationId="{E6C1B2AE-1F1C-493C-AC09-0EC494C2B9A6}"/>
          </ac:spMkLst>
        </pc:spChg>
        <pc:spChg chg="del">
          <ac:chgData name="Nguyen, Ngan V T" userId="2e7dd130-d492-47b2-9c30-14fe0e0286bb" providerId="ADAL" clId="{E714FC77-3268-4A92-8CAE-FFA1AEE201E0}" dt="2020-12-11T14:41:26.943" v="34" actId="478"/>
          <ac:spMkLst>
            <pc:docMk/>
            <pc:sldMk cId="1356358885" sldId="310"/>
            <ac:spMk id="8" creationId="{AD911CEA-AE44-4BAD-84B9-1BCC11D9A39D}"/>
          </ac:spMkLst>
        </pc:spChg>
        <pc:picChg chg="add del mod">
          <ac:chgData name="Nguyen, Ngan V T" userId="2e7dd130-d492-47b2-9c30-14fe0e0286bb" providerId="ADAL" clId="{E714FC77-3268-4A92-8CAE-FFA1AEE201E0}" dt="2020-12-11T15:33:17.482" v="71" actId="478"/>
          <ac:picMkLst>
            <pc:docMk/>
            <pc:sldMk cId="1356358885" sldId="310"/>
            <ac:picMk id="2" creationId="{0AF7191C-452D-410B-B8AB-51D4EB205C84}"/>
          </ac:picMkLst>
        </pc:picChg>
        <pc:picChg chg="add del mod ord">
          <ac:chgData name="Nguyen, Ngan V T" userId="2e7dd130-d492-47b2-9c30-14fe0e0286bb" providerId="ADAL" clId="{E714FC77-3268-4A92-8CAE-FFA1AEE201E0}" dt="2020-12-11T15:42:49.238" v="79" actId="478"/>
          <ac:picMkLst>
            <pc:docMk/>
            <pc:sldMk cId="1356358885" sldId="310"/>
            <ac:picMk id="5" creationId="{EB9C26A1-C9CF-497B-B9B0-6E49A2A767FC}"/>
          </ac:picMkLst>
        </pc:picChg>
        <pc:picChg chg="add mod">
          <ac:chgData name="Nguyen, Ngan V T" userId="2e7dd130-d492-47b2-9c30-14fe0e0286bb" providerId="ADAL" clId="{E714FC77-3268-4A92-8CAE-FFA1AEE201E0}" dt="2020-12-11T15:46:17.037" v="93" actId="1076"/>
          <ac:picMkLst>
            <pc:docMk/>
            <pc:sldMk cId="1356358885" sldId="310"/>
            <ac:picMk id="7" creationId="{567BC12D-009E-490A-B25A-581D607A6923}"/>
          </ac:picMkLst>
        </pc:picChg>
        <pc:picChg chg="del">
          <ac:chgData name="Nguyen, Ngan V T" userId="2e7dd130-d492-47b2-9c30-14fe0e0286bb" providerId="ADAL" clId="{E714FC77-3268-4A92-8CAE-FFA1AEE201E0}" dt="2020-12-11T14:41:26.943" v="34" actId="478"/>
          <ac:picMkLst>
            <pc:docMk/>
            <pc:sldMk cId="1356358885" sldId="310"/>
            <ac:picMk id="25" creationId="{99A9CC68-9BA3-4F74-9D2B-4EF3E1B21805}"/>
          </ac:picMkLst>
        </pc:picChg>
      </pc:sldChg>
      <pc:sldChg chg="addSp delSp modSp add">
        <pc:chgData name="Nguyen, Ngan V T" userId="2e7dd130-d492-47b2-9c30-14fe0e0286bb" providerId="ADAL" clId="{E714FC77-3268-4A92-8CAE-FFA1AEE201E0}" dt="2020-12-11T15:47:20.777" v="101" actId="14100"/>
        <pc:sldMkLst>
          <pc:docMk/>
          <pc:sldMk cId="1480929891" sldId="311"/>
        </pc:sldMkLst>
        <pc:spChg chg="add mod">
          <ac:chgData name="Nguyen, Ngan V T" userId="2e7dd130-d492-47b2-9c30-14fe0e0286bb" providerId="ADAL" clId="{E714FC77-3268-4A92-8CAE-FFA1AEE201E0}" dt="2020-12-11T15:46:43.619" v="98" actId="207"/>
          <ac:spMkLst>
            <pc:docMk/>
            <pc:sldMk cId="1480929891" sldId="311"/>
            <ac:spMk id="9" creationId="{A782557A-992E-4307-B6E6-CD47CAFD8708}"/>
          </ac:spMkLst>
        </pc:spChg>
        <pc:spChg chg="add mod">
          <ac:chgData name="Nguyen, Ngan V T" userId="2e7dd130-d492-47b2-9c30-14fe0e0286bb" providerId="ADAL" clId="{E714FC77-3268-4A92-8CAE-FFA1AEE201E0}" dt="2020-12-11T15:47:20.777" v="101" actId="14100"/>
          <ac:spMkLst>
            <pc:docMk/>
            <pc:sldMk cId="1480929891" sldId="311"/>
            <ac:spMk id="11" creationId="{B6970EEB-F39D-46B0-8190-9445E09011C2}"/>
          </ac:spMkLst>
        </pc:spChg>
        <pc:picChg chg="add del">
          <ac:chgData name="Nguyen, Ngan V T" userId="2e7dd130-d492-47b2-9c30-14fe0e0286bb" providerId="ADAL" clId="{E714FC77-3268-4A92-8CAE-FFA1AEE201E0}" dt="2020-12-11T15:46:01.493" v="87"/>
          <ac:picMkLst>
            <pc:docMk/>
            <pc:sldMk cId="1480929891" sldId="311"/>
            <ac:picMk id="2" creationId="{A212F21F-A7A8-400A-A4BE-8F454F670E82}"/>
          </ac:picMkLst>
        </pc:picChg>
        <pc:picChg chg="del mod">
          <ac:chgData name="Nguyen, Ngan V T" userId="2e7dd130-d492-47b2-9c30-14fe0e0286bb" providerId="ADAL" clId="{E714FC77-3268-4A92-8CAE-FFA1AEE201E0}" dt="2020-12-11T15:45:54.838" v="85" actId="478"/>
          <ac:picMkLst>
            <pc:docMk/>
            <pc:sldMk cId="1480929891" sldId="311"/>
            <ac:picMk id="7" creationId="{567BC12D-009E-490A-B25A-581D607A6923}"/>
          </ac:picMkLst>
        </pc:picChg>
        <pc:picChg chg="add mod">
          <ac:chgData name="Nguyen, Ngan V T" userId="2e7dd130-d492-47b2-9c30-14fe0e0286bb" providerId="ADAL" clId="{E714FC77-3268-4A92-8CAE-FFA1AEE201E0}" dt="2020-12-11T15:46:22.626" v="94" actId="1076"/>
          <ac:picMkLst>
            <pc:docMk/>
            <pc:sldMk cId="1480929891" sldId="311"/>
            <ac:picMk id="8" creationId="{F7601132-EC13-4B1F-8748-2942BF1CF7C8}"/>
          </ac:picMkLst>
        </pc:picChg>
      </pc:sldChg>
      <pc:sldChg chg="add del">
        <pc:chgData name="Nguyen, Ngan V T" userId="2e7dd130-d492-47b2-9c30-14fe0e0286bb" providerId="ADAL" clId="{E714FC77-3268-4A92-8CAE-FFA1AEE201E0}" dt="2020-12-11T14:41:13.705" v="24" actId="2696"/>
        <pc:sldMkLst>
          <pc:docMk/>
          <pc:sldMk cId="366351951" sldId="315"/>
        </pc:sldMkLst>
      </pc:sldChg>
      <pc:sldChg chg="add del">
        <pc:chgData name="Nguyen, Ngan V T" userId="2e7dd130-d492-47b2-9c30-14fe0e0286bb" providerId="ADAL" clId="{E714FC77-3268-4A92-8CAE-FFA1AEE201E0}" dt="2020-12-11T14:41:13.723" v="27" actId="2696"/>
        <pc:sldMkLst>
          <pc:docMk/>
          <pc:sldMk cId="97109801" sldId="316"/>
        </pc:sldMkLst>
      </pc:sldChg>
      <pc:sldChg chg="add del">
        <pc:chgData name="Nguyen, Ngan V T" userId="2e7dd130-d492-47b2-9c30-14fe0e0286bb" providerId="ADAL" clId="{E714FC77-3268-4A92-8CAE-FFA1AEE201E0}" dt="2020-12-11T14:41:13.712" v="25" actId="2696"/>
        <pc:sldMkLst>
          <pc:docMk/>
          <pc:sldMk cId="4050294027" sldId="317"/>
        </pc:sldMkLst>
      </pc:sldChg>
      <pc:sldChg chg="add del">
        <pc:chgData name="Nguyen, Ngan V T" userId="2e7dd130-d492-47b2-9c30-14fe0e0286bb" providerId="ADAL" clId="{E714FC77-3268-4A92-8CAE-FFA1AEE201E0}" dt="2020-12-11T14:41:13.690" v="21" actId="2696"/>
        <pc:sldMkLst>
          <pc:docMk/>
          <pc:sldMk cId="2495151302" sldId="318"/>
        </pc:sldMkLst>
      </pc:sldChg>
      <pc:sldChg chg="add del">
        <pc:chgData name="Nguyen, Ngan V T" userId="2e7dd130-d492-47b2-9c30-14fe0e0286bb" providerId="ADAL" clId="{E714FC77-3268-4A92-8CAE-FFA1AEE201E0}" dt="2020-12-11T14:41:13.695" v="22" actId="2696"/>
        <pc:sldMkLst>
          <pc:docMk/>
          <pc:sldMk cId="333272509" sldId="319"/>
        </pc:sldMkLst>
      </pc:sldChg>
      <pc:sldChg chg="add del">
        <pc:chgData name="Nguyen, Ngan V T" userId="2e7dd130-d492-47b2-9c30-14fe0e0286bb" providerId="ADAL" clId="{E714FC77-3268-4A92-8CAE-FFA1AEE201E0}" dt="2020-12-11T14:41:13.701" v="23" actId="2696"/>
        <pc:sldMkLst>
          <pc:docMk/>
          <pc:sldMk cId="3345011880" sldId="320"/>
        </pc:sldMkLst>
      </pc:sldChg>
      <pc:sldChg chg="add del">
        <pc:chgData name="Nguyen, Ngan V T" userId="2e7dd130-d492-47b2-9c30-14fe0e0286bb" providerId="ADAL" clId="{E714FC77-3268-4A92-8CAE-FFA1AEE201E0}" dt="2020-12-11T14:41:13.717" v="26" actId="2696"/>
        <pc:sldMkLst>
          <pc:docMk/>
          <pc:sldMk cId="3486828012" sldId="321"/>
        </pc:sldMkLst>
      </pc:sldChg>
      <pc:sldChg chg="add del">
        <pc:chgData name="Nguyen, Ngan V T" userId="2e7dd130-d492-47b2-9c30-14fe0e0286bb" providerId="ADAL" clId="{E714FC77-3268-4A92-8CAE-FFA1AEE201E0}" dt="2020-12-11T14:41:13.769" v="30" actId="2696"/>
        <pc:sldMkLst>
          <pc:docMk/>
          <pc:sldMk cId="3645759664" sldId="322"/>
        </pc:sldMkLst>
      </pc:sldChg>
      <pc:sldChg chg="add del">
        <pc:chgData name="Nguyen, Ngan V T" userId="2e7dd130-d492-47b2-9c30-14fe0e0286bb" providerId="ADAL" clId="{E714FC77-3268-4A92-8CAE-FFA1AEE201E0}" dt="2020-12-11T14:41:13.762" v="29" actId="2696"/>
        <pc:sldMkLst>
          <pc:docMk/>
          <pc:sldMk cId="2471977640" sldId="323"/>
        </pc:sldMkLst>
      </pc:sldChg>
      <pc:sldChg chg="add del">
        <pc:chgData name="Nguyen, Ngan V T" userId="2e7dd130-d492-47b2-9c30-14fe0e0286bb" providerId="ADAL" clId="{E714FC77-3268-4A92-8CAE-FFA1AEE201E0}" dt="2020-12-11T14:41:13.741" v="28" actId="2696"/>
        <pc:sldMkLst>
          <pc:docMk/>
          <pc:sldMk cId="627931528" sldId="3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EE928-F36E-4446-BB7E-32CFA6589AD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97696-45CF-4D92-8E6D-4A29467E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6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8865-3FB7-4594-81DC-A466FD206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FADE7-7EC2-40A8-BF87-DBECBB196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CDF80-6B53-4A47-B2A0-260A7448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98078-0A44-4EE6-8691-CFA1E9CA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6B122-3C7E-463B-B01A-EDE85D5E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EB53-3B71-41F9-8ED2-BC4C7C44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B6594-3D2F-4760-9E9E-CC2CCE2BB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172B6-4510-4684-9C81-CB918E23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7B731-5076-4714-B630-796F20D2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34982-0AD0-45F2-A918-0EBAA4C3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6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EAB49B-FA10-4A58-BB88-615DB0CDD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BCB4E-89FE-4314-BACF-EC4A4E56A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03406-125B-44A7-BC9D-5D4EE63F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5F06A-2B87-4A93-9D5A-8117A978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5CCEC-BE45-4750-95A7-684E0B67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675C-A295-41CB-B4FD-D17325C8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5DB94-6FC6-49ED-8E95-1624BA9E4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EB6E4-4DBA-4B39-BDD1-01A3897B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21B5F-5214-4178-B7F4-9F3F051EE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3985E-C822-4C26-927B-9B57112B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8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8E65-C018-4092-B20A-95CA9526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ECF7B-6049-4CE0-B324-EDFF1FF2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706D4-AEDE-4997-A873-315DAFCF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4DE5E-641C-4952-A0F0-D1823ACA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A05EF-3956-4C79-8E18-4B91F2D1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4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7AA97-FFC3-481E-A2F5-9999D8BF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ABCA4-EE92-4CCE-8BD6-D8D42EBB0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E418E-8A01-4A27-8390-6E8FA8310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57A3D-25A4-4551-BB42-17EF1B9F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F7A74-602C-43A3-B0C7-97E294BB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779EE-E107-46EE-8293-4D3BAD6C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5971-5180-4524-99E6-5681A545A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00B6E-11CC-408C-B0F7-2EB8D3C38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EC169-1B4E-4A98-8AF7-A1AC50972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4144E-6260-4ABE-9D2B-0DC07998A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04E0A-B93F-4D97-9972-77208583B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FD6593-10C0-4944-8CF8-8882A13B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F29352-9582-4E41-8D2D-8D5F4537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26B2B-B89A-484B-A0ED-2296942B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1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CADB-4A38-405B-855D-0F2187B0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EDB9D-B867-451A-8E62-EFC51AA9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7B344-E82F-4F9F-9417-1E45BD2B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815CC-86A6-46A4-B25A-1CCBC218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6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FA5CB-13EA-4C3C-A077-3D75BDCB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51E1E-5BE2-4AE4-9CEE-67B57F60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FD7EA-603C-4ADC-B301-3F7FFBE0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1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7877-0BBC-41C1-94EF-46BD350F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01B1-9B11-4C1D-BC40-585BCEBDE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93340-FE31-471A-BCE7-6EC95EB9D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1C4F1-8225-4E40-AF36-B9265EBA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29B94-267E-4072-863E-B4C131C0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067AE-FB85-4585-B933-05EA0B9B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6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56AD-14F4-4F14-B6E2-3A685887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68FCCA-A71B-46E3-B193-1E530CBBB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D2DC1-2F72-4159-91C1-F2121F38B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847A9-D507-4CFB-8050-DE977E373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0E22D-224C-499B-8430-64DA2358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4034E-49DD-43B4-8A83-96F0BC3A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7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85B69-9ECF-4201-B3CB-6093A0D6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6789B-DF52-47FD-A0D0-39F33226A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E2732-BA1D-48C6-8760-FFE18C62B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59854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6E3E6-AA9C-4D1A-9B7C-1D5739BD56D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61E0E-50DE-4A64-A55C-96DEC027A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2DDA1-39E8-4CA6-A11C-43EA50135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6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s://idatavisualizationlab.github.io/HPCC/spiralLayout/index.html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36B6B5-3FAA-41FA-990C-AF249A77DA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4" t="43912" r="59449" b="1160"/>
          <a:stretch/>
        </p:blipFill>
        <p:spPr>
          <a:xfrm>
            <a:off x="0" y="0"/>
            <a:ext cx="7237995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A330019-4136-4E45-8565-D91E08B7BAEC}"/>
              </a:ext>
            </a:extLst>
          </p:cNvPr>
          <p:cNvSpPr/>
          <p:nvPr/>
        </p:nvSpPr>
        <p:spPr>
          <a:xfrm>
            <a:off x="4469363" y="2481943"/>
            <a:ext cx="7722637" cy="10280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44BF3-E008-4BF2-B500-4B4058116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2791" y="945382"/>
            <a:ext cx="8202595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Job Stream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965EB-BB9B-42E4-9293-25D05B641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0941" y="3602038"/>
            <a:ext cx="4194445" cy="1655762"/>
          </a:xfrm>
        </p:spPr>
        <p:txBody>
          <a:bodyPr/>
          <a:lstStyle/>
          <a:p>
            <a:r>
              <a:rPr lang="en-US"/>
              <a:t>Weekly report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30237C6-6FBC-4F8A-97BF-85092DA9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E95DB7E-B626-43B8-8878-D9596DFD98B6}" type="datetime1">
              <a:rPr lang="en-US" smtClean="0"/>
              <a:t>12/10/2020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0777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en-US" dirty="0"/>
              <a:t>Job 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32779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D911CEA-AE44-4BAD-84B9-1BCC11D9A39D}"/>
              </a:ext>
            </a:extLst>
          </p:cNvPr>
          <p:cNvSpPr/>
          <p:nvPr/>
        </p:nvSpPr>
        <p:spPr>
          <a:xfrm>
            <a:off x="2043404" y="2992605"/>
            <a:ext cx="84442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Historical data</a:t>
            </a:r>
          </a:p>
          <a:p>
            <a:pPr algn="ctr"/>
            <a:r>
              <a:rPr lang="en-US" sz="1400" dirty="0">
                <a:hlinkClick r:id="rId2"/>
              </a:rPr>
              <a:t>https://idatavisualizationlab.github.io/HPCC/sankeyViewer/index.html</a:t>
            </a:r>
            <a:endParaRPr lang="en-US" sz="1400" dirty="0"/>
          </a:p>
        </p:txBody>
      </p:sp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A9CC68-9BA3-4F74-9D2B-4EF3E1B21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986" y="3751418"/>
            <a:ext cx="92011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96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en-US" dirty="0"/>
              <a:t>Job 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32779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6C1B2AE-1F1C-493C-AC09-0EC494C2B9A6}"/>
              </a:ext>
            </a:extLst>
          </p:cNvPr>
          <p:cNvSpPr txBox="1"/>
          <p:nvPr/>
        </p:nvSpPr>
        <p:spPr>
          <a:xfrm>
            <a:off x="8266043" y="936581"/>
            <a:ext cx="392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CPU core more than 36</a:t>
            </a:r>
          </a:p>
        </p:txBody>
      </p:sp>
      <p:pic>
        <p:nvPicPr>
          <p:cNvPr id="8" name="Picture 7" descr="Chart, bar chart, histogram&#10;&#10;Description automatically generated">
            <a:extLst>
              <a:ext uri="{FF2B5EF4-FFF2-40B4-BE49-F238E27FC236}">
                <a16:creationId xmlns:a16="http://schemas.microsoft.com/office/drawing/2014/main" id="{F7601132-EC13-4B1F-8748-2942BF1CF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40" y="1349668"/>
            <a:ext cx="10643919" cy="550833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82557A-992E-4307-B6E6-CD47CAFD8708}"/>
              </a:ext>
            </a:extLst>
          </p:cNvPr>
          <p:cNvSpPr/>
          <p:nvPr/>
        </p:nvSpPr>
        <p:spPr>
          <a:xfrm>
            <a:off x="9064487" y="2733261"/>
            <a:ext cx="1858617" cy="1391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6970EEB-F39D-46B0-8190-9445E09011C2}"/>
              </a:ext>
            </a:extLst>
          </p:cNvPr>
          <p:cNvSpPr/>
          <p:nvPr/>
        </p:nvSpPr>
        <p:spPr>
          <a:xfrm>
            <a:off x="9064487" y="3111864"/>
            <a:ext cx="2216426" cy="15098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29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21271DC8229C49A552750EAF0BEE92" ma:contentTypeVersion="13" ma:contentTypeDescription="Create a new document." ma:contentTypeScope="" ma:versionID="e50e64cefa1f4b1bc5e03c025d94df6f">
  <xsd:schema xmlns:xsd="http://www.w3.org/2001/XMLSchema" xmlns:xs="http://www.w3.org/2001/XMLSchema" xmlns:p="http://schemas.microsoft.com/office/2006/metadata/properties" xmlns:ns3="89b357b8-24de-4efd-83d6-488c2953c3ca" xmlns:ns4="a6e42570-7845-4378-8e20-72d8f65608c5" targetNamespace="http://schemas.microsoft.com/office/2006/metadata/properties" ma:root="true" ma:fieldsID="7339cf8c7abe60c6eacb152a14233fd4" ns3:_="" ns4:_="">
    <xsd:import namespace="89b357b8-24de-4efd-83d6-488c2953c3ca"/>
    <xsd:import namespace="a6e42570-7845-4378-8e20-72d8f65608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357b8-24de-4efd-83d6-488c2953c3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e42570-7845-4378-8e20-72d8f65608c5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C76935-9AB0-40DA-B3E9-8E0A70CE41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D1EEC5-943C-4C56-B8D0-EE11A21F2DF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9ED552D-CB4E-4304-9521-E0E0BA0619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b357b8-24de-4efd-83d6-488c2953c3ca"/>
    <ds:schemaRef ds:uri="a6e42570-7845-4378-8e20-72d8f65608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9642</TotalTime>
  <Words>32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Job Stream</vt:lpstr>
      <vt:lpstr>Job Stream</vt:lpstr>
      <vt:lpstr>Job Stream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SpiralLayout</dc:title>
  <dc:creator>Nguyen, Ngan V T</dc:creator>
  <cp:lastModifiedBy>Nguyen, Ngan V T</cp:lastModifiedBy>
  <cp:revision>1</cp:revision>
  <dcterms:created xsi:type="dcterms:W3CDTF">2020-10-27T11:24:13Z</dcterms:created>
  <dcterms:modified xsi:type="dcterms:W3CDTF">2020-12-11T15:47:22Z</dcterms:modified>
</cp:coreProperties>
</file>