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343" r:id="rId5"/>
    <p:sldId id="344" r:id="rId6"/>
    <p:sldId id="349" r:id="rId7"/>
    <p:sldId id="351" r:id="rId8"/>
    <p:sldId id="346" r:id="rId9"/>
    <p:sldId id="350" r:id="rId10"/>
    <p:sldId id="352" r:id="rId11"/>
    <p:sldId id="353" r:id="rId12"/>
    <p:sldId id="355" r:id="rId13"/>
    <p:sldId id="3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920F3B-83A2-4036-8A0A-D70A49C7C588}" v="150" dt="2021-03-12T16:29:09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7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 Ngan V T" userId="2e7dd130-d492-47b2-9c30-14fe0e0286bb" providerId="ADAL" clId="{9D920F3B-83A2-4036-8A0A-D70A49C7C588}"/>
    <pc:docChg chg="undo custSel addSld delSld modSld">
      <pc:chgData name="Nguyen, Ngan V T" userId="2e7dd130-d492-47b2-9c30-14fe0e0286bb" providerId="ADAL" clId="{9D920F3B-83A2-4036-8A0A-D70A49C7C588}" dt="2021-03-12T16:31:35.294" v="792" actId="113"/>
      <pc:docMkLst>
        <pc:docMk/>
      </pc:docMkLst>
      <pc:sldChg chg="addSp delSp modSp mod">
        <pc:chgData name="Nguyen, Ngan V T" userId="2e7dd130-d492-47b2-9c30-14fe0e0286bb" providerId="ADAL" clId="{9D920F3B-83A2-4036-8A0A-D70A49C7C588}" dt="2021-03-12T15:30:40.572" v="6" actId="167"/>
        <pc:sldMkLst>
          <pc:docMk/>
          <pc:sldMk cId="436498703" sldId="343"/>
        </pc:sldMkLst>
        <pc:spChg chg="mod">
          <ac:chgData name="Nguyen, Ngan V T" userId="2e7dd130-d492-47b2-9c30-14fe0e0286bb" providerId="ADAL" clId="{9D920F3B-83A2-4036-8A0A-D70A49C7C588}" dt="2021-03-12T15:24:19.481" v="2" actId="20577"/>
          <ac:spMkLst>
            <pc:docMk/>
            <pc:sldMk cId="436498703" sldId="343"/>
            <ac:spMk id="2" creationId="{71F44BF3-E008-4BF2-B500-4B40581164C8}"/>
          </ac:spMkLst>
        </pc:spChg>
        <pc:picChg chg="add mod ord">
          <ac:chgData name="Nguyen, Ngan V T" userId="2e7dd130-d492-47b2-9c30-14fe0e0286bb" providerId="ADAL" clId="{9D920F3B-83A2-4036-8A0A-D70A49C7C588}" dt="2021-03-12T15:30:40.572" v="6" actId="167"/>
          <ac:picMkLst>
            <pc:docMk/>
            <pc:sldMk cId="436498703" sldId="343"/>
            <ac:picMk id="4" creationId="{280360CA-B38A-4A0B-869F-5636F1EAFDA3}"/>
          </ac:picMkLst>
        </pc:picChg>
        <pc:picChg chg="del">
          <ac:chgData name="Nguyen, Ngan V T" userId="2e7dd130-d492-47b2-9c30-14fe0e0286bb" providerId="ADAL" clId="{9D920F3B-83A2-4036-8A0A-D70A49C7C588}" dt="2021-03-12T15:30:33.743" v="3" actId="478"/>
          <ac:picMkLst>
            <pc:docMk/>
            <pc:sldMk cId="436498703" sldId="343"/>
            <ac:picMk id="5" creationId="{82A5F758-A932-4637-9F09-BEF1AE4BE5D8}"/>
          </ac:picMkLst>
        </pc:picChg>
      </pc:sldChg>
      <pc:sldChg chg="addSp delSp modSp mod modAnim">
        <pc:chgData name="Nguyen, Ngan V T" userId="2e7dd130-d492-47b2-9c30-14fe0e0286bb" providerId="ADAL" clId="{9D920F3B-83A2-4036-8A0A-D70A49C7C588}" dt="2021-03-12T15:51:36.766" v="218"/>
        <pc:sldMkLst>
          <pc:docMk/>
          <pc:sldMk cId="1707316983" sldId="344"/>
        </pc:sldMkLst>
        <pc:spChg chg="mod">
          <ac:chgData name="Nguyen, Ngan V T" userId="2e7dd130-d492-47b2-9c30-14fe0e0286bb" providerId="ADAL" clId="{9D920F3B-83A2-4036-8A0A-D70A49C7C588}" dt="2021-03-12T15:32:26.191" v="21" actId="20577"/>
          <ac:spMkLst>
            <pc:docMk/>
            <pc:sldMk cId="1707316983" sldId="344"/>
            <ac:spMk id="4" creationId="{5FA2E449-7BD7-4352-8091-1A28E9815F69}"/>
          </ac:spMkLst>
        </pc:spChg>
        <pc:spChg chg="add mod">
          <ac:chgData name="Nguyen, Ngan V T" userId="2e7dd130-d492-47b2-9c30-14fe0e0286bb" providerId="ADAL" clId="{9D920F3B-83A2-4036-8A0A-D70A49C7C588}" dt="2021-03-12T15:36:49.312" v="28" actId="1076"/>
          <ac:spMkLst>
            <pc:docMk/>
            <pc:sldMk cId="1707316983" sldId="344"/>
            <ac:spMk id="5" creationId="{6D51D661-9302-4702-883B-D795D70491D2}"/>
          </ac:spMkLst>
        </pc:spChg>
        <pc:spChg chg="add mod">
          <ac:chgData name="Nguyen, Ngan V T" userId="2e7dd130-d492-47b2-9c30-14fe0e0286bb" providerId="ADAL" clId="{9D920F3B-83A2-4036-8A0A-D70A49C7C588}" dt="2021-03-12T15:50:00.506" v="205" actId="1076"/>
          <ac:spMkLst>
            <pc:docMk/>
            <pc:sldMk cId="1707316983" sldId="344"/>
            <ac:spMk id="8" creationId="{8B75E27A-A75B-4F73-8A32-004DB5B47CB7}"/>
          </ac:spMkLst>
        </pc:spChg>
        <pc:spChg chg="add del">
          <ac:chgData name="Nguyen, Ngan V T" userId="2e7dd130-d492-47b2-9c30-14fe0e0286bb" providerId="ADAL" clId="{9D920F3B-83A2-4036-8A0A-D70A49C7C588}" dt="2021-03-12T15:32:30.083" v="22" actId="478"/>
          <ac:spMkLst>
            <pc:docMk/>
            <pc:sldMk cId="1707316983" sldId="344"/>
            <ac:spMk id="9" creationId="{D0920239-E0B6-46CF-B0C5-735E93E328E5}"/>
          </ac:spMkLst>
        </pc:spChg>
        <pc:spChg chg="add mod">
          <ac:chgData name="Nguyen, Ngan V T" userId="2e7dd130-d492-47b2-9c30-14fe0e0286bb" providerId="ADAL" clId="{9D920F3B-83A2-4036-8A0A-D70A49C7C588}" dt="2021-03-12T15:50:27.969" v="209" actId="688"/>
          <ac:spMkLst>
            <pc:docMk/>
            <pc:sldMk cId="1707316983" sldId="344"/>
            <ac:spMk id="10" creationId="{85048227-ADA5-4FF8-B5DC-19DA2815CEBC}"/>
          </ac:spMkLst>
        </pc:spChg>
        <pc:spChg chg="add mod">
          <ac:chgData name="Nguyen, Ngan V T" userId="2e7dd130-d492-47b2-9c30-14fe0e0286bb" providerId="ADAL" clId="{9D920F3B-83A2-4036-8A0A-D70A49C7C588}" dt="2021-03-12T15:50:08.920" v="206" actId="1076"/>
          <ac:spMkLst>
            <pc:docMk/>
            <pc:sldMk cId="1707316983" sldId="344"/>
            <ac:spMk id="11" creationId="{B86B466C-A75E-4F22-A45A-806DBF6C26C3}"/>
          </ac:spMkLst>
        </pc:spChg>
        <pc:spChg chg="add mod">
          <ac:chgData name="Nguyen, Ngan V T" userId="2e7dd130-d492-47b2-9c30-14fe0e0286bb" providerId="ADAL" clId="{9D920F3B-83A2-4036-8A0A-D70A49C7C588}" dt="2021-03-12T15:51:36.766" v="218"/>
          <ac:spMkLst>
            <pc:docMk/>
            <pc:sldMk cId="1707316983" sldId="344"/>
            <ac:spMk id="12" creationId="{0EEAC9CD-6A31-46F1-9760-0364F073F04D}"/>
          </ac:spMkLst>
        </pc:spChg>
        <pc:spChg chg="add mod">
          <ac:chgData name="Nguyen, Ngan V T" userId="2e7dd130-d492-47b2-9c30-14fe0e0286bb" providerId="ADAL" clId="{9D920F3B-83A2-4036-8A0A-D70A49C7C588}" dt="2021-03-12T15:51:13.155" v="217" actId="1076"/>
          <ac:spMkLst>
            <pc:docMk/>
            <pc:sldMk cId="1707316983" sldId="344"/>
            <ac:spMk id="13" creationId="{9025B78F-A9D7-41CE-8C80-0E90CA954D75}"/>
          </ac:spMkLst>
        </pc:spChg>
        <pc:spChg chg="add del mod">
          <ac:chgData name="Nguyen, Ngan V T" userId="2e7dd130-d492-47b2-9c30-14fe0e0286bb" providerId="ADAL" clId="{9D920F3B-83A2-4036-8A0A-D70A49C7C588}" dt="2021-03-12T15:45:31.929" v="170"/>
          <ac:spMkLst>
            <pc:docMk/>
            <pc:sldMk cId="1707316983" sldId="344"/>
            <ac:spMk id="15" creationId="{B5634DFA-BA48-441F-B5FA-A8E2D176DA8C}"/>
          </ac:spMkLst>
        </pc:spChg>
        <pc:spChg chg="add del mod">
          <ac:chgData name="Nguyen, Ngan V T" userId="2e7dd130-d492-47b2-9c30-14fe0e0286bb" providerId="ADAL" clId="{9D920F3B-83A2-4036-8A0A-D70A49C7C588}" dt="2021-03-12T15:45:31.929" v="170"/>
          <ac:spMkLst>
            <pc:docMk/>
            <pc:sldMk cId="1707316983" sldId="344"/>
            <ac:spMk id="16" creationId="{AF82C11C-86B6-4B0D-94B1-98B7781C7F17}"/>
          </ac:spMkLst>
        </pc:spChg>
        <pc:picChg chg="add mod">
          <ac:chgData name="Nguyen, Ngan V T" userId="2e7dd130-d492-47b2-9c30-14fe0e0286bb" providerId="ADAL" clId="{9D920F3B-83A2-4036-8A0A-D70A49C7C588}" dt="2021-03-12T15:50:45.233" v="212" actId="1076"/>
          <ac:picMkLst>
            <pc:docMk/>
            <pc:sldMk cId="1707316983" sldId="344"/>
            <ac:picMk id="2" creationId="{73C40692-9133-4865-8B27-230EEF768B2C}"/>
          </ac:picMkLst>
        </pc:picChg>
        <pc:picChg chg="del mod">
          <ac:chgData name="Nguyen, Ngan V T" userId="2e7dd130-d492-47b2-9c30-14fe0e0286bb" providerId="ADAL" clId="{9D920F3B-83A2-4036-8A0A-D70A49C7C588}" dt="2021-03-12T15:32:31.576" v="23" actId="478"/>
          <ac:picMkLst>
            <pc:docMk/>
            <pc:sldMk cId="1707316983" sldId="344"/>
            <ac:picMk id="3" creationId="{74BE39EC-EB16-4513-A79B-649F6F8EE3D3}"/>
          </ac:picMkLst>
        </pc:picChg>
        <pc:picChg chg="add mod">
          <ac:chgData name="Nguyen, Ngan V T" userId="2e7dd130-d492-47b2-9c30-14fe0e0286bb" providerId="ADAL" clId="{9D920F3B-83A2-4036-8A0A-D70A49C7C588}" dt="2021-03-12T15:50:19.837" v="207" actId="196"/>
          <ac:picMkLst>
            <pc:docMk/>
            <pc:sldMk cId="1707316983" sldId="344"/>
            <ac:picMk id="7" creationId="{8438DD2A-797B-4735-B160-878981DE26EE}"/>
          </ac:picMkLst>
        </pc:picChg>
      </pc:sldChg>
      <pc:sldChg chg="add del">
        <pc:chgData name="Nguyen, Ngan V T" userId="2e7dd130-d492-47b2-9c30-14fe0e0286bb" providerId="ADAL" clId="{9D920F3B-83A2-4036-8A0A-D70A49C7C588}" dt="2021-03-12T15:32:03.699" v="16" actId="47"/>
        <pc:sldMkLst>
          <pc:docMk/>
          <pc:sldMk cId="1158164107" sldId="345"/>
        </pc:sldMkLst>
      </pc:sldChg>
      <pc:sldChg chg="addSp delSp modSp add del mod modTransition">
        <pc:chgData name="Nguyen, Ngan V T" userId="2e7dd130-d492-47b2-9c30-14fe0e0286bb" providerId="ADAL" clId="{9D920F3B-83A2-4036-8A0A-D70A49C7C588}" dt="2021-03-12T16:31:35.294" v="792" actId="113"/>
        <pc:sldMkLst>
          <pc:docMk/>
          <pc:sldMk cId="3364963048" sldId="346"/>
        </pc:sldMkLst>
        <pc:spChg chg="mod">
          <ac:chgData name="Nguyen, Ngan V T" userId="2e7dd130-d492-47b2-9c30-14fe0e0286bb" providerId="ADAL" clId="{9D920F3B-83A2-4036-8A0A-D70A49C7C588}" dt="2021-03-12T15:53:33.387" v="249" actId="20577"/>
          <ac:spMkLst>
            <pc:docMk/>
            <pc:sldMk cId="3364963048" sldId="346"/>
            <ac:spMk id="4" creationId="{5FA2E449-7BD7-4352-8091-1A28E9815F69}"/>
          </ac:spMkLst>
        </pc:spChg>
        <pc:spChg chg="mod">
          <ac:chgData name="Nguyen, Ngan V T" userId="2e7dd130-d492-47b2-9c30-14fe0e0286bb" providerId="ADAL" clId="{9D920F3B-83A2-4036-8A0A-D70A49C7C588}" dt="2021-03-12T15:47:55.104" v="194" actId="20577"/>
          <ac:spMkLst>
            <pc:docMk/>
            <pc:sldMk cId="3364963048" sldId="346"/>
            <ac:spMk id="9" creationId="{D0920239-E0B6-46CF-B0C5-735E93E328E5}"/>
          </ac:spMkLst>
        </pc:spChg>
        <pc:spChg chg="add mod">
          <ac:chgData name="Nguyen, Ngan V T" userId="2e7dd130-d492-47b2-9c30-14fe0e0286bb" providerId="ADAL" clId="{9D920F3B-83A2-4036-8A0A-D70A49C7C588}" dt="2021-03-12T15:53:28.694" v="246" actId="20577"/>
          <ac:spMkLst>
            <pc:docMk/>
            <pc:sldMk cId="3364963048" sldId="346"/>
            <ac:spMk id="10" creationId="{D9395916-80F0-415C-9BA0-B23A3EE80400}"/>
          </ac:spMkLst>
        </pc:spChg>
        <pc:spChg chg="add mod">
          <ac:chgData name="Nguyen, Ngan V T" userId="2e7dd130-d492-47b2-9c30-14fe0e0286bb" providerId="ADAL" clId="{9D920F3B-83A2-4036-8A0A-D70A49C7C588}" dt="2021-03-12T15:53:23.221" v="239" actId="20577"/>
          <ac:spMkLst>
            <pc:docMk/>
            <pc:sldMk cId="3364963048" sldId="346"/>
            <ac:spMk id="11" creationId="{F4F4B53B-DA7A-44A9-876B-2BBDBFA71881}"/>
          </ac:spMkLst>
        </pc:spChg>
        <pc:spChg chg="add mod">
          <ac:chgData name="Nguyen, Ngan V T" userId="2e7dd130-d492-47b2-9c30-14fe0e0286bb" providerId="ADAL" clId="{9D920F3B-83A2-4036-8A0A-D70A49C7C588}" dt="2021-03-12T16:31:35.294" v="792" actId="113"/>
          <ac:spMkLst>
            <pc:docMk/>
            <pc:sldMk cId="3364963048" sldId="346"/>
            <ac:spMk id="12" creationId="{072A2B95-65D0-4FC1-890D-B1F1F4F837EE}"/>
          </ac:spMkLst>
        </pc:spChg>
        <pc:picChg chg="add mod">
          <ac:chgData name="Nguyen, Ngan V T" userId="2e7dd130-d492-47b2-9c30-14fe0e0286bb" providerId="ADAL" clId="{9D920F3B-83A2-4036-8A0A-D70A49C7C588}" dt="2021-03-12T15:48:03.093" v="195" actId="1076"/>
          <ac:picMkLst>
            <pc:docMk/>
            <pc:sldMk cId="3364963048" sldId="346"/>
            <ac:picMk id="2" creationId="{152AAC46-5212-4BB2-8D58-D8813ED2EDE7}"/>
          </ac:picMkLst>
        </pc:picChg>
        <pc:picChg chg="add mod">
          <ac:chgData name="Nguyen, Ngan V T" userId="2e7dd130-d492-47b2-9c30-14fe0e0286bb" providerId="ADAL" clId="{9D920F3B-83A2-4036-8A0A-D70A49C7C588}" dt="2021-03-12T15:49:19.923" v="199" actId="1076"/>
          <ac:picMkLst>
            <pc:docMk/>
            <pc:sldMk cId="3364963048" sldId="346"/>
            <ac:picMk id="3" creationId="{EAEECE2B-1CDD-4D11-B9FD-33A7AA8D5146}"/>
          </ac:picMkLst>
        </pc:picChg>
        <pc:picChg chg="del mod">
          <ac:chgData name="Nguyen, Ngan V T" userId="2e7dd130-d492-47b2-9c30-14fe0e0286bb" providerId="ADAL" clId="{9D920F3B-83A2-4036-8A0A-D70A49C7C588}" dt="2021-03-12T15:47:38.246" v="174" actId="478"/>
          <ac:picMkLst>
            <pc:docMk/>
            <pc:sldMk cId="3364963048" sldId="346"/>
            <ac:picMk id="5" creationId="{76E355E5-F4C3-4FF8-8696-BDD670290DF0}"/>
          </ac:picMkLst>
        </pc:picChg>
        <pc:cxnChg chg="add mod">
          <ac:chgData name="Nguyen, Ngan V T" userId="2e7dd130-d492-47b2-9c30-14fe0e0286bb" providerId="ADAL" clId="{9D920F3B-83A2-4036-8A0A-D70A49C7C588}" dt="2021-03-12T16:31:29.731" v="791" actId="208"/>
          <ac:cxnSpMkLst>
            <pc:docMk/>
            <pc:sldMk cId="3364963048" sldId="346"/>
            <ac:cxnSpMk id="8" creationId="{21378846-FBF3-40E6-9EF2-275B98AAAE8E}"/>
          </ac:cxnSpMkLst>
        </pc:cxnChg>
      </pc:sldChg>
      <pc:sldChg chg="add del">
        <pc:chgData name="Nguyen, Ngan V T" userId="2e7dd130-d492-47b2-9c30-14fe0e0286bb" providerId="ADAL" clId="{9D920F3B-83A2-4036-8A0A-D70A49C7C588}" dt="2021-03-12T15:32:03.699" v="16" actId="47"/>
        <pc:sldMkLst>
          <pc:docMk/>
          <pc:sldMk cId="447406476" sldId="347"/>
        </pc:sldMkLst>
      </pc:sldChg>
      <pc:sldChg chg="addSp delSp modSp add del mod delAnim">
        <pc:chgData name="Nguyen, Ngan V T" userId="2e7dd130-d492-47b2-9c30-14fe0e0286bb" providerId="ADAL" clId="{9D920F3B-83A2-4036-8A0A-D70A49C7C588}" dt="2021-03-12T15:53:00.630" v="231" actId="47"/>
        <pc:sldMkLst>
          <pc:docMk/>
          <pc:sldMk cId="2471447846" sldId="347"/>
        </pc:sldMkLst>
        <pc:spChg chg="add mod">
          <ac:chgData name="Nguyen, Ngan V T" userId="2e7dd130-d492-47b2-9c30-14fe0e0286bb" providerId="ADAL" clId="{9D920F3B-83A2-4036-8A0A-D70A49C7C588}" dt="2021-03-12T15:44:19.812" v="154" actId="207"/>
          <ac:spMkLst>
            <pc:docMk/>
            <pc:sldMk cId="2471447846" sldId="347"/>
            <ac:spMk id="3" creationId="{0D3742CC-3A09-49D1-9745-E7CD9E3F35B2}"/>
          </ac:spMkLst>
        </pc:spChg>
        <pc:spChg chg="del">
          <ac:chgData name="Nguyen, Ngan V T" userId="2e7dd130-d492-47b2-9c30-14fe0e0286bb" providerId="ADAL" clId="{9D920F3B-83A2-4036-8A0A-D70A49C7C588}" dt="2021-03-12T15:43:15.519" v="85" actId="478"/>
          <ac:spMkLst>
            <pc:docMk/>
            <pc:sldMk cId="2471447846" sldId="347"/>
            <ac:spMk id="10" creationId="{85048227-ADA5-4FF8-B5DC-19DA2815CEBC}"/>
          </ac:spMkLst>
        </pc:spChg>
        <pc:spChg chg="del">
          <ac:chgData name="Nguyen, Ngan V T" userId="2e7dd130-d492-47b2-9c30-14fe0e0286bb" providerId="ADAL" clId="{9D920F3B-83A2-4036-8A0A-D70A49C7C588}" dt="2021-03-12T15:43:15.519" v="85" actId="478"/>
          <ac:spMkLst>
            <pc:docMk/>
            <pc:sldMk cId="2471447846" sldId="347"/>
            <ac:spMk id="12" creationId="{0EEAC9CD-6A31-46F1-9760-0364F073F04D}"/>
          </ac:spMkLst>
        </pc:spChg>
        <pc:spChg chg="del">
          <ac:chgData name="Nguyen, Ngan V T" userId="2e7dd130-d492-47b2-9c30-14fe0e0286bb" providerId="ADAL" clId="{9D920F3B-83A2-4036-8A0A-D70A49C7C588}" dt="2021-03-12T15:43:15.519" v="85" actId="478"/>
          <ac:spMkLst>
            <pc:docMk/>
            <pc:sldMk cId="2471447846" sldId="347"/>
            <ac:spMk id="13" creationId="{9025B78F-A9D7-41CE-8C80-0E90CA954D75}"/>
          </ac:spMkLst>
        </pc:spChg>
        <pc:spChg chg="add mod">
          <ac:chgData name="Nguyen, Ngan V T" userId="2e7dd130-d492-47b2-9c30-14fe0e0286bb" providerId="ADAL" clId="{9D920F3B-83A2-4036-8A0A-D70A49C7C588}" dt="2021-03-12T15:44:38.292" v="168" actId="20577"/>
          <ac:spMkLst>
            <pc:docMk/>
            <pc:sldMk cId="2471447846" sldId="347"/>
            <ac:spMk id="14" creationId="{CCD4D51C-B310-478D-932F-AAD37C5B8495}"/>
          </ac:spMkLst>
        </pc:spChg>
      </pc:sldChg>
      <pc:sldChg chg="add del">
        <pc:chgData name="Nguyen, Ngan V T" userId="2e7dd130-d492-47b2-9c30-14fe0e0286bb" providerId="ADAL" clId="{9D920F3B-83A2-4036-8A0A-D70A49C7C588}" dt="2021-03-12T16:07:21.011" v="459" actId="47"/>
        <pc:sldMkLst>
          <pc:docMk/>
          <pc:sldMk cId="3580956875" sldId="348"/>
        </pc:sldMkLst>
      </pc:sldChg>
      <pc:sldChg chg="add del">
        <pc:chgData name="Nguyen, Ngan V T" userId="2e7dd130-d492-47b2-9c30-14fe0e0286bb" providerId="ADAL" clId="{9D920F3B-83A2-4036-8A0A-D70A49C7C588}" dt="2021-03-12T15:32:03.699" v="16" actId="47"/>
        <pc:sldMkLst>
          <pc:docMk/>
          <pc:sldMk cId="4187108804" sldId="348"/>
        </pc:sldMkLst>
      </pc:sldChg>
      <pc:sldChg chg="add del">
        <pc:chgData name="Nguyen, Ngan V T" userId="2e7dd130-d492-47b2-9c30-14fe0e0286bb" providerId="ADAL" clId="{9D920F3B-83A2-4036-8A0A-D70A49C7C588}" dt="2021-03-12T15:32:03.699" v="16" actId="47"/>
        <pc:sldMkLst>
          <pc:docMk/>
          <pc:sldMk cId="502476908" sldId="349"/>
        </pc:sldMkLst>
      </pc:sldChg>
      <pc:sldChg chg="addSp delSp modSp add mod delAnim">
        <pc:chgData name="Nguyen, Ngan V T" userId="2e7dd130-d492-47b2-9c30-14fe0e0286bb" providerId="ADAL" clId="{9D920F3B-83A2-4036-8A0A-D70A49C7C588}" dt="2021-03-12T15:52:38.623" v="230" actId="20577"/>
        <pc:sldMkLst>
          <pc:docMk/>
          <pc:sldMk cId="1993908337" sldId="349"/>
        </pc:sldMkLst>
        <pc:spChg chg="del">
          <ac:chgData name="Nguyen, Ngan V T" userId="2e7dd130-d492-47b2-9c30-14fe0e0286bb" providerId="ADAL" clId="{9D920F3B-83A2-4036-8A0A-D70A49C7C588}" dt="2021-03-12T15:51:45.874" v="220" actId="478"/>
          <ac:spMkLst>
            <pc:docMk/>
            <pc:sldMk cId="1993908337" sldId="349"/>
            <ac:spMk id="10" creationId="{85048227-ADA5-4FF8-B5DC-19DA2815CEBC}"/>
          </ac:spMkLst>
        </pc:spChg>
        <pc:spChg chg="del">
          <ac:chgData name="Nguyen, Ngan V T" userId="2e7dd130-d492-47b2-9c30-14fe0e0286bb" providerId="ADAL" clId="{9D920F3B-83A2-4036-8A0A-D70A49C7C588}" dt="2021-03-12T15:51:49.062" v="221" actId="478"/>
          <ac:spMkLst>
            <pc:docMk/>
            <pc:sldMk cId="1993908337" sldId="349"/>
            <ac:spMk id="12" creationId="{0EEAC9CD-6A31-46F1-9760-0364F073F04D}"/>
          </ac:spMkLst>
        </pc:spChg>
        <pc:spChg chg="del">
          <ac:chgData name="Nguyen, Ngan V T" userId="2e7dd130-d492-47b2-9c30-14fe0e0286bb" providerId="ADAL" clId="{9D920F3B-83A2-4036-8A0A-D70A49C7C588}" dt="2021-03-12T15:51:45.874" v="220" actId="478"/>
          <ac:spMkLst>
            <pc:docMk/>
            <pc:sldMk cId="1993908337" sldId="349"/>
            <ac:spMk id="13" creationId="{9025B78F-A9D7-41CE-8C80-0E90CA954D75}"/>
          </ac:spMkLst>
        </pc:spChg>
        <pc:spChg chg="add mod">
          <ac:chgData name="Nguyen, Ngan V T" userId="2e7dd130-d492-47b2-9c30-14fe0e0286bb" providerId="ADAL" clId="{9D920F3B-83A2-4036-8A0A-D70A49C7C588}" dt="2021-03-12T15:52:38.623" v="230" actId="20577"/>
          <ac:spMkLst>
            <pc:docMk/>
            <pc:sldMk cId="1993908337" sldId="349"/>
            <ac:spMk id="14" creationId="{EDA462AA-7F46-418C-B3EE-22AFDFBF8771}"/>
          </ac:spMkLst>
        </pc:spChg>
        <pc:spChg chg="add mod">
          <ac:chgData name="Nguyen, Ngan V T" userId="2e7dd130-d492-47b2-9c30-14fe0e0286bb" providerId="ADAL" clId="{9D920F3B-83A2-4036-8A0A-D70A49C7C588}" dt="2021-03-12T15:52:05.580" v="224" actId="1076"/>
          <ac:spMkLst>
            <pc:docMk/>
            <pc:sldMk cId="1993908337" sldId="349"/>
            <ac:spMk id="15" creationId="{67CB4CC0-E69D-42C3-B368-426630D8B806}"/>
          </ac:spMkLst>
        </pc:spChg>
      </pc:sldChg>
      <pc:sldChg chg="addSp delSp modSp add mod">
        <pc:chgData name="Nguyen, Ngan V T" userId="2e7dd130-d492-47b2-9c30-14fe0e0286bb" providerId="ADAL" clId="{9D920F3B-83A2-4036-8A0A-D70A49C7C588}" dt="2021-03-12T16:24:55.826" v="650" actId="20577"/>
        <pc:sldMkLst>
          <pc:docMk/>
          <pc:sldMk cId="3305413118" sldId="350"/>
        </pc:sldMkLst>
        <pc:spChg chg="del">
          <ac:chgData name="Nguyen, Ngan V T" userId="2e7dd130-d492-47b2-9c30-14fe0e0286bb" providerId="ADAL" clId="{9D920F3B-83A2-4036-8A0A-D70A49C7C588}" dt="2021-03-12T15:54:01.195" v="253" actId="478"/>
          <ac:spMkLst>
            <pc:docMk/>
            <pc:sldMk cId="3305413118" sldId="350"/>
            <ac:spMk id="10" creationId="{D9395916-80F0-415C-9BA0-B23A3EE80400}"/>
          </ac:spMkLst>
        </pc:spChg>
        <pc:spChg chg="del">
          <ac:chgData name="Nguyen, Ngan V T" userId="2e7dd130-d492-47b2-9c30-14fe0e0286bb" providerId="ADAL" clId="{9D920F3B-83A2-4036-8A0A-D70A49C7C588}" dt="2021-03-12T15:53:57.417" v="252" actId="478"/>
          <ac:spMkLst>
            <pc:docMk/>
            <pc:sldMk cId="3305413118" sldId="350"/>
            <ac:spMk id="11" creationId="{F4F4B53B-DA7A-44A9-876B-2BBDBFA71881}"/>
          </ac:spMkLst>
        </pc:spChg>
        <pc:spChg chg="add mod">
          <ac:chgData name="Nguyen, Ngan V T" userId="2e7dd130-d492-47b2-9c30-14fe0e0286bb" providerId="ADAL" clId="{9D920F3B-83A2-4036-8A0A-D70A49C7C588}" dt="2021-03-12T16:03:58.734" v="364" actId="1076"/>
          <ac:spMkLst>
            <pc:docMk/>
            <pc:sldMk cId="3305413118" sldId="350"/>
            <ac:spMk id="13" creationId="{BFAAF54D-C150-48F0-BE6E-DC51AB935114}"/>
          </ac:spMkLst>
        </pc:spChg>
        <pc:spChg chg="add mod">
          <ac:chgData name="Nguyen, Ngan V T" userId="2e7dd130-d492-47b2-9c30-14fe0e0286bb" providerId="ADAL" clId="{9D920F3B-83A2-4036-8A0A-D70A49C7C588}" dt="2021-03-12T15:59:37.502" v="336" actId="571"/>
          <ac:spMkLst>
            <pc:docMk/>
            <pc:sldMk cId="3305413118" sldId="350"/>
            <ac:spMk id="16" creationId="{B8722F45-BBD5-45E0-A45D-279839B4100D}"/>
          </ac:spMkLst>
        </pc:spChg>
        <pc:spChg chg="add mod">
          <ac:chgData name="Nguyen, Ngan V T" userId="2e7dd130-d492-47b2-9c30-14fe0e0286bb" providerId="ADAL" clId="{9D920F3B-83A2-4036-8A0A-D70A49C7C588}" dt="2021-03-12T16:03:58.734" v="364" actId="1076"/>
          <ac:spMkLst>
            <pc:docMk/>
            <pc:sldMk cId="3305413118" sldId="350"/>
            <ac:spMk id="17" creationId="{417CD99B-EE6A-496D-8796-3F8CEAC3CF19}"/>
          </ac:spMkLst>
        </pc:spChg>
        <pc:spChg chg="add del mod">
          <ac:chgData name="Nguyen, Ngan V T" userId="2e7dd130-d492-47b2-9c30-14fe0e0286bb" providerId="ADAL" clId="{9D920F3B-83A2-4036-8A0A-D70A49C7C588}" dt="2021-03-12T16:03:57.914" v="363"/>
          <ac:spMkLst>
            <pc:docMk/>
            <pc:sldMk cId="3305413118" sldId="350"/>
            <ac:spMk id="21" creationId="{10FE89C1-E3BD-4B34-B5D8-154F6B5C00A0}"/>
          </ac:spMkLst>
        </pc:spChg>
        <pc:spChg chg="add del mod">
          <ac:chgData name="Nguyen, Ngan V T" userId="2e7dd130-d492-47b2-9c30-14fe0e0286bb" providerId="ADAL" clId="{9D920F3B-83A2-4036-8A0A-D70A49C7C588}" dt="2021-03-12T16:03:57.914" v="363"/>
          <ac:spMkLst>
            <pc:docMk/>
            <pc:sldMk cId="3305413118" sldId="350"/>
            <ac:spMk id="22" creationId="{619FB3AF-C878-4CAE-BE18-21444C164A18}"/>
          </ac:spMkLst>
        </pc:spChg>
        <pc:spChg chg="add mod">
          <ac:chgData name="Nguyen, Ngan V T" userId="2e7dd130-d492-47b2-9c30-14fe0e0286bb" providerId="ADAL" clId="{9D920F3B-83A2-4036-8A0A-D70A49C7C588}" dt="2021-03-12T16:24:55.826" v="650" actId="20577"/>
          <ac:spMkLst>
            <pc:docMk/>
            <pc:sldMk cId="3305413118" sldId="350"/>
            <ac:spMk id="24" creationId="{779E4B90-184F-46DF-AE22-54B43A604859}"/>
          </ac:spMkLst>
        </pc:spChg>
        <pc:picChg chg="del">
          <ac:chgData name="Nguyen, Ngan V T" userId="2e7dd130-d492-47b2-9c30-14fe0e0286bb" providerId="ADAL" clId="{9D920F3B-83A2-4036-8A0A-D70A49C7C588}" dt="2021-03-12T15:53:55.074" v="251" actId="478"/>
          <ac:picMkLst>
            <pc:docMk/>
            <pc:sldMk cId="3305413118" sldId="350"/>
            <ac:picMk id="2" creationId="{152AAC46-5212-4BB2-8D58-D8813ED2EDE7}"/>
          </ac:picMkLst>
        </pc:picChg>
        <pc:picChg chg="mod">
          <ac:chgData name="Nguyen, Ngan V T" userId="2e7dd130-d492-47b2-9c30-14fe0e0286bb" providerId="ADAL" clId="{9D920F3B-83A2-4036-8A0A-D70A49C7C588}" dt="2021-03-12T16:03:58.734" v="364" actId="1076"/>
          <ac:picMkLst>
            <pc:docMk/>
            <pc:sldMk cId="3305413118" sldId="350"/>
            <ac:picMk id="3" creationId="{EAEECE2B-1CDD-4D11-B9FD-33A7AA8D5146}"/>
          </ac:picMkLst>
        </pc:picChg>
        <pc:picChg chg="add mod">
          <ac:chgData name="Nguyen, Ngan V T" userId="2e7dd130-d492-47b2-9c30-14fe0e0286bb" providerId="ADAL" clId="{9D920F3B-83A2-4036-8A0A-D70A49C7C588}" dt="2021-03-12T15:59:37.502" v="336" actId="571"/>
          <ac:picMkLst>
            <pc:docMk/>
            <pc:sldMk cId="3305413118" sldId="350"/>
            <ac:picMk id="15" creationId="{AFB14052-543B-4081-9EBF-DBD850A344A3}"/>
          </ac:picMkLst>
        </pc:picChg>
        <pc:picChg chg="add del mod">
          <ac:chgData name="Nguyen, Ngan V T" userId="2e7dd130-d492-47b2-9c30-14fe0e0286bb" providerId="ADAL" clId="{9D920F3B-83A2-4036-8A0A-D70A49C7C588}" dt="2021-03-12T16:03:57.914" v="363"/>
          <ac:picMkLst>
            <pc:docMk/>
            <pc:sldMk cId="3305413118" sldId="350"/>
            <ac:picMk id="18" creationId="{A7CB6C46-0E41-4864-9C87-A8C01EF26B74}"/>
          </ac:picMkLst>
        </pc:picChg>
        <pc:cxnChg chg="add mod">
          <ac:chgData name="Nguyen, Ngan V T" userId="2e7dd130-d492-47b2-9c30-14fe0e0286bb" providerId="ADAL" clId="{9D920F3B-83A2-4036-8A0A-D70A49C7C588}" dt="2021-03-12T16:03:58.734" v="364" actId="1076"/>
          <ac:cxnSpMkLst>
            <pc:docMk/>
            <pc:sldMk cId="3305413118" sldId="350"/>
            <ac:cxnSpMk id="7" creationId="{C4E792D8-7EAC-488C-8096-0A529C7BA1DD}"/>
          </ac:cxnSpMkLst>
        </pc:cxnChg>
        <pc:cxnChg chg="add mod">
          <ac:chgData name="Nguyen, Ngan V T" userId="2e7dd130-d492-47b2-9c30-14fe0e0286bb" providerId="ADAL" clId="{9D920F3B-83A2-4036-8A0A-D70A49C7C588}" dt="2021-03-12T16:03:58.734" v="364" actId="1076"/>
          <ac:cxnSpMkLst>
            <pc:docMk/>
            <pc:sldMk cId="3305413118" sldId="350"/>
            <ac:cxnSpMk id="12" creationId="{B3F36A89-213A-415F-8F13-9A340D785371}"/>
          </ac:cxnSpMkLst>
        </pc:cxnChg>
        <pc:cxnChg chg="add del mod">
          <ac:chgData name="Nguyen, Ngan V T" userId="2e7dd130-d492-47b2-9c30-14fe0e0286bb" providerId="ADAL" clId="{9D920F3B-83A2-4036-8A0A-D70A49C7C588}" dt="2021-03-12T16:03:57.914" v="363"/>
          <ac:cxnSpMkLst>
            <pc:docMk/>
            <pc:sldMk cId="3305413118" sldId="350"/>
            <ac:cxnSpMk id="19" creationId="{FECD2FED-3346-48D2-8E87-E4F0357B94CE}"/>
          </ac:cxnSpMkLst>
        </pc:cxnChg>
        <pc:cxnChg chg="add del mod">
          <ac:chgData name="Nguyen, Ngan V T" userId="2e7dd130-d492-47b2-9c30-14fe0e0286bb" providerId="ADAL" clId="{9D920F3B-83A2-4036-8A0A-D70A49C7C588}" dt="2021-03-12T16:03:57.914" v="363"/>
          <ac:cxnSpMkLst>
            <pc:docMk/>
            <pc:sldMk cId="3305413118" sldId="350"/>
            <ac:cxnSpMk id="20" creationId="{18546032-6359-46A0-9978-A2214FA86779}"/>
          </ac:cxnSpMkLst>
        </pc:cxnChg>
      </pc:sldChg>
      <pc:sldChg chg="addSp delSp modSp add mod">
        <pc:chgData name="Nguyen, Ngan V T" userId="2e7dd130-d492-47b2-9c30-14fe0e0286bb" providerId="ADAL" clId="{9D920F3B-83A2-4036-8A0A-D70A49C7C588}" dt="2021-03-12T15:57:00.279" v="321" actId="478"/>
        <pc:sldMkLst>
          <pc:docMk/>
          <pc:sldMk cId="1322690131" sldId="351"/>
        </pc:sldMkLst>
        <pc:spChg chg="mod">
          <ac:chgData name="Nguyen, Ngan V T" userId="2e7dd130-d492-47b2-9c30-14fe0e0286bb" providerId="ADAL" clId="{9D920F3B-83A2-4036-8A0A-D70A49C7C588}" dt="2021-03-12T15:56:57.867" v="320"/>
          <ac:spMkLst>
            <pc:docMk/>
            <pc:sldMk cId="1322690131" sldId="351"/>
            <ac:spMk id="5" creationId="{6D51D661-9302-4702-883B-D795D70491D2}"/>
          </ac:spMkLst>
        </pc:spChg>
        <pc:spChg chg="mod">
          <ac:chgData name="Nguyen, Ngan V T" userId="2e7dd130-d492-47b2-9c30-14fe0e0286bb" providerId="ADAL" clId="{9D920F3B-83A2-4036-8A0A-D70A49C7C588}" dt="2021-03-12T15:56:08.429" v="291" actId="1076"/>
          <ac:spMkLst>
            <pc:docMk/>
            <pc:sldMk cId="1322690131" sldId="351"/>
            <ac:spMk id="8" creationId="{8B75E27A-A75B-4F73-8A32-004DB5B47CB7}"/>
          </ac:spMkLst>
        </pc:spChg>
        <pc:spChg chg="del">
          <ac:chgData name="Nguyen, Ngan V T" userId="2e7dd130-d492-47b2-9c30-14fe0e0286bb" providerId="ADAL" clId="{9D920F3B-83A2-4036-8A0A-D70A49C7C588}" dt="2021-03-12T15:54:23.719" v="256" actId="478"/>
          <ac:spMkLst>
            <pc:docMk/>
            <pc:sldMk cId="1322690131" sldId="351"/>
            <ac:spMk id="11" creationId="{B86B466C-A75E-4F22-A45A-806DBF6C26C3}"/>
          </ac:spMkLst>
        </pc:spChg>
        <pc:spChg chg="add mod">
          <ac:chgData name="Nguyen, Ngan V T" userId="2e7dd130-d492-47b2-9c30-14fe0e0286bb" providerId="ADAL" clId="{9D920F3B-83A2-4036-8A0A-D70A49C7C588}" dt="2021-03-12T15:56:08.429" v="291" actId="1076"/>
          <ac:spMkLst>
            <pc:docMk/>
            <pc:sldMk cId="1322690131" sldId="351"/>
            <ac:spMk id="13" creationId="{59763526-8F0E-4502-84B7-2DA5BBB48F1F}"/>
          </ac:spMkLst>
        </pc:spChg>
        <pc:spChg chg="del">
          <ac:chgData name="Nguyen, Ngan V T" userId="2e7dd130-d492-47b2-9c30-14fe0e0286bb" providerId="ADAL" clId="{9D920F3B-83A2-4036-8A0A-D70A49C7C588}" dt="2021-03-12T15:54:25.994" v="257" actId="478"/>
          <ac:spMkLst>
            <pc:docMk/>
            <pc:sldMk cId="1322690131" sldId="351"/>
            <ac:spMk id="14" creationId="{EDA462AA-7F46-418C-B3EE-22AFDFBF8771}"/>
          </ac:spMkLst>
        </pc:spChg>
        <pc:spChg chg="del">
          <ac:chgData name="Nguyen, Ngan V T" userId="2e7dd130-d492-47b2-9c30-14fe0e0286bb" providerId="ADAL" clId="{9D920F3B-83A2-4036-8A0A-D70A49C7C588}" dt="2021-03-12T15:54:23.719" v="256" actId="478"/>
          <ac:spMkLst>
            <pc:docMk/>
            <pc:sldMk cId="1322690131" sldId="351"/>
            <ac:spMk id="15" creationId="{67CB4CC0-E69D-42C3-B368-426630D8B806}"/>
          </ac:spMkLst>
        </pc:spChg>
        <pc:spChg chg="add del mod">
          <ac:chgData name="Nguyen, Ngan V T" userId="2e7dd130-d492-47b2-9c30-14fe0e0286bb" providerId="ADAL" clId="{9D920F3B-83A2-4036-8A0A-D70A49C7C588}" dt="2021-03-12T15:57:00.279" v="321" actId="478"/>
          <ac:spMkLst>
            <pc:docMk/>
            <pc:sldMk cId="1322690131" sldId="351"/>
            <ac:spMk id="16" creationId="{768AED1E-7643-47DD-BC1A-B9ED19E18C38}"/>
          </ac:spMkLst>
        </pc:spChg>
        <pc:picChg chg="mod">
          <ac:chgData name="Nguyen, Ngan V T" userId="2e7dd130-d492-47b2-9c30-14fe0e0286bb" providerId="ADAL" clId="{9D920F3B-83A2-4036-8A0A-D70A49C7C588}" dt="2021-03-12T15:56:01.709" v="290" actId="14100"/>
          <ac:picMkLst>
            <pc:docMk/>
            <pc:sldMk cId="1322690131" sldId="351"/>
            <ac:picMk id="2" creationId="{73C40692-9133-4865-8B27-230EEF768B2C}"/>
          </ac:picMkLst>
        </pc:picChg>
        <pc:picChg chg="add mod">
          <ac:chgData name="Nguyen, Ngan V T" userId="2e7dd130-d492-47b2-9c30-14fe0e0286bb" providerId="ADAL" clId="{9D920F3B-83A2-4036-8A0A-D70A49C7C588}" dt="2021-03-12T15:56:01.709" v="290" actId="14100"/>
          <ac:picMkLst>
            <pc:docMk/>
            <pc:sldMk cId="1322690131" sldId="351"/>
            <ac:picMk id="3" creationId="{347D7B45-F880-47B7-96CA-08994A9CEFAB}"/>
          </ac:picMkLst>
        </pc:picChg>
        <pc:picChg chg="del">
          <ac:chgData name="Nguyen, Ngan V T" userId="2e7dd130-d492-47b2-9c30-14fe0e0286bb" providerId="ADAL" clId="{9D920F3B-83A2-4036-8A0A-D70A49C7C588}" dt="2021-03-12T15:54:23.719" v="256" actId="478"/>
          <ac:picMkLst>
            <pc:docMk/>
            <pc:sldMk cId="1322690131" sldId="351"/>
            <ac:picMk id="7" creationId="{8438DD2A-797B-4735-B160-878981DE26EE}"/>
          </ac:picMkLst>
        </pc:picChg>
      </pc:sldChg>
      <pc:sldChg chg="addSp delSp modSp add mod">
        <pc:chgData name="Nguyen, Ngan V T" userId="2e7dd130-d492-47b2-9c30-14fe0e0286bb" providerId="ADAL" clId="{9D920F3B-83A2-4036-8A0A-D70A49C7C588}" dt="2021-03-12T16:07:00.949" v="458" actId="1076"/>
        <pc:sldMkLst>
          <pc:docMk/>
          <pc:sldMk cId="570033642" sldId="352"/>
        </pc:sldMkLst>
        <pc:spChg chg="del">
          <ac:chgData name="Nguyen, Ngan V T" userId="2e7dd130-d492-47b2-9c30-14fe0e0286bb" providerId="ADAL" clId="{9D920F3B-83A2-4036-8A0A-D70A49C7C588}" dt="2021-03-12T16:04:07.589" v="365" actId="478"/>
          <ac:spMkLst>
            <pc:docMk/>
            <pc:sldMk cId="570033642" sldId="352"/>
            <ac:spMk id="13" creationId="{BFAAF54D-C150-48F0-BE6E-DC51AB935114}"/>
          </ac:spMkLst>
        </pc:spChg>
        <pc:spChg chg="add mod">
          <ac:chgData name="Nguyen, Ngan V T" userId="2e7dd130-d492-47b2-9c30-14fe0e0286bb" providerId="ADAL" clId="{9D920F3B-83A2-4036-8A0A-D70A49C7C588}" dt="2021-03-12T16:05:54.773" v="443" actId="1076"/>
          <ac:spMkLst>
            <pc:docMk/>
            <pc:sldMk cId="570033642" sldId="352"/>
            <ac:spMk id="16" creationId="{32D88E81-DFC8-49B4-A0B7-A662214243D4}"/>
          </ac:spMkLst>
        </pc:spChg>
        <pc:spChg chg="del">
          <ac:chgData name="Nguyen, Ngan V T" userId="2e7dd130-d492-47b2-9c30-14fe0e0286bb" providerId="ADAL" clId="{9D920F3B-83A2-4036-8A0A-D70A49C7C588}" dt="2021-03-12T16:04:07.589" v="365" actId="478"/>
          <ac:spMkLst>
            <pc:docMk/>
            <pc:sldMk cId="570033642" sldId="352"/>
            <ac:spMk id="17" creationId="{417CD99B-EE6A-496D-8796-3F8CEAC3CF19}"/>
          </ac:spMkLst>
        </pc:spChg>
        <pc:spChg chg="add mod">
          <ac:chgData name="Nguyen, Ngan V T" userId="2e7dd130-d492-47b2-9c30-14fe0e0286bb" providerId="ADAL" clId="{9D920F3B-83A2-4036-8A0A-D70A49C7C588}" dt="2021-03-12T16:06:04.427" v="445" actId="1076"/>
          <ac:spMkLst>
            <pc:docMk/>
            <pc:sldMk cId="570033642" sldId="352"/>
            <ac:spMk id="18" creationId="{94A81A28-368D-4B57-A58B-82B686FE9FFF}"/>
          </ac:spMkLst>
        </pc:spChg>
        <pc:spChg chg="add mod">
          <ac:chgData name="Nguyen, Ngan V T" userId="2e7dd130-d492-47b2-9c30-14fe0e0286bb" providerId="ADAL" clId="{9D920F3B-83A2-4036-8A0A-D70A49C7C588}" dt="2021-03-12T16:06:41.757" v="454" actId="1076"/>
          <ac:spMkLst>
            <pc:docMk/>
            <pc:sldMk cId="570033642" sldId="352"/>
            <ac:spMk id="19" creationId="{E0781FB1-22E9-405A-8C07-A633BD345A0D}"/>
          </ac:spMkLst>
        </pc:spChg>
        <pc:spChg chg="add mod">
          <ac:chgData name="Nguyen, Ngan V T" userId="2e7dd130-d492-47b2-9c30-14fe0e0286bb" providerId="ADAL" clId="{9D920F3B-83A2-4036-8A0A-D70A49C7C588}" dt="2021-03-12T16:07:00.949" v="458" actId="1076"/>
          <ac:spMkLst>
            <pc:docMk/>
            <pc:sldMk cId="570033642" sldId="352"/>
            <ac:spMk id="21" creationId="{E887EC53-D9CC-41F0-89B2-6AF92BE60FA9}"/>
          </ac:spMkLst>
        </pc:spChg>
        <pc:picChg chg="add mod ord">
          <ac:chgData name="Nguyen, Ngan V T" userId="2e7dd130-d492-47b2-9c30-14fe0e0286bb" providerId="ADAL" clId="{9D920F3B-83A2-4036-8A0A-D70A49C7C588}" dt="2021-03-12T16:05:54.773" v="443" actId="1076"/>
          <ac:picMkLst>
            <pc:docMk/>
            <pc:sldMk cId="570033642" sldId="352"/>
            <ac:picMk id="2" creationId="{43096EFF-C7D4-46DD-8081-7803ACF1FFCF}"/>
          </ac:picMkLst>
        </pc:picChg>
        <pc:picChg chg="del">
          <ac:chgData name="Nguyen, Ngan V T" userId="2e7dd130-d492-47b2-9c30-14fe0e0286bb" providerId="ADAL" clId="{9D920F3B-83A2-4036-8A0A-D70A49C7C588}" dt="2021-03-12T16:02:41.544" v="353" actId="478"/>
          <ac:picMkLst>
            <pc:docMk/>
            <pc:sldMk cId="570033642" sldId="352"/>
            <ac:picMk id="3" creationId="{EAEECE2B-1CDD-4D11-B9FD-33A7AA8D5146}"/>
          </ac:picMkLst>
        </pc:picChg>
        <pc:picChg chg="add mod">
          <ac:chgData name="Nguyen, Ngan V T" userId="2e7dd130-d492-47b2-9c30-14fe0e0286bb" providerId="ADAL" clId="{9D920F3B-83A2-4036-8A0A-D70A49C7C588}" dt="2021-03-12T16:04:21.266" v="369" actId="1076"/>
          <ac:picMkLst>
            <pc:docMk/>
            <pc:sldMk cId="570033642" sldId="352"/>
            <ac:picMk id="14" creationId="{041115F5-D335-4A3F-BD44-D41C1198B90A}"/>
          </ac:picMkLst>
        </pc:picChg>
        <pc:cxnChg chg="del">
          <ac:chgData name="Nguyen, Ngan V T" userId="2e7dd130-d492-47b2-9c30-14fe0e0286bb" providerId="ADAL" clId="{9D920F3B-83A2-4036-8A0A-D70A49C7C588}" dt="2021-03-12T16:04:07.589" v="365" actId="478"/>
          <ac:cxnSpMkLst>
            <pc:docMk/>
            <pc:sldMk cId="570033642" sldId="352"/>
            <ac:cxnSpMk id="7" creationId="{C4E792D8-7EAC-488C-8096-0A529C7BA1DD}"/>
          </ac:cxnSpMkLst>
        </pc:cxnChg>
        <pc:cxnChg chg="del">
          <ac:chgData name="Nguyen, Ngan V T" userId="2e7dd130-d492-47b2-9c30-14fe0e0286bb" providerId="ADAL" clId="{9D920F3B-83A2-4036-8A0A-D70A49C7C588}" dt="2021-03-12T16:04:07.589" v="365" actId="478"/>
          <ac:cxnSpMkLst>
            <pc:docMk/>
            <pc:sldMk cId="570033642" sldId="352"/>
            <ac:cxnSpMk id="12" creationId="{B3F36A89-213A-415F-8F13-9A340D785371}"/>
          </ac:cxnSpMkLst>
        </pc:cxnChg>
        <pc:cxnChg chg="add mod">
          <ac:chgData name="Nguyen, Ngan V T" userId="2e7dd130-d492-47b2-9c30-14fe0e0286bb" providerId="ADAL" clId="{9D920F3B-83A2-4036-8A0A-D70A49C7C588}" dt="2021-03-12T16:05:54.773" v="443" actId="1076"/>
          <ac:cxnSpMkLst>
            <pc:docMk/>
            <pc:sldMk cId="570033642" sldId="352"/>
            <ac:cxnSpMk id="15" creationId="{E9F901E1-E87B-4836-B4B0-82E1F67A589F}"/>
          </ac:cxnSpMkLst>
        </pc:cxnChg>
        <pc:cxnChg chg="add mod">
          <ac:chgData name="Nguyen, Ngan V T" userId="2e7dd130-d492-47b2-9c30-14fe0e0286bb" providerId="ADAL" clId="{9D920F3B-83A2-4036-8A0A-D70A49C7C588}" dt="2021-03-12T16:06:46.381" v="455" actId="571"/>
          <ac:cxnSpMkLst>
            <pc:docMk/>
            <pc:sldMk cId="570033642" sldId="352"/>
            <ac:cxnSpMk id="20" creationId="{04BB8BFB-6C5C-4BB4-BBBE-F98FCE2F7AA4}"/>
          </ac:cxnSpMkLst>
        </pc:cxnChg>
      </pc:sldChg>
      <pc:sldChg chg="addSp delSp modSp add mod modAnim">
        <pc:chgData name="Nguyen, Ngan V T" userId="2e7dd130-d492-47b2-9c30-14fe0e0286bb" providerId="ADAL" clId="{9D920F3B-83A2-4036-8A0A-D70A49C7C588}" dt="2021-03-12T16:23:03.569" v="622" actId="207"/>
        <pc:sldMkLst>
          <pc:docMk/>
          <pc:sldMk cId="2391496801" sldId="353"/>
        </pc:sldMkLst>
        <pc:spChg chg="add mod">
          <ac:chgData name="Nguyen, Ngan V T" userId="2e7dd130-d492-47b2-9c30-14fe0e0286bb" providerId="ADAL" clId="{9D920F3B-83A2-4036-8A0A-D70A49C7C588}" dt="2021-03-12T16:22:52.475" v="620" actId="208"/>
          <ac:spMkLst>
            <pc:docMk/>
            <pc:sldMk cId="2391496801" sldId="353"/>
            <ac:spMk id="8" creationId="{6D393F71-E63D-4CC8-8F3D-89D297FAB611}"/>
          </ac:spMkLst>
        </pc:spChg>
        <pc:spChg chg="mod">
          <ac:chgData name="Nguyen, Ngan V T" userId="2e7dd130-d492-47b2-9c30-14fe0e0286bb" providerId="ADAL" clId="{9D920F3B-83A2-4036-8A0A-D70A49C7C588}" dt="2021-03-12T16:11:46.914" v="475" actId="20577"/>
          <ac:spMkLst>
            <pc:docMk/>
            <pc:sldMk cId="2391496801" sldId="353"/>
            <ac:spMk id="9" creationId="{D0920239-E0B6-46CF-B0C5-735E93E328E5}"/>
          </ac:spMkLst>
        </pc:spChg>
        <pc:spChg chg="add mod">
          <ac:chgData name="Nguyen, Ngan V T" userId="2e7dd130-d492-47b2-9c30-14fe0e0286bb" providerId="ADAL" clId="{9D920F3B-83A2-4036-8A0A-D70A49C7C588}" dt="2021-03-12T16:23:03.569" v="622" actId="207"/>
          <ac:spMkLst>
            <pc:docMk/>
            <pc:sldMk cId="2391496801" sldId="353"/>
            <ac:spMk id="10" creationId="{13A30072-A714-4EC6-92E4-2F1B521751B7}"/>
          </ac:spMkLst>
        </pc:spChg>
        <pc:spChg chg="del">
          <ac:chgData name="Nguyen, Ngan V T" userId="2e7dd130-d492-47b2-9c30-14fe0e0286bb" providerId="ADAL" clId="{9D920F3B-83A2-4036-8A0A-D70A49C7C588}" dt="2021-03-12T16:11:10.956" v="461" actId="478"/>
          <ac:spMkLst>
            <pc:docMk/>
            <pc:sldMk cId="2391496801" sldId="353"/>
            <ac:spMk id="16" creationId="{32D88E81-DFC8-49B4-A0B7-A662214243D4}"/>
          </ac:spMkLst>
        </pc:spChg>
        <pc:spChg chg="del">
          <ac:chgData name="Nguyen, Ngan V T" userId="2e7dd130-d492-47b2-9c30-14fe0e0286bb" providerId="ADAL" clId="{9D920F3B-83A2-4036-8A0A-D70A49C7C588}" dt="2021-03-12T16:11:16.610" v="462" actId="478"/>
          <ac:spMkLst>
            <pc:docMk/>
            <pc:sldMk cId="2391496801" sldId="353"/>
            <ac:spMk id="18" creationId="{94A81A28-368D-4B57-A58B-82B686FE9FFF}"/>
          </ac:spMkLst>
        </pc:spChg>
        <pc:spChg chg="del">
          <ac:chgData name="Nguyen, Ngan V T" userId="2e7dd130-d492-47b2-9c30-14fe0e0286bb" providerId="ADAL" clId="{9D920F3B-83A2-4036-8A0A-D70A49C7C588}" dt="2021-03-12T16:11:10.956" v="461" actId="478"/>
          <ac:spMkLst>
            <pc:docMk/>
            <pc:sldMk cId="2391496801" sldId="353"/>
            <ac:spMk id="19" creationId="{E0781FB1-22E9-405A-8C07-A633BD345A0D}"/>
          </ac:spMkLst>
        </pc:spChg>
        <pc:spChg chg="del">
          <ac:chgData name="Nguyen, Ngan V T" userId="2e7dd130-d492-47b2-9c30-14fe0e0286bb" providerId="ADAL" clId="{9D920F3B-83A2-4036-8A0A-D70A49C7C588}" dt="2021-03-12T16:11:16.610" v="462" actId="478"/>
          <ac:spMkLst>
            <pc:docMk/>
            <pc:sldMk cId="2391496801" sldId="353"/>
            <ac:spMk id="21" creationId="{E887EC53-D9CC-41F0-89B2-6AF92BE60FA9}"/>
          </ac:spMkLst>
        </pc:spChg>
        <pc:spChg chg="add mod">
          <ac:chgData name="Nguyen, Ngan V T" userId="2e7dd130-d492-47b2-9c30-14fe0e0286bb" providerId="ADAL" clId="{9D920F3B-83A2-4036-8A0A-D70A49C7C588}" dt="2021-03-12T16:22:36.762" v="617" actId="207"/>
          <ac:spMkLst>
            <pc:docMk/>
            <pc:sldMk cId="2391496801" sldId="353"/>
            <ac:spMk id="22" creationId="{D66A6910-B4A7-451B-9A54-4D22192B1DE1}"/>
          </ac:spMkLst>
        </pc:spChg>
        <pc:spChg chg="add mod">
          <ac:chgData name="Nguyen, Ngan V T" userId="2e7dd130-d492-47b2-9c30-14fe0e0286bb" providerId="ADAL" clId="{9D920F3B-83A2-4036-8A0A-D70A49C7C588}" dt="2021-03-12T16:19:17.566" v="584" actId="571"/>
          <ac:spMkLst>
            <pc:docMk/>
            <pc:sldMk cId="2391496801" sldId="353"/>
            <ac:spMk id="25" creationId="{733D75FB-552C-4362-AC9A-C9463BA7D56D}"/>
          </ac:spMkLst>
        </pc:spChg>
        <pc:spChg chg="add mod">
          <ac:chgData name="Nguyen, Ngan V T" userId="2e7dd130-d492-47b2-9c30-14fe0e0286bb" providerId="ADAL" clId="{9D920F3B-83A2-4036-8A0A-D70A49C7C588}" dt="2021-03-12T16:22:45.102" v="619" actId="208"/>
          <ac:spMkLst>
            <pc:docMk/>
            <pc:sldMk cId="2391496801" sldId="353"/>
            <ac:spMk id="26" creationId="{4A8346F2-6704-4D64-9F56-3B2B488C209A}"/>
          </ac:spMkLst>
        </pc:spChg>
        <pc:picChg chg="del">
          <ac:chgData name="Nguyen, Ngan V T" userId="2e7dd130-d492-47b2-9c30-14fe0e0286bb" providerId="ADAL" clId="{9D920F3B-83A2-4036-8A0A-D70A49C7C588}" dt="2021-03-12T16:11:10.956" v="461" actId="478"/>
          <ac:picMkLst>
            <pc:docMk/>
            <pc:sldMk cId="2391496801" sldId="353"/>
            <ac:picMk id="2" creationId="{43096EFF-C7D4-46DD-8081-7803ACF1FFCF}"/>
          </ac:picMkLst>
        </pc:picChg>
        <pc:picChg chg="add del mod">
          <ac:chgData name="Nguyen, Ngan V T" userId="2e7dd130-d492-47b2-9c30-14fe0e0286bb" providerId="ADAL" clId="{9D920F3B-83A2-4036-8A0A-D70A49C7C588}" dt="2021-03-12T16:17:43.066" v="541" actId="478"/>
          <ac:picMkLst>
            <pc:docMk/>
            <pc:sldMk cId="2391496801" sldId="353"/>
            <ac:picMk id="3" creationId="{0EA41FE5-286C-4A35-A96C-B2BB6C991610}"/>
          </ac:picMkLst>
        </pc:picChg>
        <pc:picChg chg="add del mod">
          <ac:chgData name="Nguyen, Ngan V T" userId="2e7dd130-d492-47b2-9c30-14fe0e0286bb" providerId="ADAL" clId="{9D920F3B-83A2-4036-8A0A-D70A49C7C588}" dt="2021-03-12T16:15:42.512" v="480" actId="478"/>
          <ac:picMkLst>
            <pc:docMk/>
            <pc:sldMk cId="2391496801" sldId="353"/>
            <ac:picMk id="5" creationId="{7FB2656E-0842-41AD-B812-ED5128BF085E}"/>
          </ac:picMkLst>
        </pc:picChg>
        <pc:picChg chg="add mod">
          <ac:chgData name="Nguyen, Ngan V T" userId="2e7dd130-d492-47b2-9c30-14fe0e0286bb" providerId="ADAL" clId="{9D920F3B-83A2-4036-8A0A-D70A49C7C588}" dt="2021-03-12T16:17:58.425" v="544" actId="1076"/>
          <ac:picMkLst>
            <pc:docMk/>
            <pc:sldMk cId="2391496801" sldId="353"/>
            <ac:picMk id="7" creationId="{36646D31-D28D-47F5-8C77-A3B443C8F703}"/>
          </ac:picMkLst>
        </pc:picChg>
        <pc:picChg chg="del">
          <ac:chgData name="Nguyen, Ngan V T" userId="2e7dd130-d492-47b2-9c30-14fe0e0286bb" providerId="ADAL" clId="{9D920F3B-83A2-4036-8A0A-D70A49C7C588}" dt="2021-03-12T16:11:10.956" v="461" actId="478"/>
          <ac:picMkLst>
            <pc:docMk/>
            <pc:sldMk cId="2391496801" sldId="353"/>
            <ac:picMk id="14" creationId="{041115F5-D335-4A3F-BD44-D41C1198B90A}"/>
          </ac:picMkLst>
        </pc:picChg>
        <pc:picChg chg="add mod">
          <ac:chgData name="Nguyen, Ngan V T" userId="2e7dd130-d492-47b2-9c30-14fe0e0286bb" providerId="ADAL" clId="{9D920F3B-83A2-4036-8A0A-D70A49C7C588}" dt="2021-03-12T16:19:17.566" v="584" actId="571"/>
          <ac:picMkLst>
            <pc:docMk/>
            <pc:sldMk cId="2391496801" sldId="353"/>
            <ac:picMk id="24" creationId="{6B71CE81-BC3E-4B5A-A4D1-5AFE9DAC8C2C}"/>
          </ac:picMkLst>
        </pc:picChg>
        <pc:cxnChg chg="add del">
          <ac:chgData name="Nguyen, Ngan V T" userId="2e7dd130-d492-47b2-9c30-14fe0e0286bb" providerId="ADAL" clId="{9D920F3B-83A2-4036-8A0A-D70A49C7C588}" dt="2021-03-12T16:18:56.939" v="579" actId="478"/>
          <ac:cxnSpMkLst>
            <pc:docMk/>
            <pc:sldMk cId="2391496801" sldId="353"/>
            <ac:cxnSpMk id="12" creationId="{4993C129-DCBF-4B04-8348-E2BD3B2782E7}"/>
          </ac:cxnSpMkLst>
        </pc:cxnChg>
        <pc:cxnChg chg="del">
          <ac:chgData name="Nguyen, Ngan V T" userId="2e7dd130-d492-47b2-9c30-14fe0e0286bb" providerId="ADAL" clId="{9D920F3B-83A2-4036-8A0A-D70A49C7C588}" dt="2021-03-12T16:11:10.956" v="461" actId="478"/>
          <ac:cxnSpMkLst>
            <pc:docMk/>
            <pc:sldMk cId="2391496801" sldId="353"/>
            <ac:cxnSpMk id="15" creationId="{E9F901E1-E87B-4836-B4B0-82E1F67A589F}"/>
          </ac:cxnSpMkLst>
        </pc:cxnChg>
        <pc:cxnChg chg="add mod">
          <ac:chgData name="Nguyen, Ngan V T" userId="2e7dd130-d492-47b2-9c30-14fe0e0286bb" providerId="ADAL" clId="{9D920F3B-83A2-4036-8A0A-D70A49C7C588}" dt="2021-03-12T16:22:52.475" v="620" actId="208"/>
          <ac:cxnSpMkLst>
            <pc:docMk/>
            <pc:sldMk cId="2391496801" sldId="353"/>
            <ac:cxnSpMk id="17" creationId="{B19F0C97-E1F0-4BE9-8FDE-EBEA86E0E847}"/>
          </ac:cxnSpMkLst>
        </pc:cxnChg>
        <pc:cxnChg chg="del">
          <ac:chgData name="Nguyen, Ngan V T" userId="2e7dd130-d492-47b2-9c30-14fe0e0286bb" providerId="ADAL" clId="{9D920F3B-83A2-4036-8A0A-D70A49C7C588}" dt="2021-03-12T16:11:10.956" v="461" actId="478"/>
          <ac:cxnSpMkLst>
            <pc:docMk/>
            <pc:sldMk cId="2391496801" sldId="353"/>
            <ac:cxnSpMk id="20" creationId="{04BB8BFB-6C5C-4BB4-BBBE-F98FCE2F7AA4}"/>
          </ac:cxnSpMkLst>
        </pc:cxnChg>
        <pc:cxnChg chg="add mod">
          <ac:chgData name="Nguyen, Ngan V T" userId="2e7dd130-d492-47b2-9c30-14fe0e0286bb" providerId="ADAL" clId="{9D920F3B-83A2-4036-8A0A-D70A49C7C588}" dt="2021-03-12T16:22:41.314" v="618" actId="208"/>
          <ac:cxnSpMkLst>
            <pc:docMk/>
            <pc:sldMk cId="2391496801" sldId="353"/>
            <ac:cxnSpMk id="29" creationId="{A4E40A5E-EC95-49E1-9378-E08DAE7F3BD0}"/>
          </ac:cxnSpMkLst>
        </pc:cxnChg>
      </pc:sldChg>
      <pc:sldChg chg="add modTransition">
        <pc:chgData name="Nguyen, Ngan V T" userId="2e7dd130-d492-47b2-9c30-14fe0e0286bb" providerId="ADAL" clId="{9D920F3B-83A2-4036-8A0A-D70A49C7C588}" dt="2021-03-12T16:17:41.416" v="540"/>
        <pc:sldMkLst>
          <pc:docMk/>
          <pc:sldMk cId="3075312983" sldId="354"/>
        </pc:sldMkLst>
      </pc:sldChg>
      <pc:sldChg chg="addSp delSp modSp add mod delAnim modAnim">
        <pc:chgData name="Nguyen, Ngan V T" userId="2e7dd130-d492-47b2-9c30-14fe0e0286bb" providerId="ADAL" clId="{9D920F3B-83A2-4036-8A0A-D70A49C7C588}" dt="2021-03-12T16:29:09.551" v="750" actId="20577"/>
        <pc:sldMkLst>
          <pc:docMk/>
          <pc:sldMk cId="97350818" sldId="355"/>
        </pc:sldMkLst>
        <pc:spChg chg="add mod">
          <ac:chgData name="Nguyen, Ngan V T" userId="2e7dd130-d492-47b2-9c30-14fe0e0286bb" providerId="ADAL" clId="{9D920F3B-83A2-4036-8A0A-D70A49C7C588}" dt="2021-03-12T16:27:37.413" v="717" actId="14100"/>
          <ac:spMkLst>
            <pc:docMk/>
            <pc:sldMk cId="97350818" sldId="355"/>
            <ac:spMk id="3" creationId="{5F749C4D-9556-4FA0-A5F0-F93EECBCC80C}"/>
          </ac:spMkLst>
        </pc:spChg>
        <pc:spChg chg="del">
          <ac:chgData name="Nguyen, Ngan V T" userId="2e7dd130-d492-47b2-9c30-14fe0e0286bb" providerId="ADAL" clId="{9D920F3B-83A2-4036-8A0A-D70A49C7C588}" dt="2021-03-12T16:21:33.366" v="615" actId="478"/>
          <ac:spMkLst>
            <pc:docMk/>
            <pc:sldMk cId="97350818" sldId="355"/>
            <ac:spMk id="8" creationId="{6D393F71-E63D-4CC8-8F3D-89D297FAB611}"/>
          </ac:spMkLst>
        </pc:spChg>
        <pc:spChg chg="mod">
          <ac:chgData name="Nguyen, Ngan V T" userId="2e7dd130-d492-47b2-9c30-14fe0e0286bb" providerId="ADAL" clId="{9D920F3B-83A2-4036-8A0A-D70A49C7C588}" dt="2021-03-12T16:29:09.551" v="750" actId="20577"/>
          <ac:spMkLst>
            <pc:docMk/>
            <pc:sldMk cId="97350818" sldId="355"/>
            <ac:spMk id="9" creationId="{D0920239-E0B6-46CF-B0C5-735E93E328E5}"/>
          </ac:spMkLst>
        </pc:spChg>
        <pc:spChg chg="del">
          <ac:chgData name="Nguyen, Ngan V T" userId="2e7dd130-d492-47b2-9c30-14fe0e0286bb" providerId="ADAL" clId="{9D920F3B-83A2-4036-8A0A-D70A49C7C588}" dt="2021-03-12T16:21:33.366" v="615" actId="478"/>
          <ac:spMkLst>
            <pc:docMk/>
            <pc:sldMk cId="97350818" sldId="355"/>
            <ac:spMk id="10" creationId="{13A30072-A714-4EC6-92E4-2F1B521751B7}"/>
          </ac:spMkLst>
        </pc:spChg>
        <pc:spChg chg="add del mod">
          <ac:chgData name="Nguyen, Ngan V T" userId="2e7dd130-d492-47b2-9c30-14fe0e0286bb" providerId="ADAL" clId="{9D920F3B-83A2-4036-8A0A-D70A49C7C588}" dt="2021-03-12T16:24:36.533" v="632"/>
          <ac:spMkLst>
            <pc:docMk/>
            <pc:sldMk cId="97350818" sldId="355"/>
            <ac:spMk id="16" creationId="{610139C0-5234-4B19-80DB-C7F4B4F4BFBF}"/>
          </ac:spMkLst>
        </pc:spChg>
        <pc:spChg chg="del">
          <ac:chgData name="Nguyen, Ngan V T" userId="2e7dd130-d492-47b2-9c30-14fe0e0286bb" providerId="ADAL" clId="{9D920F3B-83A2-4036-8A0A-D70A49C7C588}" dt="2021-03-12T16:21:33.366" v="615" actId="478"/>
          <ac:spMkLst>
            <pc:docMk/>
            <pc:sldMk cId="97350818" sldId="355"/>
            <ac:spMk id="22" creationId="{D66A6910-B4A7-451B-9A54-4D22192B1DE1}"/>
          </ac:spMkLst>
        </pc:spChg>
        <pc:spChg chg="add del mod">
          <ac:chgData name="Nguyen, Ngan V T" userId="2e7dd130-d492-47b2-9c30-14fe0e0286bb" providerId="ADAL" clId="{9D920F3B-83A2-4036-8A0A-D70A49C7C588}" dt="2021-03-12T16:28:53.184" v="727" actId="767"/>
          <ac:spMkLst>
            <pc:docMk/>
            <pc:sldMk cId="97350818" sldId="355"/>
            <ac:spMk id="25" creationId="{C96689FC-C755-406C-9832-A7258A50D288}"/>
          </ac:spMkLst>
        </pc:spChg>
        <pc:spChg chg="del">
          <ac:chgData name="Nguyen, Ngan V T" userId="2e7dd130-d492-47b2-9c30-14fe0e0286bb" providerId="ADAL" clId="{9D920F3B-83A2-4036-8A0A-D70A49C7C588}" dt="2021-03-12T16:21:33.366" v="615" actId="478"/>
          <ac:spMkLst>
            <pc:docMk/>
            <pc:sldMk cId="97350818" sldId="355"/>
            <ac:spMk id="26" creationId="{4A8346F2-6704-4D64-9F56-3B2B488C209A}"/>
          </ac:spMkLst>
        </pc:spChg>
        <pc:picChg chg="add mod">
          <ac:chgData name="Nguyen, Ngan V T" userId="2e7dd130-d492-47b2-9c30-14fe0e0286bb" providerId="ADAL" clId="{9D920F3B-83A2-4036-8A0A-D70A49C7C588}" dt="2021-03-12T16:27:03.571" v="706" actId="1582"/>
          <ac:picMkLst>
            <pc:docMk/>
            <pc:sldMk cId="97350818" sldId="355"/>
            <ac:picMk id="2" creationId="{D9206906-A266-480D-8E19-339CB3F8EF89}"/>
          </ac:picMkLst>
        </pc:picChg>
        <pc:picChg chg="del">
          <ac:chgData name="Nguyen, Ngan V T" userId="2e7dd130-d492-47b2-9c30-14fe0e0286bb" providerId="ADAL" clId="{9D920F3B-83A2-4036-8A0A-D70A49C7C588}" dt="2021-03-12T16:21:35.340" v="616" actId="478"/>
          <ac:picMkLst>
            <pc:docMk/>
            <pc:sldMk cId="97350818" sldId="355"/>
            <ac:picMk id="7" creationId="{36646D31-D28D-47F5-8C77-A3B443C8F703}"/>
          </ac:picMkLst>
        </pc:picChg>
        <pc:picChg chg="add del mod">
          <ac:chgData name="Nguyen, Ngan V T" userId="2e7dd130-d492-47b2-9c30-14fe0e0286bb" providerId="ADAL" clId="{9D920F3B-83A2-4036-8A0A-D70A49C7C588}" dt="2021-03-12T16:26:51.504" v="703" actId="1076"/>
          <ac:picMkLst>
            <pc:docMk/>
            <pc:sldMk cId="97350818" sldId="355"/>
            <ac:picMk id="13" creationId="{DA66424B-7F61-4C2A-8AB9-C8F455B9A638}"/>
          </ac:picMkLst>
        </pc:picChg>
        <pc:picChg chg="add del mod">
          <ac:chgData name="Nguyen, Ngan V T" userId="2e7dd130-d492-47b2-9c30-14fe0e0286bb" providerId="ADAL" clId="{9D920F3B-83A2-4036-8A0A-D70A49C7C588}" dt="2021-03-12T16:24:37.915" v="635"/>
          <ac:picMkLst>
            <pc:docMk/>
            <pc:sldMk cId="97350818" sldId="355"/>
            <ac:picMk id="14" creationId="{2AA33DCB-063E-4F47-9FB4-D484FFC47699}"/>
          </ac:picMkLst>
        </pc:picChg>
        <pc:picChg chg="add del mod">
          <ac:chgData name="Nguyen, Ngan V T" userId="2e7dd130-d492-47b2-9c30-14fe0e0286bb" providerId="ADAL" clId="{9D920F3B-83A2-4036-8A0A-D70A49C7C588}" dt="2021-03-12T16:24:37.431" v="634"/>
          <ac:picMkLst>
            <pc:docMk/>
            <pc:sldMk cId="97350818" sldId="355"/>
            <ac:picMk id="15" creationId="{4E559F3E-715B-410F-A753-3579684504E5}"/>
          </ac:picMkLst>
        </pc:picChg>
        <pc:cxnChg chg="add mod">
          <ac:chgData name="Nguyen, Ngan V T" userId="2e7dd130-d492-47b2-9c30-14fe0e0286bb" providerId="ADAL" clId="{9D920F3B-83A2-4036-8A0A-D70A49C7C588}" dt="2021-03-12T16:28:08.480" v="720" actId="14100"/>
          <ac:cxnSpMkLst>
            <pc:docMk/>
            <pc:sldMk cId="97350818" sldId="355"/>
            <ac:cxnSpMk id="11" creationId="{3619C25C-311C-40D8-BB29-E8B5BA7717E7}"/>
          </ac:cxnSpMkLst>
        </pc:cxnChg>
        <pc:cxnChg chg="del mod">
          <ac:chgData name="Nguyen, Ngan V T" userId="2e7dd130-d492-47b2-9c30-14fe0e0286bb" providerId="ADAL" clId="{9D920F3B-83A2-4036-8A0A-D70A49C7C588}" dt="2021-03-12T16:21:33.366" v="615" actId="478"/>
          <ac:cxnSpMkLst>
            <pc:docMk/>
            <pc:sldMk cId="97350818" sldId="355"/>
            <ac:cxnSpMk id="17" creationId="{B19F0C97-E1F0-4BE9-8FDE-EBEA86E0E847}"/>
          </ac:cxnSpMkLst>
        </pc:cxnChg>
        <pc:cxnChg chg="add mod">
          <ac:chgData name="Nguyen, Ngan V T" userId="2e7dd130-d492-47b2-9c30-14fe0e0286bb" providerId="ADAL" clId="{9D920F3B-83A2-4036-8A0A-D70A49C7C588}" dt="2021-03-12T16:28:35.667" v="725" actId="14100"/>
          <ac:cxnSpMkLst>
            <pc:docMk/>
            <pc:sldMk cId="97350818" sldId="355"/>
            <ac:cxnSpMk id="24" creationId="{7A414B90-6484-4DEE-93B4-E606176EF961}"/>
          </ac:cxnSpMkLst>
        </pc:cxnChg>
        <pc:cxnChg chg="del mod">
          <ac:chgData name="Nguyen, Ngan V T" userId="2e7dd130-d492-47b2-9c30-14fe0e0286bb" providerId="ADAL" clId="{9D920F3B-83A2-4036-8A0A-D70A49C7C588}" dt="2021-03-12T16:21:33.366" v="615" actId="478"/>
          <ac:cxnSpMkLst>
            <pc:docMk/>
            <pc:sldMk cId="97350818" sldId="355"/>
            <ac:cxnSpMk id="29" creationId="{A4E40A5E-EC95-49E1-9378-E08DAE7F3BD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EE928-F36E-4446-BB7E-32CFA6589AD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97696-45CF-4D92-8E6D-4A29467E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6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8865-3FB7-4594-81DC-A466FD206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FADE7-7EC2-40A8-BF87-DBECBB19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CDF80-6B53-4A47-B2A0-260A7448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98078-0A44-4EE6-8691-CFA1E9CA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6B122-3C7E-463B-B01A-EDE85D5E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EB53-3B71-41F9-8ED2-BC4C7C44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B6594-3D2F-4760-9E9E-CC2CCE2BB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72B6-4510-4684-9C81-CB918E23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B731-5076-4714-B630-796F20D2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34982-0AD0-45F2-A918-0EBAA4C3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6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AB49B-FA10-4A58-BB88-615DB0CDD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BCB4E-89FE-4314-BACF-EC4A4E56A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03406-125B-44A7-BC9D-5D4EE63F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5F06A-2B87-4A93-9D5A-8117A978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5CCEC-BE45-4750-95A7-684E0B67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675C-A295-41CB-B4FD-D17325C8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5DB94-6FC6-49ED-8E95-1624BA9E4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EB6E4-4DBA-4B39-BDD1-01A3897B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21B5F-5214-4178-B7F4-9F3F051E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3985E-C822-4C26-927B-9B57112B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8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8E65-C018-4092-B20A-95CA9526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ECF7B-6049-4CE0-B324-EDFF1FF2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06D4-AEDE-4997-A873-315DAFCF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4DE5E-641C-4952-A0F0-D1823ACA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A05EF-3956-4C79-8E18-4B91F2D1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4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AA97-FFC3-481E-A2F5-9999D8BF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ABCA4-EE92-4CCE-8BD6-D8D42EBB0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E418E-8A01-4A27-8390-6E8FA8310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57A3D-25A4-4551-BB42-17EF1B9F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F7A74-602C-43A3-B0C7-97E294BB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779EE-E107-46EE-8293-4D3BAD6C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5971-5180-4524-99E6-5681A545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00B6E-11CC-408C-B0F7-2EB8D3C38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EC169-1B4E-4A98-8AF7-A1AC50972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4144E-6260-4ABE-9D2B-0DC07998A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04E0A-B93F-4D97-9972-77208583B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D6593-10C0-4944-8CF8-8882A13B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29352-9582-4E41-8D2D-8D5F4537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26B2B-B89A-484B-A0ED-2296942B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1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CADB-4A38-405B-855D-0F2187B0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EDB9D-B867-451A-8E62-EFC51AA9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7B344-E82F-4F9F-9417-1E45BD2B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815CC-86A6-46A4-B25A-1CCBC218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6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FA5CB-13EA-4C3C-A077-3D75BDCB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51E1E-5BE2-4AE4-9CEE-67B57F60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FD7EA-603C-4ADC-B301-3F7FFBE0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1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7877-0BBC-41C1-94EF-46BD350F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01B1-9B11-4C1D-BC40-585BCEBD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93340-FE31-471A-BCE7-6EC95EB9D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1C4F1-8225-4E40-AF36-B9265EBA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29B94-267E-4072-863E-B4C131C0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067AE-FB85-4585-B933-05EA0B9B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56AD-14F4-4F14-B6E2-3A685887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8FCCA-A71B-46E3-B193-1E530CBBB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D2DC1-2F72-4159-91C1-F2121F38B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847A9-D507-4CFB-8050-DE977E37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0E22D-224C-499B-8430-64DA2358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4034E-49DD-43B4-8A83-96F0BC3A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7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85B69-9ECF-4201-B3CB-6093A0D6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6789B-DF52-47FD-A0D0-39F33226A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E2732-BA1D-48C6-8760-FFE18C62B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59854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6E3E6-AA9C-4D1A-9B7C-1D5739BD56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61E0E-50DE-4A64-A55C-96DEC027A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2DDA1-39E8-4CA6-A11C-43EA50135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6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st.ocks.org/mike/miserabl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ost.ocks.org/mike/miserabl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0360CA-B38A-4A0B-869F-5636F1EAF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41172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330019-4136-4E45-8565-D91E08B7BAEC}"/>
              </a:ext>
            </a:extLst>
          </p:cNvPr>
          <p:cNvSpPr/>
          <p:nvPr/>
        </p:nvSpPr>
        <p:spPr>
          <a:xfrm>
            <a:off x="4469363" y="2481943"/>
            <a:ext cx="7722637" cy="10280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44BF3-E008-4BF2-B500-4B4058116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2791" y="945382"/>
            <a:ext cx="8202595" cy="238760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Dymat3D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965EB-BB9B-42E4-9293-25D05B641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0941" y="3602038"/>
            <a:ext cx="4194445" cy="1655762"/>
          </a:xfrm>
        </p:spPr>
        <p:txBody>
          <a:bodyPr/>
          <a:lstStyle/>
          <a:p>
            <a:r>
              <a:rPr lang="en-US"/>
              <a:t>Weekly report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30237C6-6FBC-4F8A-97BF-85092DA9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E95DB7E-B626-43B8-8878-D9596DFD98B6}" type="datetime1">
              <a:rPr lang="en-US" smtClean="0"/>
              <a:t>3/12/2021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98703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/>
              <a:t>Dymat3D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920239-E0B6-46CF-B0C5-735E93E328E5}"/>
              </a:ext>
            </a:extLst>
          </p:cNvPr>
          <p:cNvSpPr txBox="1"/>
          <p:nvPr/>
        </p:nvSpPr>
        <p:spPr>
          <a:xfrm>
            <a:off x="7342909" y="936581"/>
            <a:ext cx="484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Top 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A41FE5-286C-4A35-A96C-B2BB6C991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18734" y="2396127"/>
            <a:ext cx="5474233" cy="3449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646D31-D28D-47F5-8C77-A3B443C8F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303" y="1379026"/>
            <a:ext cx="3679022" cy="547897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393F71-E63D-4CC8-8F3D-89D297FAB611}"/>
              </a:ext>
            </a:extLst>
          </p:cNvPr>
          <p:cNvSpPr/>
          <p:nvPr/>
        </p:nvSpPr>
        <p:spPr>
          <a:xfrm>
            <a:off x="7813859" y="3429000"/>
            <a:ext cx="757084" cy="18927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30072-A714-4EC6-92E4-2F1B521751B7}"/>
              </a:ext>
            </a:extLst>
          </p:cNvPr>
          <p:cNvSpPr txBox="1"/>
          <p:nvPr/>
        </p:nvSpPr>
        <p:spPr>
          <a:xfrm>
            <a:off x="9589183" y="3338969"/>
            <a:ext cx="260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No job running during that time in 2 compute</a:t>
            </a:r>
          </a:p>
        </p:txBody>
      </p:sp>
    </p:spTree>
    <p:extLst>
      <p:ext uri="{BB962C8B-B14F-4D97-AF65-F5344CB8AC3E}">
        <p14:creationId xmlns:p14="http://schemas.microsoft.com/office/powerpoint/2010/main" val="3075312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/>
              <a:t>Idea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3C40692-9133-4865-8B27-230EEF768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881" y="1406012"/>
            <a:ext cx="5457972" cy="54519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D661-9302-4702-883B-D795D70491D2}"/>
              </a:ext>
            </a:extLst>
          </p:cNvPr>
          <p:cNvSpPr/>
          <p:nvPr/>
        </p:nvSpPr>
        <p:spPr>
          <a:xfrm>
            <a:off x="8253806" y="880237"/>
            <a:ext cx="3938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https://bost.ocks.org/mike/miserables/</a:t>
            </a:r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38DD2A-797B-4735-B160-878981DE2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28051" y="1381124"/>
            <a:ext cx="5257800" cy="54768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75E27A-A75B-4F73-8A32-004DB5B47CB7}"/>
              </a:ext>
            </a:extLst>
          </p:cNvPr>
          <p:cNvSpPr/>
          <p:nvPr/>
        </p:nvSpPr>
        <p:spPr>
          <a:xfrm>
            <a:off x="8741480" y="6488667"/>
            <a:ext cx="189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Linux Libertine"/>
              </a:rPr>
              <a:t>Adjacency matrix</a:t>
            </a:r>
            <a:endParaRPr lang="en-US" b="0" i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6B466C-A75E-4F22-A45A-806DBF6C26C3}"/>
              </a:ext>
            </a:extLst>
          </p:cNvPr>
          <p:cNvSpPr/>
          <p:nvPr/>
        </p:nvSpPr>
        <p:spPr>
          <a:xfrm>
            <a:off x="2733057" y="6488667"/>
            <a:ext cx="1047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Linux Libertine"/>
              </a:rPr>
              <a:t>Network</a:t>
            </a:r>
            <a:endParaRPr lang="en-US" b="0" i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048227-ADA5-4FF8-B5DC-19DA2815CEBC}"/>
              </a:ext>
            </a:extLst>
          </p:cNvPr>
          <p:cNvSpPr/>
          <p:nvPr/>
        </p:nvSpPr>
        <p:spPr>
          <a:xfrm rot="21080604">
            <a:off x="3880777" y="4355691"/>
            <a:ext cx="1047787" cy="447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EEAC9CD-6A31-46F1-9760-0364F073F04D}"/>
              </a:ext>
            </a:extLst>
          </p:cNvPr>
          <p:cNvSpPr/>
          <p:nvPr/>
        </p:nvSpPr>
        <p:spPr>
          <a:xfrm flipH="1">
            <a:off x="4956309" y="4507564"/>
            <a:ext cx="6862063" cy="2227751"/>
          </a:xfrm>
          <a:custGeom>
            <a:avLst/>
            <a:gdLst>
              <a:gd name="connsiteX0" fmla="*/ 2251587 w 2251587"/>
              <a:gd name="connsiteY0" fmla="*/ 0 h 2281084"/>
              <a:gd name="connsiteX1" fmla="*/ 432619 w 2251587"/>
              <a:gd name="connsiteY1" fmla="*/ 599768 h 2281084"/>
              <a:gd name="connsiteX2" fmla="*/ 0 w 2251587"/>
              <a:gd name="connsiteY2" fmla="*/ 2281084 h 228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1587" h="2281084">
                <a:moveTo>
                  <a:pt x="2251587" y="0"/>
                </a:moveTo>
                <a:cubicBezTo>
                  <a:pt x="1529735" y="109793"/>
                  <a:pt x="807883" y="219587"/>
                  <a:pt x="432619" y="599768"/>
                </a:cubicBezTo>
                <a:cubicBezTo>
                  <a:pt x="57354" y="979949"/>
                  <a:pt x="28677" y="1630516"/>
                  <a:pt x="0" y="2281084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25B78F-A9D7-41CE-8C80-0E90CA954D75}"/>
              </a:ext>
            </a:extLst>
          </p:cNvPr>
          <p:cNvSpPr txBox="1"/>
          <p:nvPr/>
        </p:nvSpPr>
        <p:spPr>
          <a:xfrm>
            <a:off x="4276440" y="3997323"/>
            <a:ext cx="22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cell represents a link</a:t>
            </a:r>
          </a:p>
        </p:txBody>
      </p:sp>
    </p:spTree>
    <p:extLst>
      <p:ext uri="{BB962C8B-B14F-4D97-AF65-F5344CB8AC3E}">
        <p14:creationId xmlns:p14="http://schemas.microsoft.com/office/powerpoint/2010/main" val="1707316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/>
              <a:t>Idea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3C40692-9133-4865-8B27-230EEF768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881" y="1406012"/>
            <a:ext cx="5457972" cy="54519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D661-9302-4702-883B-D795D70491D2}"/>
              </a:ext>
            </a:extLst>
          </p:cNvPr>
          <p:cNvSpPr/>
          <p:nvPr/>
        </p:nvSpPr>
        <p:spPr>
          <a:xfrm>
            <a:off x="8253806" y="880237"/>
            <a:ext cx="3938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https://bost.ocks.org/mike/miserables/</a:t>
            </a:r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38DD2A-797B-4735-B160-878981DE2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28051" y="1381124"/>
            <a:ext cx="5257800" cy="54768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75E27A-A75B-4F73-8A32-004DB5B47CB7}"/>
              </a:ext>
            </a:extLst>
          </p:cNvPr>
          <p:cNvSpPr/>
          <p:nvPr/>
        </p:nvSpPr>
        <p:spPr>
          <a:xfrm>
            <a:off x="8741480" y="6488667"/>
            <a:ext cx="189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Linux Libertine"/>
              </a:rPr>
              <a:t>Adjacency matrix</a:t>
            </a:r>
            <a:endParaRPr lang="en-US" b="0" i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6B466C-A75E-4F22-A45A-806DBF6C26C3}"/>
              </a:ext>
            </a:extLst>
          </p:cNvPr>
          <p:cNvSpPr/>
          <p:nvPr/>
        </p:nvSpPr>
        <p:spPr>
          <a:xfrm>
            <a:off x="2733057" y="6488667"/>
            <a:ext cx="1047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Linux Libertine"/>
              </a:rPr>
              <a:t>Network</a:t>
            </a:r>
            <a:endParaRPr lang="en-US" b="0" i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A462AA-7F46-418C-B3EE-22AFDFBF8771}"/>
              </a:ext>
            </a:extLst>
          </p:cNvPr>
          <p:cNvSpPr/>
          <p:nvPr/>
        </p:nvSpPr>
        <p:spPr>
          <a:xfrm>
            <a:off x="7845370" y="2704985"/>
            <a:ext cx="3687097" cy="1746122"/>
          </a:xfrm>
          <a:prstGeom prst="roundRect">
            <a:avLst>
              <a:gd name="adj" fmla="val 8784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Avoid link crossing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CB4CC0-E69D-42C3-B368-426630D8B806}"/>
              </a:ext>
            </a:extLst>
          </p:cNvPr>
          <p:cNvSpPr/>
          <p:nvPr/>
        </p:nvSpPr>
        <p:spPr>
          <a:xfrm>
            <a:off x="1140542" y="2704985"/>
            <a:ext cx="3687097" cy="1746122"/>
          </a:xfrm>
          <a:prstGeom prst="roundRect">
            <a:avLst>
              <a:gd name="adj" fmla="val 8784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Easy to trace</a:t>
            </a:r>
          </a:p>
        </p:txBody>
      </p:sp>
    </p:spTree>
    <p:extLst>
      <p:ext uri="{BB962C8B-B14F-4D97-AF65-F5344CB8AC3E}">
        <p14:creationId xmlns:p14="http://schemas.microsoft.com/office/powerpoint/2010/main" val="1993908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/>
              <a:t>Idea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3C40692-9133-4865-8B27-230EEF768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5" y="1435509"/>
            <a:ext cx="5143338" cy="51376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D661-9302-4702-883B-D795D70491D2}"/>
              </a:ext>
            </a:extLst>
          </p:cNvPr>
          <p:cNvSpPr/>
          <p:nvPr/>
        </p:nvSpPr>
        <p:spPr>
          <a:xfrm>
            <a:off x="8253806" y="880237"/>
            <a:ext cx="257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Linux Libertine"/>
              </a:rPr>
              <a:t>Depend on order of axes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75E27A-A75B-4F73-8A32-004DB5B47CB7}"/>
              </a:ext>
            </a:extLst>
          </p:cNvPr>
          <p:cNvSpPr/>
          <p:nvPr/>
        </p:nvSpPr>
        <p:spPr>
          <a:xfrm>
            <a:off x="1933021" y="6488668"/>
            <a:ext cx="1894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Linux Libertine"/>
              </a:rPr>
              <a:t>Order by Cluster</a:t>
            </a:r>
            <a:endParaRPr lang="en-US" b="0" i="0">
              <a:solidFill>
                <a:srgbClr val="000000"/>
              </a:solidFill>
              <a:effectLst/>
              <a:latin typeface="Linux Liberti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D7B45-F880-47B7-96CA-08994A9CE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576" y="1413352"/>
            <a:ext cx="5272047" cy="51307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9763526-8F0E-4502-84B7-2DA5BBB48F1F}"/>
              </a:ext>
            </a:extLst>
          </p:cNvPr>
          <p:cNvSpPr/>
          <p:nvPr/>
        </p:nvSpPr>
        <p:spPr>
          <a:xfrm>
            <a:off x="8943421" y="6488668"/>
            <a:ext cx="1894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Linux Libertine"/>
              </a:rPr>
              <a:t>Order by Name</a:t>
            </a:r>
            <a:endParaRPr lang="en-US" b="0" i="0">
              <a:solidFill>
                <a:srgbClr val="0000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1322690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/>
              <a:t>Dymat3D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920239-E0B6-46CF-B0C5-735E93E328E5}"/>
              </a:ext>
            </a:extLst>
          </p:cNvPr>
          <p:cNvSpPr txBox="1"/>
          <p:nvPr/>
        </p:nvSpPr>
        <p:spPr>
          <a:xfrm>
            <a:off x="7342909" y="936581"/>
            <a:ext cx="484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Job v.s. Compute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2AAC46-5212-4BB2-8D58-D8813ED2E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7" y="1349668"/>
            <a:ext cx="5980475" cy="5508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EECE2B-1CDD-4D11-B9FD-33A7AA8D5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088" y="1512455"/>
            <a:ext cx="6295912" cy="51827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9395916-80F0-415C-9BA0-B23A3EE80400}"/>
              </a:ext>
            </a:extLst>
          </p:cNvPr>
          <p:cNvSpPr/>
          <p:nvPr/>
        </p:nvSpPr>
        <p:spPr>
          <a:xfrm>
            <a:off x="8741480" y="6488667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Linux Libertine"/>
              </a:rPr>
              <a:t>Dymat3D</a:t>
            </a:r>
            <a:endParaRPr lang="en-US" b="0" i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F4B53B-DA7A-44A9-876B-2BBDBFA71881}"/>
              </a:ext>
            </a:extLst>
          </p:cNvPr>
          <p:cNvSpPr/>
          <p:nvPr/>
        </p:nvSpPr>
        <p:spPr>
          <a:xfrm>
            <a:off x="2733057" y="6488667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Linux Libertine"/>
              </a:rPr>
              <a:t>Dynet3D</a:t>
            </a:r>
            <a:endParaRPr lang="en-US" b="0" i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2A2B95-65D0-4FC1-890D-B1F1F4F837EE}"/>
              </a:ext>
            </a:extLst>
          </p:cNvPr>
          <p:cNvSpPr txBox="1"/>
          <p:nvPr/>
        </p:nvSpPr>
        <p:spPr>
          <a:xfrm>
            <a:off x="10125997" y="0"/>
            <a:ext cx="205494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Quanah Cluster</a:t>
            </a:r>
          </a:p>
          <a:p>
            <a:r>
              <a:rPr lang="en-US" sz="1600"/>
              <a:t>100 time steps</a:t>
            </a:r>
          </a:p>
          <a:p>
            <a:r>
              <a:rPr lang="en-US" sz="1600"/>
              <a:t>467 nodes</a:t>
            </a:r>
          </a:p>
          <a:p>
            <a:r>
              <a:rPr lang="en-US" sz="1600"/>
              <a:t>43 users</a:t>
            </a:r>
          </a:p>
          <a:p>
            <a:r>
              <a:rPr lang="en-US" sz="1600"/>
              <a:t>159 job IDs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378846-FBF3-40E6-9EF2-275B98AAAE8E}"/>
              </a:ext>
            </a:extLst>
          </p:cNvPr>
          <p:cNvCxnSpPr/>
          <p:nvPr/>
        </p:nvCxnSpPr>
        <p:spPr>
          <a:xfrm>
            <a:off x="10156723" y="298307"/>
            <a:ext cx="186813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963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/>
              <a:t>Dymat3D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920239-E0B6-46CF-B0C5-735E93E328E5}"/>
              </a:ext>
            </a:extLst>
          </p:cNvPr>
          <p:cNvSpPr txBox="1"/>
          <p:nvPr/>
        </p:nvSpPr>
        <p:spPr>
          <a:xfrm>
            <a:off x="7342909" y="936581"/>
            <a:ext cx="484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Job v.s. Compute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ECE2B-1CDD-4D11-B9FD-33A7AA8D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032" y="1512455"/>
            <a:ext cx="6295912" cy="51827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E792D8-7EAC-488C-8096-0A529C7BA1DD}"/>
              </a:ext>
            </a:extLst>
          </p:cNvPr>
          <p:cNvCxnSpPr/>
          <p:nvPr/>
        </p:nvCxnSpPr>
        <p:spPr>
          <a:xfrm>
            <a:off x="2979174" y="2635045"/>
            <a:ext cx="50341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F36A89-213A-415F-8F13-9A340D785371}"/>
              </a:ext>
            </a:extLst>
          </p:cNvPr>
          <p:cNvCxnSpPr>
            <a:cxnSpLocks/>
          </p:cNvCxnSpPr>
          <p:nvPr/>
        </p:nvCxnSpPr>
        <p:spPr>
          <a:xfrm>
            <a:off x="2308793" y="3156154"/>
            <a:ext cx="20239" cy="1828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AAF54D-C150-48F0-BE6E-DC51AB935114}"/>
              </a:ext>
            </a:extLst>
          </p:cNvPr>
          <p:cNvSpPr txBox="1"/>
          <p:nvPr/>
        </p:nvSpPr>
        <p:spPr>
          <a:xfrm>
            <a:off x="2979174" y="2220094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Nodes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7CD99B-EE6A-496D-8796-3F8CEAC3CF19}"/>
              </a:ext>
            </a:extLst>
          </p:cNvPr>
          <p:cNvSpPr txBox="1"/>
          <p:nvPr/>
        </p:nvSpPr>
        <p:spPr>
          <a:xfrm>
            <a:off x="1474838" y="3790162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Job 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9E4B90-184F-46DF-AE22-54B43A604859}"/>
              </a:ext>
            </a:extLst>
          </p:cNvPr>
          <p:cNvSpPr txBox="1"/>
          <p:nvPr/>
        </p:nvSpPr>
        <p:spPr>
          <a:xfrm>
            <a:off x="8060834" y="4800289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Color by User</a:t>
            </a:r>
          </a:p>
        </p:txBody>
      </p:sp>
    </p:spTree>
    <p:extLst>
      <p:ext uri="{BB962C8B-B14F-4D97-AF65-F5344CB8AC3E}">
        <p14:creationId xmlns:p14="http://schemas.microsoft.com/office/powerpoint/2010/main" val="3305413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096EFF-C7D4-46DD-8081-7803ACF1F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56" y="1497775"/>
            <a:ext cx="5921268" cy="518275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/>
              <a:t>Dymat3D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920239-E0B6-46CF-B0C5-735E93E328E5}"/>
              </a:ext>
            </a:extLst>
          </p:cNvPr>
          <p:cNvSpPr txBox="1"/>
          <p:nvPr/>
        </p:nvSpPr>
        <p:spPr>
          <a:xfrm>
            <a:off x="7342909" y="936581"/>
            <a:ext cx="484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Job v.s. Compute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1115F5-D335-4A3F-BD44-D41C1198B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854" y="1512455"/>
            <a:ext cx="6295912" cy="518275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F901E1-E87B-4836-B4B0-82E1F67A589F}"/>
              </a:ext>
            </a:extLst>
          </p:cNvPr>
          <p:cNvCxnSpPr/>
          <p:nvPr/>
        </p:nvCxnSpPr>
        <p:spPr>
          <a:xfrm>
            <a:off x="655038" y="2853409"/>
            <a:ext cx="50341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D88E81-DFC8-49B4-A0B7-A662214243D4}"/>
              </a:ext>
            </a:extLst>
          </p:cNvPr>
          <p:cNvSpPr txBox="1"/>
          <p:nvPr/>
        </p:nvSpPr>
        <p:spPr>
          <a:xfrm>
            <a:off x="655038" y="2438458"/>
            <a:ext cx="420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Ordering by Node’s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A81A28-368D-4B57-A58B-82B686FE9FFF}"/>
              </a:ext>
            </a:extLst>
          </p:cNvPr>
          <p:cNvSpPr txBox="1"/>
          <p:nvPr/>
        </p:nvSpPr>
        <p:spPr>
          <a:xfrm rot="16200000">
            <a:off x="-1682683" y="3244907"/>
            <a:ext cx="420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Jobs order by Node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781FB1-22E9-405A-8C07-A633BD345A0D}"/>
              </a:ext>
            </a:extLst>
          </p:cNvPr>
          <p:cNvSpPr txBox="1"/>
          <p:nvPr/>
        </p:nvSpPr>
        <p:spPr>
          <a:xfrm>
            <a:off x="6672229" y="2438458"/>
            <a:ext cx="420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Ordering by Dynet3D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BB8BFB-6C5C-4BB4-BBBE-F98FCE2F7AA4}"/>
              </a:ext>
            </a:extLst>
          </p:cNvPr>
          <p:cNvCxnSpPr/>
          <p:nvPr/>
        </p:nvCxnSpPr>
        <p:spPr>
          <a:xfrm>
            <a:off x="6513752" y="2853409"/>
            <a:ext cx="50341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87EC53-D9CC-41F0-89B2-6AF92BE60FA9}"/>
              </a:ext>
            </a:extLst>
          </p:cNvPr>
          <p:cNvSpPr txBox="1"/>
          <p:nvPr/>
        </p:nvSpPr>
        <p:spPr>
          <a:xfrm rot="16200000">
            <a:off x="4172967" y="3244907"/>
            <a:ext cx="420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Ordering by Dynet3D</a:t>
            </a:r>
          </a:p>
        </p:txBody>
      </p:sp>
    </p:spTree>
    <p:extLst>
      <p:ext uri="{BB962C8B-B14F-4D97-AF65-F5344CB8AC3E}">
        <p14:creationId xmlns:p14="http://schemas.microsoft.com/office/powerpoint/2010/main" val="570033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/>
              <a:t>Dymat3D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920239-E0B6-46CF-B0C5-735E93E328E5}"/>
              </a:ext>
            </a:extLst>
          </p:cNvPr>
          <p:cNvSpPr txBox="1"/>
          <p:nvPr/>
        </p:nvSpPr>
        <p:spPr>
          <a:xfrm>
            <a:off x="7342909" y="936581"/>
            <a:ext cx="484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Top 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46D31-D28D-47F5-8C77-A3B443C8F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689" y="1379026"/>
            <a:ext cx="3679022" cy="547897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393F71-E63D-4CC8-8F3D-89D297FAB611}"/>
              </a:ext>
            </a:extLst>
          </p:cNvPr>
          <p:cNvSpPr/>
          <p:nvPr/>
        </p:nvSpPr>
        <p:spPr>
          <a:xfrm>
            <a:off x="5348245" y="3473493"/>
            <a:ext cx="757084" cy="11046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30072-A714-4EC6-92E4-2F1B521751B7}"/>
              </a:ext>
            </a:extLst>
          </p:cNvPr>
          <p:cNvSpPr txBox="1"/>
          <p:nvPr/>
        </p:nvSpPr>
        <p:spPr>
          <a:xfrm>
            <a:off x="7342909" y="3472181"/>
            <a:ext cx="260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No job running during that time in 2 compute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6A6910-B4A7-451B-9A54-4D22192B1DE1}"/>
              </a:ext>
            </a:extLst>
          </p:cNvPr>
          <p:cNvSpPr txBox="1"/>
          <p:nvPr/>
        </p:nvSpPr>
        <p:spPr>
          <a:xfrm>
            <a:off x="1593418" y="3137560"/>
            <a:ext cx="1907746" cy="371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C00000"/>
                </a:solidFill>
              </a:rPr>
              <a:t>Multi-job running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A8346F2-6704-4D64-9F56-3B2B488C209A}"/>
              </a:ext>
            </a:extLst>
          </p:cNvPr>
          <p:cNvSpPr/>
          <p:nvPr/>
        </p:nvSpPr>
        <p:spPr>
          <a:xfrm>
            <a:off x="3918342" y="3333876"/>
            <a:ext cx="3261844" cy="11046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9F0C97-E1F0-4BE9-8FDE-EBEA86E0E84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105329" y="3528725"/>
            <a:ext cx="1237580" cy="26662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E40A5E-EC95-49E1-9378-E08DAE7F3BD0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3501164" y="3323505"/>
            <a:ext cx="417178" cy="65603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496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22" grpId="0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/>
              <a:t>Dymat3D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920239-E0B6-46CF-B0C5-735E93E328E5}"/>
              </a:ext>
            </a:extLst>
          </p:cNvPr>
          <p:cNvSpPr txBox="1"/>
          <p:nvPr/>
        </p:nvSpPr>
        <p:spPr>
          <a:xfrm>
            <a:off x="7342909" y="936581"/>
            <a:ext cx="484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Using same set of nodes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66424B-7F61-4C2A-8AB9-C8F455B9A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2455"/>
            <a:ext cx="6295912" cy="51827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206906-A266-480D-8E19-339CB3F8E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638" y="2327778"/>
            <a:ext cx="10210800" cy="8572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749C4D-9556-4FA0-A5F0-F93EECBCC80C}"/>
              </a:ext>
            </a:extLst>
          </p:cNvPr>
          <p:cNvSpPr/>
          <p:nvPr/>
        </p:nvSpPr>
        <p:spPr>
          <a:xfrm>
            <a:off x="2497015" y="4079631"/>
            <a:ext cx="1485900" cy="131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19C25C-311C-40D8-BB29-E8B5BA7717E7}"/>
              </a:ext>
            </a:extLst>
          </p:cNvPr>
          <p:cNvCxnSpPr>
            <a:cxnSpLocks/>
          </p:cNvCxnSpPr>
          <p:nvPr/>
        </p:nvCxnSpPr>
        <p:spPr>
          <a:xfrm flipH="1" flipV="1">
            <a:off x="1708639" y="3185028"/>
            <a:ext cx="788376" cy="894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414B90-6484-4DEE-93B4-E606176EF961}"/>
              </a:ext>
            </a:extLst>
          </p:cNvPr>
          <p:cNvCxnSpPr>
            <a:cxnSpLocks/>
          </p:cNvCxnSpPr>
          <p:nvPr/>
        </p:nvCxnSpPr>
        <p:spPr>
          <a:xfrm flipV="1">
            <a:off x="3982915" y="3185028"/>
            <a:ext cx="7936523" cy="894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50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21271DC8229C49A552750EAF0BEE92" ma:contentTypeVersion="13" ma:contentTypeDescription="Create a new document." ma:contentTypeScope="" ma:versionID="e50e64cefa1f4b1bc5e03c025d94df6f">
  <xsd:schema xmlns:xsd="http://www.w3.org/2001/XMLSchema" xmlns:xs="http://www.w3.org/2001/XMLSchema" xmlns:p="http://schemas.microsoft.com/office/2006/metadata/properties" xmlns:ns3="89b357b8-24de-4efd-83d6-488c2953c3ca" xmlns:ns4="a6e42570-7845-4378-8e20-72d8f65608c5" targetNamespace="http://schemas.microsoft.com/office/2006/metadata/properties" ma:root="true" ma:fieldsID="7339cf8c7abe60c6eacb152a14233fd4" ns3:_="" ns4:_="">
    <xsd:import namespace="89b357b8-24de-4efd-83d6-488c2953c3ca"/>
    <xsd:import namespace="a6e42570-7845-4378-8e20-72d8f65608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357b8-24de-4efd-83d6-488c2953c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e42570-7845-4378-8e20-72d8f65608c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ED552D-CB4E-4304-9521-E0E0BA0619BB}">
  <ds:schemaRefs>
    <ds:schemaRef ds:uri="89b357b8-24de-4efd-83d6-488c2953c3ca"/>
    <ds:schemaRef ds:uri="a6e42570-7845-4378-8e20-72d8f65608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3D1EEC5-943C-4C56-B8D0-EE11A21F2DFD}">
  <ds:schemaRefs>
    <ds:schemaRef ds:uri="89b357b8-24de-4efd-83d6-488c2953c3ca"/>
    <ds:schemaRef ds:uri="a6e42570-7845-4378-8e20-72d8f65608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C76935-9AB0-40DA-B3E9-8E0A70CE41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146</Words>
  <Application>Microsoft Office PowerPoint</Application>
  <PresentationFormat>Widescreen</PresentationFormat>
  <Paragraphs>47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Linux Libertine</vt:lpstr>
      <vt:lpstr>Office Theme</vt:lpstr>
      <vt:lpstr>Dymat3D</vt:lpstr>
      <vt:lpstr>Idea</vt:lpstr>
      <vt:lpstr>Idea</vt:lpstr>
      <vt:lpstr>Idea</vt:lpstr>
      <vt:lpstr>Dymat3D</vt:lpstr>
      <vt:lpstr>Dymat3D</vt:lpstr>
      <vt:lpstr>Dymat3D</vt:lpstr>
      <vt:lpstr>Dymat3D</vt:lpstr>
      <vt:lpstr>Dymat3D</vt:lpstr>
      <vt:lpstr>Dymat3D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SpiralLayout</dc:title>
  <dc:creator>Nguyen, Ngan V T</dc:creator>
  <cp:lastModifiedBy>Nguyen, Ngan V T</cp:lastModifiedBy>
  <cp:revision>2</cp:revision>
  <dcterms:created xsi:type="dcterms:W3CDTF">2020-10-27T11:24:13Z</dcterms:created>
  <dcterms:modified xsi:type="dcterms:W3CDTF">2021-03-12T16:31:37Z</dcterms:modified>
</cp:coreProperties>
</file>