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327" r:id="rId6"/>
    <p:sldId id="257" r:id="rId7"/>
    <p:sldId id="333" r:id="rId8"/>
    <p:sldId id="334" r:id="rId9"/>
    <p:sldId id="330" r:id="rId10"/>
    <p:sldId id="342" r:id="rId11"/>
    <p:sldId id="335" r:id="rId12"/>
    <p:sldId id="336" r:id="rId13"/>
    <p:sldId id="338" r:id="rId14"/>
    <p:sldId id="337" r:id="rId15"/>
    <p:sldId id="339" r:id="rId16"/>
    <p:sldId id="34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2B2"/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0F203-0100-4EDA-9874-FCE1C46F5BC4}" v="50" dt="2021-06-18T15:30:46.424"/>
    <p1510:client id="{4C3ED730-0F3F-48B7-AE21-AE4832D0568E}" v="1" dt="2021-06-19T00:02:03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Ngan V T" userId="2e7dd130-d492-47b2-9c30-14fe0e0286bb" providerId="ADAL" clId="{3180F203-0100-4EDA-9874-FCE1C46F5BC4}"/>
    <pc:docChg chg="undo custSel addSld modSld sldOrd">
      <pc:chgData name="Nguyen, Ngan V T" userId="2e7dd130-d492-47b2-9c30-14fe0e0286bb" providerId="ADAL" clId="{3180F203-0100-4EDA-9874-FCE1C46F5BC4}" dt="2021-06-18T23:57:05.986" v="430" actId="167"/>
      <pc:docMkLst>
        <pc:docMk/>
      </pc:docMkLst>
      <pc:sldChg chg="addSp delSp modSp mod">
        <pc:chgData name="Nguyen, Ngan V T" userId="2e7dd130-d492-47b2-9c30-14fe0e0286bb" providerId="ADAL" clId="{3180F203-0100-4EDA-9874-FCE1C46F5BC4}" dt="2021-06-18T15:28:42.488" v="333" actId="1076"/>
        <pc:sldMkLst>
          <pc:docMk/>
          <pc:sldMk cId="1490542777" sldId="257"/>
        </pc:sldMkLst>
        <pc:picChg chg="del">
          <ac:chgData name="Nguyen, Ngan V T" userId="2e7dd130-d492-47b2-9c30-14fe0e0286bb" providerId="ADAL" clId="{3180F203-0100-4EDA-9874-FCE1C46F5BC4}" dt="2021-06-18T15:28:27.273" v="327" actId="478"/>
          <ac:picMkLst>
            <pc:docMk/>
            <pc:sldMk cId="1490542777" sldId="257"/>
            <ac:picMk id="8" creationId="{D34A76CB-A417-415E-8FF4-5F8CCB1D4410}"/>
          </ac:picMkLst>
        </pc:picChg>
        <pc:picChg chg="add mod modCrop">
          <ac:chgData name="Nguyen, Ngan V T" userId="2e7dd130-d492-47b2-9c30-14fe0e0286bb" providerId="ADAL" clId="{3180F203-0100-4EDA-9874-FCE1C46F5BC4}" dt="2021-06-18T15:28:42.488" v="333" actId="1076"/>
          <ac:picMkLst>
            <pc:docMk/>
            <pc:sldMk cId="1490542777" sldId="257"/>
            <ac:picMk id="27" creationId="{AC09C4B0-D911-4B8D-AB33-C6527C850A3B}"/>
          </ac:picMkLst>
        </pc:picChg>
      </pc:sldChg>
      <pc:sldChg chg="modSp mod">
        <pc:chgData name="Nguyen, Ngan V T" userId="2e7dd130-d492-47b2-9c30-14fe0e0286bb" providerId="ADAL" clId="{3180F203-0100-4EDA-9874-FCE1C46F5BC4}" dt="2021-06-18T15:15:52.670" v="271"/>
        <pc:sldMkLst>
          <pc:docMk/>
          <pc:sldMk cId="3718996769" sldId="327"/>
        </pc:sldMkLst>
        <pc:spChg chg="mod">
          <ac:chgData name="Nguyen, Ngan V T" userId="2e7dd130-d492-47b2-9c30-14fe0e0286bb" providerId="ADAL" clId="{3180F203-0100-4EDA-9874-FCE1C46F5BC4}" dt="2021-06-18T15:15:52.670" v="271"/>
          <ac:spMkLst>
            <pc:docMk/>
            <pc:sldMk cId="3718996769" sldId="327"/>
            <ac:spMk id="2" creationId="{B496269F-38D4-44BB-99B3-80DD0773FB17}"/>
          </ac:spMkLst>
        </pc:spChg>
      </pc:sldChg>
      <pc:sldChg chg="addSp delSp modSp add mod">
        <pc:chgData name="Nguyen, Ngan V T" userId="2e7dd130-d492-47b2-9c30-14fe0e0286bb" providerId="ADAL" clId="{3180F203-0100-4EDA-9874-FCE1C46F5BC4}" dt="2021-06-18T15:28:22.356" v="326" actId="1076"/>
        <pc:sldMkLst>
          <pc:docMk/>
          <pc:sldMk cId="2191910750" sldId="330"/>
        </pc:sldMkLst>
        <pc:spChg chg="del">
          <ac:chgData name="Nguyen, Ngan V T" userId="2e7dd130-d492-47b2-9c30-14fe0e0286bb" providerId="ADAL" clId="{3180F203-0100-4EDA-9874-FCE1C46F5BC4}" dt="2021-06-18T07:45:19.552" v="17" actId="478"/>
          <ac:spMkLst>
            <pc:docMk/>
            <pc:sldMk cId="2191910750" sldId="330"/>
            <ac:spMk id="3" creationId="{B2B2724E-A459-495D-8870-362EE29F440E}"/>
          </ac:spMkLst>
        </pc:spChg>
        <pc:spChg chg="mod">
          <ac:chgData name="Nguyen, Ngan V T" userId="2e7dd130-d492-47b2-9c30-14fe0e0286bb" providerId="ADAL" clId="{3180F203-0100-4EDA-9874-FCE1C46F5BC4}" dt="2021-06-18T07:45:15.568" v="16" actId="20577"/>
          <ac:spMkLst>
            <pc:docMk/>
            <pc:sldMk cId="2191910750" sldId="330"/>
            <ac:spMk id="4" creationId="{5FA2E449-7BD7-4352-8091-1A28E9815F69}"/>
          </ac:spMkLst>
        </pc:spChg>
        <pc:spChg chg="del">
          <ac:chgData name="Nguyen, Ngan V T" userId="2e7dd130-d492-47b2-9c30-14fe0e0286bb" providerId="ADAL" clId="{3180F203-0100-4EDA-9874-FCE1C46F5BC4}" dt="2021-06-18T07:45:22.344" v="18" actId="478"/>
          <ac:spMkLst>
            <pc:docMk/>
            <pc:sldMk cId="2191910750" sldId="330"/>
            <ac:spMk id="5" creationId="{03F8CF8C-6B7B-473F-AA52-1F7AD3630A34}"/>
          </ac:spMkLst>
        </pc:spChg>
        <pc:spChg chg="del">
          <ac:chgData name="Nguyen, Ngan V T" userId="2e7dd130-d492-47b2-9c30-14fe0e0286bb" providerId="ADAL" clId="{3180F203-0100-4EDA-9874-FCE1C46F5BC4}" dt="2021-06-18T07:45:24.822" v="19" actId="478"/>
          <ac:spMkLst>
            <pc:docMk/>
            <pc:sldMk cId="2191910750" sldId="330"/>
            <ac:spMk id="7" creationId="{ED8A7C30-79D5-49DD-B5CB-A1D766BF1E45}"/>
          </ac:spMkLst>
        </pc:spChg>
        <pc:spChg chg="add mod">
          <ac:chgData name="Nguyen, Ngan V T" userId="2e7dd130-d492-47b2-9c30-14fe0e0286bb" providerId="ADAL" clId="{3180F203-0100-4EDA-9874-FCE1C46F5BC4}" dt="2021-06-18T14:59:41.636" v="243" actId="20577"/>
          <ac:spMkLst>
            <pc:docMk/>
            <pc:sldMk cId="2191910750" sldId="330"/>
            <ac:spMk id="10" creationId="{5F5E724E-649A-4945-A24F-D2E2F455E39A}"/>
          </ac:spMkLst>
        </pc:spChg>
        <pc:spChg chg="add del mod">
          <ac:chgData name="Nguyen, Ngan V T" userId="2e7dd130-d492-47b2-9c30-14fe0e0286bb" providerId="ADAL" clId="{3180F203-0100-4EDA-9874-FCE1C46F5BC4}" dt="2021-06-18T14:59:46.835" v="244" actId="478"/>
          <ac:spMkLst>
            <pc:docMk/>
            <pc:sldMk cId="2191910750" sldId="330"/>
            <ac:spMk id="11" creationId="{9E75BCBB-0F27-4B15-9760-50C231852459}"/>
          </ac:spMkLst>
        </pc:spChg>
        <pc:spChg chg="add mod">
          <ac:chgData name="Nguyen, Ngan V T" userId="2e7dd130-d492-47b2-9c30-14fe0e0286bb" providerId="ADAL" clId="{3180F203-0100-4EDA-9874-FCE1C46F5BC4}" dt="2021-06-18T15:00:28.623" v="250" actId="14100"/>
          <ac:spMkLst>
            <pc:docMk/>
            <pc:sldMk cId="2191910750" sldId="330"/>
            <ac:spMk id="12" creationId="{DAC060C2-9BD4-4579-9D7A-21559B0DDC13}"/>
          </ac:spMkLst>
        </pc:spChg>
        <pc:spChg chg="add mod">
          <ac:chgData name="Nguyen, Ngan V T" userId="2e7dd130-d492-47b2-9c30-14fe0e0286bb" providerId="ADAL" clId="{3180F203-0100-4EDA-9874-FCE1C46F5BC4}" dt="2021-06-18T15:01:16.728" v="254" actId="1076"/>
          <ac:spMkLst>
            <pc:docMk/>
            <pc:sldMk cId="2191910750" sldId="330"/>
            <ac:spMk id="13" creationId="{5DFAF529-583D-4DF1-B2F1-C9746AAA2D8C}"/>
          </ac:spMkLst>
        </pc:spChg>
        <pc:spChg chg="add mod">
          <ac:chgData name="Nguyen, Ngan V T" userId="2e7dd130-d492-47b2-9c30-14fe0e0286bb" providerId="ADAL" clId="{3180F203-0100-4EDA-9874-FCE1C46F5BC4}" dt="2021-06-18T15:01:10.394" v="252"/>
          <ac:spMkLst>
            <pc:docMk/>
            <pc:sldMk cId="2191910750" sldId="330"/>
            <ac:spMk id="14" creationId="{F325677F-7C45-4809-BD95-52DF197F663B}"/>
          </ac:spMkLst>
        </pc:spChg>
        <pc:spChg chg="add mod">
          <ac:chgData name="Nguyen, Ngan V T" userId="2e7dd130-d492-47b2-9c30-14fe0e0286bb" providerId="ADAL" clId="{3180F203-0100-4EDA-9874-FCE1C46F5BC4}" dt="2021-06-18T15:02:58.096" v="256"/>
          <ac:spMkLst>
            <pc:docMk/>
            <pc:sldMk cId="2191910750" sldId="330"/>
            <ac:spMk id="16" creationId="{8F57AAAC-F2FF-4C4E-B1BF-D7C7DF8397AA}"/>
          </ac:spMkLst>
        </pc:spChg>
        <pc:spChg chg="add mod">
          <ac:chgData name="Nguyen, Ngan V T" userId="2e7dd130-d492-47b2-9c30-14fe0e0286bb" providerId="ADAL" clId="{3180F203-0100-4EDA-9874-FCE1C46F5BC4}" dt="2021-06-18T15:03:07.037" v="257" actId="571"/>
          <ac:spMkLst>
            <pc:docMk/>
            <pc:sldMk cId="2191910750" sldId="330"/>
            <ac:spMk id="17" creationId="{75C780E9-164C-4E18-B5A7-B330F37D0483}"/>
          </ac:spMkLst>
        </pc:spChg>
        <pc:spChg chg="add mod">
          <ac:chgData name="Nguyen, Ngan V T" userId="2e7dd130-d492-47b2-9c30-14fe0e0286bb" providerId="ADAL" clId="{3180F203-0100-4EDA-9874-FCE1C46F5BC4}" dt="2021-06-18T15:03:16.324" v="264" actId="20577"/>
          <ac:spMkLst>
            <pc:docMk/>
            <pc:sldMk cId="2191910750" sldId="330"/>
            <ac:spMk id="18" creationId="{AFC332F2-50F6-4A2E-961E-DED913345E4F}"/>
          </ac:spMkLst>
        </pc:spChg>
        <pc:picChg chg="del">
          <ac:chgData name="Nguyen, Ngan V T" userId="2e7dd130-d492-47b2-9c30-14fe0e0286bb" providerId="ADAL" clId="{3180F203-0100-4EDA-9874-FCE1C46F5BC4}" dt="2021-06-18T07:45:26.070" v="20" actId="478"/>
          <ac:picMkLst>
            <pc:docMk/>
            <pc:sldMk cId="2191910750" sldId="330"/>
            <ac:picMk id="2" creationId="{39E26F47-DDE2-445C-85CB-54389714846C}"/>
          </ac:picMkLst>
        </pc:picChg>
        <pc:picChg chg="add del mod ord">
          <ac:chgData name="Nguyen, Ngan V T" userId="2e7dd130-d492-47b2-9c30-14fe0e0286bb" providerId="ADAL" clId="{3180F203-0100-4EDA-9874-FCE1C46F5BC4}" dt="2021-06-18T14:59:24.993" v="231" actId="478"/>
          <ac:picMkLst>
            <pc:docMk/>
            <pc:sldMk cId="2191910750" sldId="330"/>
            <ac:picMk id="8" creationId="{5B3311C5-F166-483D-854C-6256398F28C4}"/>
          </ac:picMkLst>
        </pc:picChg>
        <pc:picChg chg="add mod">
          <ac:chgData name="Nguyen, Ngan V T" userId="2e7dd130-d492-47b2-9c30-14fe0e0286bb" providerId="ADAL" clId="{3180F203-0100-4EDA-9874-FCE1C46F5BC4}" dt="2021-06-18T15:28:22.356" v="326" actId="1076"/>
          <ac:picMkLst>
            <pc:docMk/>
            <pc:sldMk cId="2191910750" sldId="330"/>
            <ac:picMk id="9" creationId="{F2A35C95-E484-4AAC-BBCB-1FDCB78AFFA2}"/>
          </ac:picMkLst>
        </pc:picChg>
      </pc:sldChg>
      <pc:sldChg chg="addSp delSp modSp add mod">
        <pc:chgData name="Nguyen, Ngan V T" userId="2e7dd130-d492-47b2-9c30-14fe0e0286bb" providerId="ADAL" clId="{3180F203-0100-4EDA-9874-FCE1C46F5BC4}" dt="2021-06-18T15:31:40.794" v="427" actId="1076"/>
        <pc:sldMkLst>
          <pc:docMk/>
          <pc:sldMk cId="2920916189" sldId="335"/>
        </pc:sldMkLst>
        <pc:spChg chg="add mod">
          <ac:chgData name="Nguyen, Ngan V T" userId="2e7dd130-d492-47b2-9c30-14fe0e0286bb" providerId="ADAL" clId="{3180F203-0100-4EDA-9874-FCE1C46F5BC4}" dt="2021-06-18T15:30:44.013" v="334" actId="1076"/>
          <ac:spMkLst>
            <pc:docMk/>
            <pc:sldMk cId="2920916189" sldId="335"/>
            <ac:spMk id="3" creationId="{F4A1BEBC-E036-4AA0-8E5C-E991035F6445}"/>
          </ac:spMkLst>
        </pc:spChg>
        <pc:spChg chg="add mod">
          <ac:chgData name="Nguyen, Ngan V T" userId="2e7dd130-d492-47b2-9c30-14fe0e0286bb" providerId="ADAL" clId="{3180F203-0100-4EDA-9874-FCE1C46F5BC4}" dt="2021-06-18T08:24:45.611" v="45" actId="1582"/>
          <ac:spMkLst>
            <pc:docMk/>
            <pc:sldMk cId="2920916189" sldId="335"/>
            <ac:spMk id="5" creationId="{FD204711-6440-4C58-8216-A20B14CC131E}"/>
          </ac:spMkLst>
        </pc:spChg>
        <pc:spChg chg="add mod">
          <ac:chgData name="Nguyen, Ngan V T" userId="2e7dd130-d492-47b2-9c30-14fe0e0286bb" providerId="ADAL" clId="{3180F203-0100-4EDA-9874-FCE1C46F5BC4}" dt="2021-06-18T08:24:52.184" v="47" actId="14100"/>
          <ac:spMkLst>
            <pc:docMk/>
            <pc:sldMk cId="2920916189" sldId="335"/>
            <ac:spMk id="9" creationId="{6323B221-B92E-4BE0-9DD1-902245216ED8}"/>
          </ac:spMkLst>
        </pc:spChg>
        <pc:spChg chg="add mod">
          <ac:chgData name="Nguyen, Ngan V T" userId="2e7dd130-d492-47b2-9c30-14fe0e0286bb" providerId="ADAL" clId="{3180F203-0100-4EDA-9874-FCE1C46F5BC4}" dt="2021-06-18T15:27:38.341" v="325" actId="207"/>
          <ac:spMkLst>
            <pc:docMk/>
            <pc:sldMk cId="2920916189" sldId="335"/>
            <ac:spMk id="10" creationId="{A50CE8B2-3366-4839-B9DA-B4E2EB30BCB6}"/>
          </ac:spMkLst>
        </pc:spChg>
        <pc:spChg chg="add mod">
          <ac:chgData name="Nguyen, Ngan V T" userId="2e7dd130-d492-47b2-9c30-14fe0e0286bb" providerId="ADAL" clId="{3180F203-0100-4EDA-9874-FCE1C46F5BC4}" dt="2021-06-18T15:31:40.794" v="427" actId="1076"/>
          <ac:spMkLst>
            <pc:docMk/>
            <pc:sldMk cId="2920916189" sldId="335"/>
            <ac:spMk id="11" creationId="{3CDD36AA-7F7F-4FE3-BEE4-1B3C846FA6B1}"/>
          </ac:spMkLst>
        </pc:spChg>
        <pc:picChg chg="add mod">
          <ac:chgData name="Nguyen, Ngan V T" userId="2e7dd130-d492-47b2-9c30-14fe0e0286bb" providerId="ADAL" clId="{3180F203-0100-4EDA-9874-FCE1C46F5BC4}" dt="2021-06-18T08:23:39.529" v="31" actId="1076"/>
          <ac:picMkLst>
            <pc:docMk/>
            <pc:sldMk cId="2920916189" sldId="335"/>
            <ac:picMk id="2" creationId="{B16F154E-3E6E-44C3-A545-B68898EEBE39}"/>
          </ac:picMkLst>
        </pc:picChg>
        <pc:picChg chg="del mod">
          <ac:chgData name="Nguyen, Ngan V T" userId="2e7dd130-d492-47b2-9c30-14fe0e0286bb" providerId="ADAL" clId="{3180F203-0100-4EDA-9874-FCE1C46F5BC4}" dt="2021-06-18T08:23:14.296" v="28" actId="478"/>
          <ac:picMkLst>
            <pc:docMk/>
            <pc:sldMk cId="2920916189" sldId="335"/>
            <ac:picMk id="8" creationId="{5B3311C5-F166-483D-854C-6256398F28C4}"/>
          </ac:picMkLst>
        </pc:picChg>
      </pc:sldChg>
      <pc:sldChg chg="addSp delSp modSp add mod">
        <pc:chgData name="Nguyen, Ngan V T" userId="2e7dd130-d492-47b2-9c30-14fe0e0286bb" providerId="ADAL" clId="{3180F203-0100-4EDA-9874-FCE1C46F5BC4}" dt="2021-06-18T08:32:17.429" v="165" actId="1076"/>
        <pc:sldMkLst>
          <pc:docMk/>
          <pc:sldMk cId="3589639246" sldId="336"/>
        </pc:sldMkLst>
        <pc:spChg chg="mod">
          <ac:chgData name="Nguyen, Ngan V T" userId="2e7dd130-d492-47b2-9c30-14fe0e0286bb" providerId="ADAL" clId="{3180F203-0100-4EDA-9874-FCE1C46F5BC4}" dt="2021-06-18T08:32:17.429" v="165" actId="1076"/>
          <ac:spMkLst>
            <pc:docMk/>
            <pc:sldMk cId="3589639246" sldId="336"/>
            <ac:spMk id="3" creationId="{F4A1BEBC-E036-4AA0-8E5C-E991035F6445}"/>
          </ac:spMkLst>
        </pc:spChg>
        <pc:spChg chg="del">
          <ac:chgData name="Nguyen, Ngan V T" userId="2e7dd130-d492-47b2-9c30-14fe0e0286bb" providerId="ADAL" clId="{3180F203-0100-4EDA-9874-FCE1C46F5BC4}" dt="2021-06-18T08:25:32.661" v="49" actId="478"/>
          <ac:spMkLst>
            <pc:docMk/>
            <pc:sldMk cId="3589639246" sldId="336"/>
            <ac:spMk id="5" creationId="{FD204711-6440-4C58-8216-A20B14CC131E}"/>
          </ac:spMkLst>
        </pc:spChg>
        <pc:spChg chg="add mod">
          <ac:chgData name="Nguyen, Ngan V T" userId="2e7dd130-d492-47b2-9c30-14fe0e0286bb" providerId="ADAL" clId="{3180F203-0100-4EDA-9874-FCE1C46F5BC4}" dt="2021-06-18T08:26:51.334" v="83" actId="1076"/>
          <ac:spMkLst>
            <pc:docMk/>
            <pc:sldMk cId="3589639246" sldId="336"/>
            <ac:spMk id="8" creationId="{353A4ECE-921A-4B90-9CA7-A5AD6EAAC3CD}"/>
          </ac:spMkLst>
        </pc:spChg>
        <pc:spChg chg="del">
          <ac:chgData name="Nguyen, Ngan V T" userId="2e7dd130-d492-47b2-9c30-14fe0e0286bb" providerId="ADAL" clId="{3180F203-0100-4EDA-9874-FCE1C46F5BC4}" dt="2021-06-18T08:25:32.661" v="49" actId="478"/>
          <ac:spMkLst>
            <pc:docMk/>
            <pc:sldMk cId="3589639246" sldId="336"/>
            <ac:spMk id="9" creationId="{6323B221-B92E-4BE0-9DD1-902245216ED8}"/>
          </ac:spMkLst>
        </pc:spChg>
        <pc:spChg chg="add mod">
          <ac:chgData name="Nguyen, Ngan V T" userId="2e7dd130-d492-47b2-9c30-14fe0e0286bb" providerId="ADAL" clId="{3180F203-0100-4EDA-9874-FCE1C46F5BC4}" dt="2021-06-18T08:27:14.163" v="88" actId="207"/>
          <ac:spMkLst>
            <pc:docMk/>
            <pc:sldMk cId="3589639246" sldId="336"/>
            <ac:spMk id="12" creationId="{996C13CA-5C31-4E70-8DA5-BB6A2FD5EBC1}"/>
          </ac:spMkLst>
        </pc:spChg>
        <pc:spChg chg="add mod">
          <ac:chgData name="Nguyen, Ngan V T" userId="2e7dd130-d492-47b2-9c30-14fe0e0286bb" providerId="ADAL" clId="{3180F203-0100-4EDA-9874-FCE1C46F5BC4}" dt="2021-06-18T08:32:17.429" v="165" actId="1076"/>
          <ac:spMkLst>
            <pc:docMk/>
            <pc:sldMk cId="3589639246" sldId="336"/>
            <ac:spMk id="14" creationId="{E8ABE0AF-5248-4752-AC0E-D56FAAEA0EE1}"/>
          </ac:spMkLst>
        </pc:spChg>
        <pc:picChg chg="del">
          <ac:chgData name="Nguyen, Ngan V T" userId="2e7dd130-d492-47b2-9c30-14fe0e0286bb" providerId="ADAL" clId="{3180F203-0100-4EDA-9874-FCE1C46F5BC4}" dt="2021-06-18T08:25:32.661" v="49" actId="478"/>
          <ac:picMkLst>
            <pc:docMk/>
            <pc:sldMk cId="3589639246" sldId="336"/>
            <ac:picMk id="2" creationId="{B16F154E-3E6E-44C3-A545-B68898EEBE39}"/>
          </ac:picMkLst>
        </pc:picChg>
        <pc:picChg chg="add mod ord modCrop">
          <ac:chgData name="Nguyen, Ngan V T" userId="2e7dd130-d492-47b2-9c30-14fe0e0286bb" providerId="ADAL" clId="{3180F203-0100-4EDA-9874-FCE1C46F5BC4}" dt="2021-06-18T08:26:47.663" v="82" actId="1076"/>
          <ac:picMkLst>
            <pc:docMk/>
            <pc:sldMk cId="3589639246" sldId="336"/>
            <ac:picMk id="7" creationId="{416969C8-96B0-4AC8-B0DD-A1B8FC534F49}"/>
          </ac:picMkLst>
        </pc:picChg>
        <pc:cxnChg chg="add">
          <ac:chgData name="Nguyen, Ngan V T" userId="2e7dd130-d492-47b2-9c30-14fe0e0286bb" providerId="ADAL" clId="{3180F203-0100-4EDA-9874-FCE1C46F5BC4}" dt="2021-06-18T08:26:58.323" v="84" actId="11529"/>
          <ac:cxnSpMkLst>
            <pc:docMk/>
            <pc:sldMk cId="3589639246" sldId="336"/>
            <ac:cxnSpMk id="11" creationId="{765B773E-4980-4F02-81AB-198CDAEC447A}"/>
          </ac:cxnSpMkLst>
        </pc:cxnChg>
      </pc:sldChg>
      <pc:sldChg chg="addSp delSp modSp add mod">
        <pc:chgData name="Nguyen, Ngan V T" userId="2e7dd130-d492-47b2-9c30-14fe0e0286bb" providerId="ADAL" clId="{3180F203-0100-4EDA-9874-FCE1C46F5BC4}" dt="2021-06-18T08:30:06.691" v="136" actId="1076"/>
        <pc:sldMkLst>
          <pc:docMk/>
          <pc:sldMk cId="1964873126" sldId="337"/>
        </pc:sldMkLst>
        <pc:spChg chg="mod">
          <ac:chgData name="Nguyen, Ngan V T" userId="2e7dd130-d492-47b2-9c30-14fe0e0286bb" providerId="ADAL" clId="{3180F203-0100-4EDA-9874-FCE1C46F5BC4}" dt="2021-06-18T08:28:18.451" v="110" actId="1076"/>
          <ac:spMkLst>
            <pc:docMk/>
            <pc:sldMk cId="1964873126" sldId="337"/>
            <ac:spMk id="3" creationId="{F4A1BEBC-E036-4AA0-8E5C-E991035F6445}"/>
          </ac:spMkLst>
        </pc:spChg>
        <pc:spChg chg="add mod">
          <ac:chgData name="Nguyen, Ngan V T" userId="2e7dd130-d492-47b2-9c30-14fe0e0286bb" providerId="ADAL" clId="{3180F203-0100-4EDA-9874-FCE1C46F5BC4}" dt="2021-06-18T08:30:06.691" v="136" actId="1076"/>
          <ac:spMkLst>
            <pc:docMk/>
            <pc:sldMk cId="1964873126" sldId="337"/>
            <ac:spMk id="5" creationId="{BCB8F30A-A4EF-4F5A-8792-3FE159C95699}"/>
          </ac:spMkLst>
        </pc:spChg>
        <pc:spChg chg="mod">
          <ac:chgData name="Nguyen, Ngan V T" userId="2e7dd130-d492-47b2-9c30-14fe0e0286bb" providerId="ADAL" clId="{3180F203-0100-4EDA-9874-FCE1C46F5BC4}" dt="2021-06-18T08:29:29.719" v="119"/>
          <ac:spMkLst>
            <pc:docMk/>
            <pc:sldMk cId="1964873126" sldId="337"/>
            <ac:spMk id="8" creationId="{353A4ECE-921A-4B90-9CA7-A5AD6EAAC3CD}"/>
          </ac:spMkLst>
        </pc:spChg>
        <pc:spChg chg="del">
          <ac:chgData name="Nguyen, Ngan V T" userId="2e7dd130-d492-47b2-9c30-14fe0e0286bb" providerId="ADAL" clId="{3180F203-0100-4EDA-9874-FCE1C46F5BC4}" dt="2021-06-18T08:29:06.856" v="117" actId="478"/>
          <ac:spMkLst>
            <pc:docMk/>
            <pc:sldMk cId="1964873126" sldId="337"/>
            <ac:spMk id="12" creationId="{996C13CA-5C31-4E70-8DA5-BB6A2FD5EBC1}"/>
          </ac:spMkLst>
        </pc:spChg>
        <pc:picChg chg="add mod ord">
          <ac:chgData name="Nguyen, Ngan V T" userId="2e7dd130-d492-47b2-9c30-14fe0e0286bb" providerId="ADAL" clId="{3180F203-0100-4EDA-9874-FCE1C46F5BC4}" dt="2021-06-18T08:28:57.062" v="116" actId="167"/>
          <ac:picMkLst>
            <pc:docMk/>
            <pc:sldMk cId="1964873126" sldId="337"/>
            <ac:picMk id="2" creationId="{8F793081-BC92-4D56-8CC5-CFCC7C60EB18}"/>
          </ac:picMkLst>
        </pc:picChg>
        <pc:picChg chg="del">
          <ac:chgData name="Nguyen, Ngan V T" userId="2e7dd130-d492-47b2-9c30-14fe0e0286bb" providerId="ADAL" clId="{3180F203-0100-4EDA-9874-FCE1C46F5BC4}" dt="2021-06-18T08:28:19.947" v="111" actId="478"/>
          <ac:picMkLst>
            <pc:docMk/>
            <pc:sldMk cId="1964873126" sldId="337"/>
            <ac:picMk id="7" creationId="{416969C8-96B0-4AC8-B0DD-A1B8FC534F49}"/>
          </ac:picMkLst>
        </pc:picChg>
        <pc:cxnChg chg="mod">
          <ac:chgData name="Nguyen, Ngan V T" userId="2e7dd130-d492-47b2-9c30-14fe0e0286bb" providerId="ADAL" clId="{3180F203-0100-4EDA-9874-FCE1C46F5BC4}" dt="2021-06-18T08:29:12.951" v="118" actId="1076"/>
          <ac:cxnSpMkLst>
            <pc:docMk/>
            <pc:sldMk cId="1964873126" sldId="337"/>
            <ac:cxnSpMk id="11" creationId="{765B773E-4980-4F02-81AB-198CDAEC447A}"/>
          </ac:cxnSpMkLst>
        </pc:cxnChg>
      </pc:sldChg>
      <pc:sldChg chg="addSp delSp modSp add mod ord">
        <pc:chgData name="Nguyen, Ngan V T" userId="2e7dd130-d492-47b2-9c30-14fe0e0286bb" providerId="ADAL" clId="{3180F203-0100-4EDA-9874-FCE1C46F5BC4}" dt="2021-06-18T08:33:15.221" v="189"/>
        <pc:sldMkLst>
          <pc:docMk/>
          <pc:sldMk cId="4086373366" sldId="338"/>
        </pc:sldMkLst>
        <pc:spChg chg="add mod">
          <ac:chgData name="Nguyen, Ngan V T" userId="2e7dd130-d492-47b2-9c30-14fe0e0286bb" providerId="ADAL" clId="{3180F203-0100-4EDA-9874-FCE1C46F5BC4}" dt="2021-06-18T08:32:59.659" v="187" actId="1076"/>
          <ac:spMkLst>
            <pc:docMk/>
            <pc:sldMk cId="4086373366" sldId="338"/>
            <ac:spMk id="7" creationId="{72663AEC-E8BA-4D50-AB02-57447030BF7E}"/>
          </ac:spMkLst>
        </pc:spChg>
        <pc:spChg chg="add mod">
          <ac:chgData name="Nguyen, Ngan V T" userId="2e7dd130-d492-47b2-9c30-14fe0e0286bb" providerId="ADAL" clId="{3180F203-0100-4EDA-9874-FCE1C46F5BC4}" dt="2021-06-18T08:32:52.340" v="176" actId="20577"/>
          <ac:spMkLst>
            <pc:docMk/>
            <pc:sldMk cId="4086373366" sldId="338"/>
            <ac:spMk id="9" creationId="{FE25A92A-DC51-4E8B-8BB3-1ECE81F373C5}"/>
          </ac:spMkLst>
        </pc:spChg>
        <pc:picChg chg="add mod ord">
          <ac:chgData name="Nguyen, Ngan V T" userId="2e7dd130-d492-47b2-9c30-14fe0e0286bb" providerId="ADAL" clId="{3180F203-0100-4EDA-9874-FCE1C46F5BC4}" dt="2021-06-18T08:31:57.789" v="161" actId="167"/>
          <ac:picMkLst>
            <pc:docMk/>
            <pc:sldMk cId="4086373366" sldId="338"/>
            <ac:picMk id="2" creationId="{7F9ED009-4FAC-434D-8B1E-6B04C3EEED9F}"/>
          </ac:picMkLst>
        </pc:picChg>
        <pc:picChg chg="del">
          <ac:chgData name="Nguyen, Ngan V T" userId="2e7dd130-d492-47b2-9c30-14fe0e0286bb" providerId="ADAL" clId="{3180F203-0100-4EDA-9874-FCE1C46F5BC4}" dt="2021-06-18T08:31:59.685" v="162" actId="478"/>
          <ac:picMkLst>
            <pc:docMk/>
            <pc:sldMk cId="4086373366" sldId="338"/>
            <ac:picMk id="8" creationId="{5B3311C5-F166-483D-854C-6256398F28C4}"/>
          </ac:picMkLst>
        </pc:picChg>
      </pc:sldChg>
      <pc:sldChg chg="addSp delSp modSp add mod ord">
        <pc:chgData name="Nguyen, Ngan V T" userId="2e7dd130-d492-47b2-9c30-14fe0e0286bb" providerId="ADAL" clId="{3180F203-0100-4EDA-9874-FCE1C46F5BC4}" dt="2021-06-18T09:18:55.192" v="206" actId="20577"/>
        <pc:sldMkLst>
          <pc:docMk/>
          <pc:sldMk cId="3579881413" sldId="339"/>
        </pc:sldMkLst>
        <pc:spChg chg="mod">
          <ac:chgData name="Nguyen, Ngan V T" userId="2e7dd130-d492-47b2-9c30-14fe0e0286bb" providerId="ADAL" clId="{3180F203-0100-4EDA-9874-FCE1C46F5BC4}" dt="2021-06-18T09:18:46.465" v="203" actId="20577"/>
          <ac:spMkLst>
            <pc:docMk/>
            <pc:sldMk cId="3579881413" sldId="339"/>
            <ac:spMk id="7" creationId="{72663AEC-E8BA-4D50-AB02-57447030BF7E}"/>
          </ac:spMkLst>
        </pc:spChg>
        <pc:spChg chg="mod">
          <ac:chgData name="Nguyen, Ngan V T" userId="2e7dd130-d492-47b2-9c30-14fe0e0286bb" providerId="ADAL" clId="{3180F203-0100-4EDA-9874-FCE1C46F5BC4}" dt="2021-06-18T09:18:55.192" v="206" actId="20577"/>
          <ac:spMkLst>
            <pc:docMk/>
            <pc:sldMk cId="3579881413" sldId="339"/>
            <ac:spMk id="9" creationId="{FE25A92A-DC51-4E8B-8BB3-1ECE81F373C5}"/>
          </ac:spMkLst>
        </pc:spChg>
        <pc:picChg chg="del">
          <ac:chgData name="Nguyen, Ngan V T" userId="2e7dd130-d492-47b2-9c30-14fe0e0286bb" providerId="ADAL" clId="{3180F203-0100-4EDA-9874-FCE1C46F5BC4}" dt="2021-06-18T09:18:36.106" v="197" actId="478"/>
          <ac:picMkLst>
            <pc:docMk/>
            <pc:sldMk cId="3579881413" sldId="339"/>
            <ac:picMk id="2" creationId="{7F9ED009-4FAC-434D-8B1E-6B04C3EEED9F}"/>
          </ac:picMkLst>
        </pc:picChg>
        <pc:picChg chg="add mod ord">
          <ac:chgData name="Nguyen, Ngan V T" userId="2e7dd130-d492-47b2-9c30-14fe0e0286bb" providerId="ADAL" clId="{3180F203-0100-4EDA-9874-FCE1C46F5BC4}" dt="2021-06-18T09:18:41.923" v="200" actId="1076"/>
          <ac:picMkLst>
            <pc:docMk/>
            <pc:sldMk cId="3579881413" sldId="339"/>
            <ac:picMk id="3" creationId="{F56C600D-CCAF-44B1-A0FE-D515F8344B32}"/>
          </ac:picMkLst>
        </pc:picChg>
      </pc:sldChg>
      <pc:sldChg chg="addSp delSp modSp add mod modAnim">
        <pc:chgData name="Nguyen, Ngan V T" userId="2e7dd130-d492-47b2-9c30-14fe0e0286bb" providerId="ADAL" clId="{3180F203-0100-4EDA-9874-FCE1C46F5BC4}" dt="2021-06-18T23:57:05.986" v="430" actId="167"/>
        <pc:sldMkLst>
          <pc:docMk/>
          <pc:sldMk cId="1839471300" sldId="340"/>
        </pc:sldMkLst>
        <pc:spChg chg="mod">
          <ac:chgData name="Nguyen, Ngan V T" userId="2e7dd130-d492-47b2-9c30-14fe0e0286bb" providerId="ADAL" clId="{3180F203-0100-4EDA-9874-FCE1C46F5BC4}" dt="2021-06-18T09:31:15.404" v="215" actId="20577"/>
          <ac:spMkLst>
            <pc:docMk/>
            <pc:sldMk cId="1839471300" sldId="340"/>
            <ac:spMk id="4" creationId="{5FA2E449-7BD7-4352-8091-1A28E9815F69}"/>
          </ac:spMkLst>
        </pc:spChg>
        <pc:spChg chg="add mod">
          <ac:chgData name="Nguyen, Ngan V T" userId="2e7dd130-d492-47b2-9c30-14fe0e0286bb" providerId="ADAL" clId="{3180F203-0100-4EDA-9874-FCE1C46F5BC4}" dt="2021-06-18T15:19:02.143" v="283" actId="121"/>
          <ac:spMkLst>
            <pc:docMk/>
            <pc:sldMk cId="1839471300" sldId="340"/>
            <ac:spMk id="5" creationId="{C2212895-EEFC-4793-9077-837C646604C0}"/>
          </ac:spMkLst>
        </pc:spChg>
        <pc:spChg chg="del">
          <ac:chgData name="Nguyen, Ngan V T" userId="2e7dd130-d492-47b2-9c30-14fe0e0286bb" providerId="ADAL" clId="{3180F203-0100-4EDA-9874-FCE1C46F5BC4}" dt="2021-06-18T09:31:19.935" v="217" actId="478"/>
          <ac:spMkLst>
            <pc:docMk/>
            <pc:sldMk cId="1839471300" sldId="340"/>
            <ac:spMk id="7" creationId="{72663AEC-E8BA-4D50-AB02-57447030BF7E}"/>
          </ac:spMkLst>
        </pc:spChg>
        <pc:spChg chg="del">
          <ac:chgData name="Nguyen, Ngan V T" userId="2e7dd130-d492-47b2-9c30-14fe0e0286bb" providerId="ADAL" clId="{3180F203-0100-4EDA-9874-FCE1C46F5BC4}" dt="2021-06-18T09:31:19.935" v="217" actId="478"/>
          <ac:spMkLst>
            <pc:docMk/>
            <pc:sldMk cId="1839471300" sldId="340"/>
            <ac:spMk id="9" creationId="{FE25A92A-DC51-4E8B-8BB3-1ECE81F373C5}"/>
          </ac:spMkLst>
        </pc:spChg>
        <pc:picChg chg="add mod ord">
          <ac:chgData name="Nguyen, Ngan V T" userId="2e7dd130-d492-47b2-9c30-14fe0e0286bb" providerId="ADAL" clId="{3180F203-0100-4EDA-9874-FCE1C46F5BC4}" dt="2021-06-18T23:57:05.986" v="430" actId="167"/>
          <ac:picMkLst>
            <pc:docMk/>
            <pc:sldMk cId="1839471300" sldId="340"/>
            <ac:picMk id="2" creationId="{623A198E-A53E-436B-B690-8CD9C0AD13F7}"/>
          </ac:picMkLst>
        </pc:picChg>
        <pc:picChg chg="del">
          <ac:chgData name="Nguyen, Ngan V T" userId="2e7dd130-d492-47b2-9c30-14fe0e0286bb" providerId="ADAL" clId="{3180F203-0100-4EDA-9874-FCE1C46F5BC4}" dt="2021-06-18T09:31:17.031" v="216" actId="478"/>
          <ac:picMkLst>
            <pc:docMk/>
            <pc:sldMk cId="1839471300" sldId="340"/>
            <ac:picMk id="3" creationId="{F56C600D-CCAF-44B1-A0FE-D515F8344B32}"/>
          </ac:picMkLst>
        </pc:picChg>
      </pc:sldChg>
      <pc:sldChg chg="addSp delSp modSp add mod delAnim">
        <pc:chgData name="Nguyen, Ngan V T" userId="2e7dd130-d492-47b2-9c30-14fe0e0286bb" providerId="ADAL" clId="{3180F203-0100-4EDA-9874-FCE1C46F5BC4}" dt="2021-06-18T09:34:35.459" v="229" actId="1076"/>
        <pc:sldMkLst>
          <pc:docMk/>
          <pc:sldMk cId="1258162725" sldId="341"/>
        </pc:sldMkLst>
        <pc:picChg chg="del mod">
          <ac:chgData name="Nguyen, Ngan V T" userId="2e7dd130-d492-47b2-9c30-14fe0e0286bb" providerId="ADAL" clId="{3180F203-0100-4EDA-9874-FCE1C46F5BC4}" dt="2021-06-18T09:34:25.118" v="223" actId="478"/>
          <ac:picMkLst>
            <pc:docMk/>
            <pc:sldMk cId="1258162725" sldId="341"/>
            <ac:picMk id="2" creationId="{623A198E-A53E-436B-B690-8CD9C0AD13F7}"/>
          </ac:picMkLst>
        </pc:picChg>
        <pc:picChg chg="add mod">
          <ac:chgData name="Nguyen, Ngan V T" userId="2e7dd130-d492-47b2-9c30-14fe0e0286bb" providerId="ADAL" clId="{3180F203-0100-4EDA-9874-FCE1C46F5BC4}" dt="2021-06-18T09:34:35.459" v="229" actId="1076"/>
          <ac:picMkLst>
            <pc:docMk/>
            <pc:sldMk cId="1258162725" sldId="341"/>
            <ac:picMk id="3" creationId="{3BA2EAD2-3381-49AC-9D1D-8FD0C4F72AA6}"/>
          </ac:picMkLst>
        </pc:picChg>
      </pc:sldChg>
      <pc:sldChg chg="add">
        <pc:chgData name="Nguyen, Ngan V T" userId="2e7dd130-d492-47b2-9c30-14fe0e0286bb" providerId="ADAL" clId="{3180F203-0100-4EDA-9874-FCE1C46F5BC4}" dt="2021-06-18T14:59:22.094" v="230"/>
        <pc:sldMkLst>
          <pc:docMk/>
          <pc:sldMk cId="235370355" sldId="342"/>
        </pc:sldMkLst>
      </pc:sldChg>
    </pc:docChg>
  </pc:docChgLst>
  <pc:docChgLst>
    <pc:chgData name="Nguyen, Ngan V T" userId="2e7dd130-d492-47b2-9c30-14fe0e0286bb" providerId="ADAL" clId="{4C3ED730-0F3F-48B7-AE21-AE4832D0568E}"/>
    <pc:docChg chg="delSld modSld">
      <pc:chgData name="Nguyen, Ngan V T" userId="2e7dd130-d492-47b2-9c30-14fe0e0286bb" providerId="ADAL" clId="{4C3ED730-0F3F-48B7-AE21-AE4832D0568E}" dt="2021-06-19T00:02:05.709" v="1" actId="47"/>
      <pc:docMkLst>
        <pc:docMk/>
      </pc:docMkLst>
      <pc:sldChg chg="del">
        <pc:chgData name="Nguyen, Ngan V T" userId="2e7dd130-d492-47b2-9c30-14fe0e0286bb" providerId="ADAL" clId="{4C3ED730-0F3F-48B7-AE21-AE4832D0568E}" dt="2021-06-19T00:02:05.709" v="1" actId="47"/>
        <pc:sldMkLst>
          <pc:docMk/>
          <pc:sldMk cId="1839471300" sldId="340"/>
        </pc:sldMkLst>
      </pc:sldChg>
      <pc:sldChg chg="addSp modSp">
        <pc:chgData name="Nguyen, Ngan V T" userId="2e7dd130-d492-47b2-9c30-14fe0e0286bb" providerId="ADAL" clId="{4C3ED730-0F3F-48B7-AE21-AE4832D0568E}" dt="2021-06-19T00:02:03.160" v="0"/>
        <pc:sldMkLst>
          <pc:docMk/>
          <pc:sldMk cId="1258162725" sldId="341"/>
        </pc:sldMkLst>
        <pc:spChg chg="add mod">
          <ac:chgData name="Nguyen, Ngan V T" userId="2e7dd130-d492-47b2-9c30-14fe0e0286bb" providerId="ADAL" clId="{4C3ED730-0F3F-48B7-AE21-AE4832D0568E}" dt="2021-06-19T00:02:03.160" v="0"/>
          <ac:spMkLst>
            <pc:docMk/>
            <pc:sldMk cId="1258162725" sldId="341"/>
            <ac:spMk id="7" creationId="{1EACD3F3-D2C1-4707-8E0D-85D15BCA8F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EE928-F36E-4446-BB7E-32CFA6589AD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7696-45CF-4D92-8E6D-4A29467E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97696-45CF-4D92-8E6D-4A29467E35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8865-3FB7-4594-81DC-A466FD206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FADE7-7EC2-40A8-BF87-DBECBB19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DF80-6B53-4A47-B2A0-260A744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8078-0A44-4EE6-8691-CFA1E9CA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B122-3C7E-463B-B01A-EDE85D5E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EB53-3B71-41F9-8ED2-BC4C7C44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B6594-3D2F-4760-9E9E-CC2CCE2BB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72B6-4510-4684-9C81-CB918E23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B731-5076-4714-B630-796F20D2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4982-0AD0-45F2-A918-0EBAA4C3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AB49B-FA10-4A58-BB88-615DB0CDD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BCB4E-89FE-4314-BACF-EC4A4E56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3406-125B-44A7-BC9D-5D4EE63F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F06A-2B87-4A93-9D5A-8117A978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CCEC-BE45-4750-95A7-684E0B67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675C-A295-41CB-B4FD-D17325C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DB94-6FC6-49ED-8E95-1624BA9E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B6E4-4DBA-4B39-BDD1-01A3897B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1B5F-5214-4178-B7F4-9F3F051E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985E-C822-4C26-927B-9B57112B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8E65-C018-4092-B20A-95CA952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CF7B-6049-4CE0-B324-EDFF1FF2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06D4-AEDE-4997-A873-315DAFCF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DE5E-641C-4952-A0F0-D1823ACA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05EF-3956-4C79-8E18-4B91F2D1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4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AA97-FFC3-481E-A2F5-9999D8BF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BCA4-EE92-4CCE-8BD6-D8D42EBB0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E418E-8A01-4A27-8390-6E8FA831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7A3D-25A4-4551-BB42-17EF1B9F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F7A74-602C-43A3-B0C7-97E294BB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79EE-E107-46EE-8293-4D3BAD6C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5971-5180-4524-99E6-5681A545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0B6E-11CC-408C-B0F7-2EB8D3C3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EC169-1B4E-4A98-8AF7-A1AC5097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4144E-6260-4ABE-9D2B-0DC07998A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04E0A-B93F-4D97-9972-77208583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D6593-10C0-4944-8CF8-8882A13B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29352-9582-4E41-8D2D-8D5F453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26B2B-B89A-484B-A0ED-2296942B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CADB-4A38-405B-855D-0F2187B0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EDB9D-B867-451A-8E62-EFC51AA9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7B344-E82F-4F9F-9417-1E45BD2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815CC-86A6-46A4-B25A-1CCBC218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FA5CB-13EA-4C3C-A077-3D75BDCB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1E1E-5BE2-4AE4-9CEE-67B57F60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FD7EA-603C-4ADC-B301-3F7FFBE0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877-0BBC-41C1-94EF-46BD350F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01B1-9B11-4C1D-BC40-585BCEBD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3340-FE31-471A-BCE7-6EC95EB9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C4F1-8225-4E40-AF36-B9265EB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29B94-267E-4072-863E-B4C131C0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67AE-FB85-4585-B933-05EA0B9B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56AD-14F4-4F14-B6E2-3A685887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8FCCA-A71B-46E3-B193-1E530CBB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D2DC1-2F72-4159-91C1-F2121F38B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847A9-D507-4CFB-8050-DE977E37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E22D-224C-499B-8430-64DA2358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034E-49DD-43B4-8A83-96F0BC3A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85B69-9ECF-4201-B3CB-6093A0D6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789B-DF52-47FD-A0D0-39F33226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2732-BA1D-48C6-8760-FFE18C62B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59854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E3E6-AA9C-4D1A-9B7C-1D5739BD56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1E0E-50DE-4A64-A55C-96DEC027A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DDA1-39E8-4CA6-A11C-43EA5013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datavisualizationlab.github.io/HPCC/3Dcube/index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datavisualizationlab.github.io/HPCC/PowerMap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datavisualizationlab.github.io/HPCC/JobPower/index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datavisualizationlab.github.io/HPCC/JobPower/index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A6A984-FC4A-474E-A651-2A6FB666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19"/>
            <a:ext cx="8379912" cy="68291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330019-4136-4E45-8565-D91E08B7BAEC}"/>
              </a:ext>
            </a:extLst>
          </p:cNvPr>
          <p:cNvSpPr/>
          <p:nvPr/>
        </p:nvSpPr>
        <p:spPr>
          <a:xfrm>
            <a:off x="4469363" y="2481943"/>
            <a:ext cx="7722637" cy="10280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44BF3-E008-4BF2-B500-4B405811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2791" y="945382"/>
            <a:ext cx="8202595" cy="23876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Power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965EB-BB9B-42E4-9293-25D05B641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941" y="3602038"/>
            <a:ext cx="4194445" cy="1655762"/>
          </a:xfrm>
        </p:spPr>
        <p:txBody>
          <a:bodyPr/>
          <a:lstStyle/>
          <a:p>
            <a:r>
              <a:rPr lang="en-US"/>
              <a:t>Weekly report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30237C6-6FBC-4F8A-97BF-85092DA9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E95DB7E-B626-43B8-8878-D9596DFD98B6}" type="datetime1">
              <a:rPr lang="en-US" smtClean="0"/>
              <a:t>6/18/2021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7779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9ED009-4FAC-434D-8B1E-6B04C3EEE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04" y="1337853"/>
            <a:ext cx="11353800" cy="55201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139"/>
            <a:ext cx="10515600" cy="1325563"/>
          </a:xfrm>
        </p:spPr>
        <p:txBody>
          <a:bodyPr/>
          <a:lstStyle/>
          <a:p>
            <a:r>
              <a:rPr lang="en-US"/>
              <a:t>Power Map</a:t>
            </a:r>
            <a:endParaRPr lang="en-US"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663AEC-E8BA-4D50-AB02-57447030BF7E}"/>
              </a:ext>
            </a:extLst>
          </p:cNvPr>
          <p:cNvSpPr txBox="1"/>
          <p:nvPr/>
        </p:nvSpPr>
        <p:spPr>
          <a:xfrm>
            <a:off x="10654602" y="1027906"/>
            <a:ext cx="139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Mem_power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5A92A-DC51-4E8B-8BB3-1ECE81F373C5}"/>
              </a:ext>
            </a:extLst>
          </p:cNvPr>
          <p:cNvSpPr txBox="1"/>
          <p:nvPr/>
        </p:nvSpPr>
        <p:spPr>
          <a:xfrm>
            <a:off x="10131564" y="308139"/>
            <a:ext cx="206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Threshold: 230 watt</a:t>
            </a:r>
          </a:p>
        </p:txBody>
      </p:sp>
    </p:spTree>
    <p:extLst>
      <p:ext uri="{BB962C8B-B14F-4D97-AF65-F5344CB8AC3E}">
        <p14:creationId xmlns:p14="http://schemas.microsoft.com/office/powerpoint/2010/main" val="408637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793081-BC92-4D56-8CC5-CFCC7C60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2" y="1435515"/>
            <a:ext cx="11625093" cy="542248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139"/>
            <a:ext cx="10515600" cy="1325563"/>
          </a:xfrm>
        </p:spPr>
        <p:txBody>
          <a:bodyPr/>
          <a:lstStyle/>
          <a:p>
            <a:r>
              <a:rPr lang="en-US"/>
              <a:t>Power Map</a:t>
            </a:r>
            <a:endParaRPr lang="en-US"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4A1BEBC-E036-4AA0-8E5C-E991035F6445}"/>
              </a:ext>
            </a:extLst>
          </p:cNvPr>
          <p:cNvSpPr txBox="1"/>
          <p:nvPr/>
        </p:nvSpPr>
        <p:spPr>
          <a:xfrm>
            <a:off x="8762736" y="926749"/>
            <a:ext cx="311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Mem_usage | 10 highest peaks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3A4ECE-921A-4B90-9CA7-A5AD6EAAC3CD}"/>
              </a:ext>
            </a:extLst>
          </p:cNvPr>
          <p:cNvSpPr/>
          <p:nvPr/>
        </p:nvSpPr>
        <p:spPr>
          <a:xfrm>
            <a:off x="9008542" y="4336816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qying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5B773E-4980-4F02-81AB-198CDAEC447A}"/>
              </a:ext>
            </a:extLst>
          </p:cNvPr>
          <p:cNvCxnSpPr/>
          <p:nvPr/>
        </p:nvCxnSpPr>
        <p:spPr>
          <a:xfrm flipH="1" flipV="1">
            <a:off x="8858864" y="4001729"/>
            <a:ext cx="36379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B8F30A-A4EF-4F5A-8792-3FE159C95699}"/>
              </a:ext>
            </a:extLst>
          </p:cNvPr>
          <p:cNvSpPr txBox="1"/>
          <p:nvPr/>
        </p:nvSpPr>
        <p:spPr>
          <a:xfrm>
            <a:off x="10086028" y="327148"/>
            <a:ext cx="16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Threshold: 88 %</a:t>
            </a:r>
          </a:p>
        </p:txBody>
      </p:sp>
    </p:spTree>
    <p:extLst>
      <p:ext uri="{BB962C8B-B14F-4D97-AF65-F5344CB8AC3E}">
        <p14:creationId xmlns:p14="http://schemas.microsoft.com/office/powerpoint/2010/main" val="1964873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C600D-CCAF-44B1-A0FE-D515F834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77" y="1313356"/>
            <a:ext cx="11474245" cy="55446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139"/>
            <a:ext cx="10515600" cy="1325563"/>
          </a:xfrm>
        </p:spPr>
        <p:txBody>
          <a:bodyPr/>
          <a:lstStyle/>
          <a:p>
            <a:r>
              <a:rPr lang="en-US"/>
              <a:t>Power Map</a:t>
            </a:r>
            <a:endParaRPr lang="en-US"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663AEC-E8BA-4D50-AB02-57447030BF7E}"/>
              </a:ext>
            </a:extLst>
          </p:cNvPr>
          <p:cNvSpPr txBox="1"/>
          <p:nvPr/>
        </p:nvSpPr>
        <p:spPr>
          <a:xfrm>
            <a:off x="10654602" y="1027906"/>
            <a:ext cx="12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cpu_power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5A92A-DC51-4E8B-8BB3-1ECE81F373C5}"/>
              </a:ext>
            </a:extLst>
          </p:cNvPr>
          <p:cNvSpPr txBox="1"/>
          <p:nvPr/>
        </p:nvSpPr>
        <p:spPr>
          <a:xfrm>
            <a:off x="10131564" y="308139"/>
            <a:ext cx="206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Threshold: 790 watt</a:t>
            </a:r>
          </a:p>
        </p:txBody>
      </p:sp>
    </p:spTree>
    <p:extLst>
      <p:ext uri="{BB962C8B-B14F-4D97-AF65-F5344CB8AC3E}">
        <p14:creationId xmlns:p14="http://schemas.microsoft.com/office/powerpoint/2010/main" val="3579881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139"/>
            <a:ext cx="10515600" cy="1325563"/>
          </a:xfrm>
        </p:spPr>
        <p:txBody>
          <a:bodyPr/>
          <a:lstStyle/>
          <a:p>
            <a:r>
              <a:rPr lang="en-US"/>
              <a:t>3D Power</a:t>
            </a:r>
            <a:endParaRPr lang="en-US"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BA2EAD2-3381-49AC-9D1D-8FD0C4F7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37" y="1395746"/>
            <a:ext cx="8558125" cy="54622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ACD3F3-D2C1-4707-8E0D-85D15BCA8FCB}"/>
              </a:ext>
            </a:extLst>
          </p:cNvPr>
          <p:cNvSpPr/>
          <p:nvPr/>
        </p:nvSpPr>
        <p:spPr>
          <a:xfrm>
            <a:off x="5830529" y="786254"/>
            <a:ext cx="6302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hlinkClick r:id="rId3"/>
              </a:rPr>
              <a:t>https://idatavisualizationlab.github.io/HPCC/3Dcube/index.html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816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96269F-38D4-44BB-99B3-80DD0773FB17}"/>
              </a:ext>
            </a:extLst>
          </p:cNvPr>
          <p:cNvSpPr txBox="1"/>
          <p:nvPr/>
        </p:nvSpPr>
        <p:spPr>
          <a:xfrm>
            <a:off x="1448117" y="1388260"/>
            <a:ext cx="104390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From June 17, 2021 6:00 to 12:00 </a:t>
            </a:r>
          </a:p>
          <a:p>
            <a:r>
              <a:rPr lang="en-US" sz="2400">
                <a:solidFill>
                  <a:srgbClr val="FF0000"/>
                </a:solidFill>
              </a:rPr>
              <a:t>72 timesteps (5 minutes interval)</a:t>
            </a:r>
          </a:p>
          <a:p>
            <a:endParaRPr lang="en-US" sz="240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24    users</a:t>
            </a:r>
          </a:p>
          <a:p>
            <a:r>
              <a:rPr lang="en-US" sz="2400">
                <a:solidFill>
                  <a:srgbClr val="FF0000"/>
                </a:solidFill>
              </a:rPr>
              <a:t>968  jobs/job arrays (968 job ids)</a:t>
            </a:r>
          </a:p>
          <a:p>
            <a:pPr marL="457200" indent="-457200">
              <a:buAutoNum type="arabicPlain" startAt="240"/>
            </a:pPr>
            <a:r>
              <a:rPr lang="en-US" sz="2400">
                <a:solidFill>
                  <a:srgbClr val="FF0000"/>
                </a:solidFill>
              </a:rPr>
              <a:t>  computes</a:t>
            </a:r>
          </a:p>
          <a:p>
            <a:r>
              <a:rPr lang="en-US" sz="2400">
                <a:solidFill>
                  <a:srgbClr val="FF0000"/>
                </a:solidFill>
              </a:rPr>
              <a:t>5       metrics: power, mem_power, mem_usage, cpu_power, cpu_usage</a:t>
            </a:r>
          </a:p>
        </p:txBody>
      </p:sp>
    </p:spTree>
    <p:extLst>
      <p:ext uri="{BB962C8B-B14F-4D97-AF65-F5344CB8AC3E}">
        <p14:creationId xmlns:p14="http://schemas.microsoft.com/office/powerpoint/2010/main" val="37189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D08E245-E7C2-41DC-9A6B-C39517043F45}"/>
              </a:ext>
            </a:extLst>
          </p:cNvPr>
          <p:cNvSpPr/>
          <p:nvPr/>
        </p:nvSpPr>
        <p:spPr>
          <a:xfrm>
            <a:off x="-1" y="4534677"/>
            <a:ext cx="6463431" cy="1745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562898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C0270-9CF0-43C0-9F71-B624B17856F4}"/>
              </a:ext>
            </a:extLst>
          </p:cNvPr>
          <p:cNvSpPr/>
          <p:nvPr/>
        </p:nvSpPr>
        <p:spPr>
          <a:xfrm>
            <a:off x="905069" y="1511794"/>
            <a:ext cx="131780" cy="4196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7C89F-9F13-45F9-AAE6-E34934D4FCAE}"/>
              </a:ext>
            </a:extLst>
          </p:cNvPr>
          <p:cNvSpPr txBox="1"/>
          <p:nvPr/>
        </p:nvSpPr>
        <p:spPr>
          <a:xfrm>
            <a:off x="1078136" y="1511794"/>
            <a:ext cx="207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F2147B-5525-4A9D-A15B-BABDD636740F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46471" y="1721615"/>
            <a:ext cx="258598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646471" y="1301383"/>
            <a:ext cx="0" cy="17457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DDC18-4177-461E-90D1-35B81E24093C}"/>
              </a:ext>
            </a:extLst>
          </p:cNvPr>
          <p:cNvSpPr/>
          <p:nvPr/>
        </p:nvSpPr>
        <p:spPr>
          <a:xfrm>
            <a:off x="5533916" y="62268"/>
            <a:ext cx="6658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https://idatavisualizationlab.github.io/HPCC/PowerMap/index.html</a:t>
            </a:r>
            <a:r>
              <a:rPr lang="en-US"/>
              <a:t> 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696331FB-527F-4F7F-8C4A-1065550E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/>
              <a:t>Power Map</a:t>
            </a:r>
            <a:endParaRPr lang="en-US">
              <a:cs typeface="Calibri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189B89-CE37-41C7-BD10-F910D4407030}"/>
              </a:ext>
            </a:extLst>
          </p:cNvPr>
          <p:cNvSpPr/>
          <p:nvPr/>
        </p:nvSpPr>
        <p:spPr>
          <a:xfrm>
            <a:off x="905069" y="2209767"/>
            <a:ext cx="131780" cy="419643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23FFA-85B9-49B3-930A-E9427BB668F9}"/>
              </a:ext>
            </a:extLst>
          </p:cNvPr>
          <p:cNvSpPr txBox="1"/>
          <p:nvPr/>
        </p:nvSpPr>
        <p:spPr>
          <a:xfrm>
            <a:off x="1078136" y="2209767"/>
            <a:ext cx="207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Jobs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11519B-3165-47B3-A4D4-D8FCE2FF3CCA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46471" y="2419588"/>
            <a:ext cx="258598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6789084-7138-4FB4-884C-35D34A3311AC}"/>
              </a:ext>
            </a:extLst>
          </p:cNvPr>
          <p:cNvSpPr/>
          <p:nvPr/>
        </p:nvSpPr>
        <p:spPr>
          <a:xfrm>
            <a:off x="905069" y="2837357"/>
            <a:ext cx="131780" cy="419643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19890B-953C-4ACA-AC88-2E73BC2360E5}"/>
              </a:ext>
            </a:extLst>
          </p:cNvPr>
          <p:cNvSpPr txBox="1"/>
          <p:nvPr/>
        </p:nvSpPr>
        <p:spPr>
          <a:xfrm>
            <a:off x="1078136" y="2837357"/>
            <a:ext cx="207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Computes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FBC43-074F-4204-A45D-BBDFABC560EF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646471" y="3047178"/>
            <a:ext cx="258598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FB244CC-B867-481B-8321-F4EB460A4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74" y="5168717"/>
            <a:ext cx="487697" cy="4729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F75383-5B84-42AC-A543-101A3E3BE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45" y="5722537"/>
            <a:ext cx="425626" cy="47291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EF49D46-4D64-48AB-808A-39860863D515}"/>
              </a:ext>
            </a:extLst>
          </p:cNvPr>
          <p:cNvSpPr/>
          <p:nvPr/>
        </p:nvSpPr>
        <p:spPr>
          <a:xfrm>
            <a:off x="646470" y="5188754"/>
            <a:ext cx="5917167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Collapsed user : all jobs will display as 1 summary job only</a:t>
            </a:r>
          </a:p>
          <a:p>
            <a:endParaRPr lang="en-US"/>
          </a:p>
          <a:p>
            <a:r>
              <a:rPr lang="en-US"/>
              <a:t>Normal user: all jobs display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C88AA8-66A5-4A0A-B055-754399C1E1E2}"/>
              </a:ext>
            </a:extLst>
          </p:cNvPr>
          <p:cNvSpPr/>
          <p:nvPr/>
        </p:nvSpPr>
        <p:spPr>
          <a:xfrm>
            <a:off x="129547" y="4735778"/>
            <a:ext cx="5917167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/>
              <a:t>PowerMap auto collapse user with more than 10 jobs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C09C4B0-D911-4B8D-AB33-C6527C850A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0259"/>
          <a:stretch/>
        </p:blipFill>
        <p:spPr>
          <a:xfrm>
            <a:off x="3782194" y="1131519"/>
            <a:ext cx="7986394" cy="244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4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562898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C0270-9CF0-43C0-9F71-B624B17856F4}"/>
              </a:ext>
            </a:extLst>
          </p:cNvPr>
          <p:cNvSpPr/>
          <p:nvPr/>
        </p:nvSpPr>
        <p:spPr>
          <a:xfrm>
            <a:off x="905069" y="1511794"/>
            <a:ext cx="131780" cy="419643"/>
          </a:xfrm>
          <a:prstGeom prst="rect">
            <a:avLst/>
          </a:prstGeom>
          <a:solidFill>
            <a:srgbClr val="ECB2B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7C89F-9F13-45F9-AAE6-E34934D4FCAE}"/>
              </a:ext>
            </a:extLst>
          </p:cNvPr>
          <p:cNvSpPr txBox="1"/>
          <p:nvPr/>
        </p:nvSpPr>
        <p:spPr>
          <a:xfrm>
            <a:off x="1078136" y="1511794"/>
            <a:ext cx="207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F2147B-5525-4A9D-A15B-BABDD636740F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46471" y="1721615"/>
            <a:ext cx="258598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646471" y="1301383"/>
            <a:ext cx="0" cy="17457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DDC18-4177-461E-90D1-35B81E24093C}"/>
              </a:ext>
            </a:extLst>
          </p:cNvPr>
          <p:cNvSpPr/>
          <p:nvPr/>
        </p:nvSpPr>
        <p:spPr>
          <a:xfrm>
            <a:off x="5533916" y="62268"/>
            <a:ext cx="6658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https://idatavisualizationlab.github.io/HPCC/PowerMap/index.html</a:t>
            </a:r>
            <a:r>
              <a:rPr lang="en-US"/>
              <a:t> 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696331FB-527F-4F7F-8C4A-1065550E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/>
              <a:t>Power Map</a:t>
            </a:r>
            <a:endParaRPr lang="en-US">
              <a:cs typeface="Calibri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189B89-CE37-41C7-BD10-F910D4407030}"/>
              </a:ext>
            </a:extLst>
          </p:cNvPr>
          <p:cNvSpPr/>
          <p:nvPr/>
        </p:nvSpPr>
        <p:spPr>
          <a:xfrm>
            <a:off x="905069" y="2209767"/>
            <a:ext cx="131780" cy="4196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23FFA-85B9-49B3-930A-E9427BB668F9}"/>
              </a:ext>
            </a:extLst>
          </p:cNvPr>
          <p:cNvSpPr txBox="1"/>
          <p:nvPr/>
        </p:nvSpPr>
        <p:spPr>
          <a:xfrm>
            <a:off x="1078136" y="2209767"/>
            <a:ext cx="207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Jobs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11519B-3165-47B3-A4D4-D8FCE2FF3CCA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46471" y="2419588"/>
            <a:ext cx="258598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6789084-7138-4FB4-884C-35D34A3311AC}"/>
              </a:ext>
            </a:extLst>
          </p:cNvPr>
          <p:cNvSpPr/>
          <p:nvPr/>
        </p:nvSpPr>
        <p:spPr>
          <a:xfrm>
            <a:off x="905069" y="2837357"/>
            <a:ext cx="131780" cy="419643"/>
          </a:xfrm>
          <a:prstGeom prst="rect">
            <a:avLst/>
          </a:prstGeom>
          <a:solidFill>
            <a:srgbClr val="ECB2B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19890B-953C-4ACA-AC88-2E73BC2360E5}"/>
              </a:ext>
            </a:extLst>
          </p:cNvPr>
          <p:cNvSpPr txBox="1"/>
          <p:nvPr/>
        </p:nvSpPr>
        <p:spPr>
          <a:xfrm>
            <a:off x="1078136" y="2837357"/>
            <a:ext cx="207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Computes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FBC43-074F-4204-A45D-BBDFABC560EF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646471" y="3047178"/>
            <a:ext cx="258598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8A54265-FC9C-4FA5-8C07-EF8C50C6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445" y="471725"/>
            <a:ext cx="3962400" cy="38957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FA17CDE-3B5D-4CA8-8F64-029805C42A3B}"/>
              </a:ext>
            </a:extLst>
          </p:cNvPr>
          <p:cNvSpPr/>
          <p:nvPr/>
        </p:nvSpPr>
        <p:spPr>
          <a:xfrm>
            <a:off x="3732756" y="1721615"/>
            <a:ext cx="2072559" cy="20725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572439-C712-42ED-85E2-B6DACF67C2D7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769036" y="1721615"/>
            <a:ext cx="0" cy="978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FE06D8-204D-4228-B187-C2C5740D9FB5}"/>
              </a:ext>
            </a:extLst>
          </p:cNvPr>
          <p:cNvCxnSpPr>
            <a:cxnSpLocks/>
          </p:cNvCxnSpPr>
          <p:nvPr/>
        </p:nvCxnSpPr>
        <p:spPr>
          <a:xfrm flipV="1">
            <a:off x="4769036" y="2546335"/>
            <a:ext cx="1030140" cy="153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9CD76E-9D21-4A0F-ADBF-9281ABC800ED}"/>
              </a:ext>
            </a:extLst>
          </p:cNvPr>
          <p:cNvCxnSpPr>
            <a:cxnSpLocks/>
          </p:cNvCxnSpPr>
          <p:nvPr/>
        </p:nvCxnSpPr>
        <p:spPr>
          <a:xfrm>
            <a:off x="4769035" y="2700212"/>
            <a:ext cx="582052" cy="931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FB75E9-43B8-48B0-9305-0AEE734FA34F}"/>
              </a:ext>
            </a:extLst>
          </p:cNvPr>
          <p:cNvCxnSpPr>
            <a:cxnSpLocks/>
          </p:cNvCxnSpPr>
          <p:nvPr/>
        </p:nvCxnSpPr>
        <p:spPr>
          <a:xfrm flipH="1">
            <a:off x="4186984" y="2698800"/>
            <a:ext cx="582051" cy="904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04FFAA-33A8-47CA-9414-B9CD0BFD6756}"/>
              </a:ext>
            </a:extLst>
          </p:cNvPr>
          <p:cNvCxnSpPr>
            <a:cxnSpLocks/>
          </p:cNvCxnSpPr>
          <p:nvPr/>
        </p:nvCxnSpPr>
        <p:spPr>
          <a:xfrm>
            <a:off x="3768643" y="2558059"/>
            <a:ext cx="994253" cy="140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B5219CC-B4C7-45A9-B24C-0EB0FE43360D}"/>
              </a:ext>
            </a:extLst>
          </p:cNvPr>
          <p:cNvSpPr txBox="1"/>
          <p:nvPr/>
        </p:nvSpPr>
        <p:spPr>
          <a:xfrm>
            <a:off x="4478009" y="1281913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power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40FF42-3715-47B6-846D-B176602236C2}"/>
              </a:ext>
            </a:extLst>
          </p:cNvPr>
          <p:cNvSpPr txBox="1"/>
          <p:nvPr/>
        </p:nvSpPr>
        <p:spPr>
          <a:xfrm>
            <a:off x="5788950" y="2265144"/>
            <a:ext cx="13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mem_power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49EB42-6B12-4DBC-8C76-0822FFB820AB}"/>
              </a:ext>
            </a:extLst>
          </p:cNvPr>
          <p:cNvSpPr txBox="1"/>
          <p:nvPr/>
        </p:nvSpPr>
        <p:spPr>
          <a:xfrm>
            <a:off x="5385839" y="3603493"/>
            <a:ext cx="13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mem_usage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230F34-2312-4755-903E-8B6939A35AC1}"/>
              </a:ext>
            </a:extLst>
          </p:cNvPr>
          <p:cNvSpPr txBox="1"/>
          <p:nvPr/>
        </p:nvSpPr>
        <p:spPr>
          <a:xfrm>
            <a:off x="3315968" y="3680115"/>
            <a:ext cx="124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cpu_power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9A5C96-1AAE-4987-AE48-549D013765CB}"/>
              </a:ext>
            </a:extLst>
          </p:cNvPr>
          <p:cNvSpPr txBox="1"/>
          <p:nvPr/>
        </p:nvSpPr>
        <p:spPr>
          <a:xfrm>
            <a:off x="2577564" y="2300989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cpu_usage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EF859E-3309-4246-9417-D594708BCB31}"/>
              </a:ext>
            </a:extLst>
          </p:cNvPr>
          <p:cNvSpPr/>
          <p:nvPr/>
        </p:nvSpPr>
        <p:spPr>
          <a:xfrm>
            <a:off x="-1" y="4534677"/>
            <a:ext cx="6463431" cy="1745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1B402B-1145-4CD0-B782-F9771181A5B4}"/>
              </a:ext>
            </a:extLst>
          </p:cNvPr>
          <p:cNvSpPr/>
          <p:nvPr/>
        </p:nvSpPr>
        <p:spPr>
          <a:xfrm>
            <a:off x="646470" y="4843219"/>
            <a:ext cx="5917167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jobs: include multi job ids (job array/ summary job)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Single job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00C418F-5B08-4CE5-9BA0-6E52C5090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20" y="5523831"/>
            <a:ext cx="514350" cy="6381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D44CCEC-EC54-4756-A2F5-DAB31A4CA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99" t="67600" r="31717" b="18631"/>
          <a:stretch/>
        </p:blipFill>
        <p:spPr>
          <a:xfrm>
            <a:off x="126118" y="4770819"/>
            <a:ext cx="526355" cy="5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46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562898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C0270-9CF0-43C0-9F71-B624B17856F4}"/>
              </a:ext>
            </a:extLst>
          </p:cNvPr>
          <p:cNvSpPr/>
          <p:nvPr/>
        </p:nvSpPr>
        <p:spPr>
          <a:xfrm>
            <a:off x="905069" y="1511794"/>
            <a:ext cx="131780" cy="419643"/>
          </a:xfrm>
          <a:prstGeom prst="rect">
            <a:avLst/>
          </a:prstGeom>
          <a:solidFill>
            <a:srgbClr val="ECB2B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7C89F-9F13-45F9-AAE6-E34934D4FCAE}"/>
              </a:ext>
            </a:extLst>
          </p:cNvPr>
          <p:cNvSpPr txBox="1"/>
          <p:nvPr/>
        </p:nvSpPr>
        <p:spPr>
          <a:xfrm>
            <a:off x="1078136" y="1511794"/>
            <a:ext cx="207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F2147B-5525-4A9D-A15B-BABDD636740F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46471" y="1721615"/>
            <a:ext cx="258598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646471" y="1301383"/>
            <a:ext cx="0" cy="17457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EB3CF8-054C-4A07-96CD-8F983B84A070}"/>
              </a:ext>
            </a:extLst>
          </p:cNvPr>
          <p:cNvSpPr/>
          <p:nvPr/>
        </p:nvSpPr>
        <p:spPr>
          <a:xfrm>
            <a:off x="0" y="4534678"/>
            <a:ext cx="3892390" cy="109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296E49-87B4-4A46-9EDD-917467107FD0}"/>
              </a:ext>
            </a:extLst>
          </p:cNvPr>
          <p:cNvSpPr/>
          <p:nvPr/>
        </p:nvSpPr>
        <p:spPr>
          <a:xfrm>
            <a:off x="353178" y="4698867"/>
            <a:ext cx="4265476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/>
              <a:t>: above Threshold</a:t>
            </a:r>
          </a:p>
          <a:p>
            <a:r>
              <a:rPr lang="en-US">
                <a:solidFill>
                  <a:srgbClr val="0070C0"/>
                </a:solidFill>
              </a:rPr>
              <a:t>Blue</a:t>
            </a:r>
            <a:r>
              <a:rPr lang="en-US"/>
              <a:t>: below Threshold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DDC18-4177-461E-90D1-35B81E24093C}"/>
              </a:ext>
            </a:extLst>
          </p:cNvPr>
          <p:cNvSpPr/>
          <p:nvPr/>
        </p:nvSpPr>
        <p:spPr>
          <a:xfrm>
            <a:off x="5533916" y="62268"/>
            <a:ext cx="6658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https://idatavisualizationlab.github.io/HPCC/PowerMap/index.html</a:t>
            </a:r>
            <a:r>
              <a:rPr lang="en-US"/>
              <a:t> 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696331FB-527F-4F7F-8C4A-1065550E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/>
              <a:t>Power Map</a:t>
            </a:r>
            <a:endParaRPr lang="en-US">
              <a:cs typeface="Calibri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189B89-CE37-41C7-BD10-F910D4407030}"/>
              </a:ext>
            </a:extLst>
          </p:cNvPr>
          <p:cNvSpPr/>
          <p:nvPr/>
        </p:nvSpPr>
        <p:spPr>
          <a:xfrm>
            <a:off x="905069" y="2209767"/>
            <a:ext cx="131780" cy="419643"/>
          </a:xfrm>
          <a:prstGeom prst="rect">
            <a:avLst/>
          </a:prstGeom>
          <a:solidFill>
            <a:srgbClr val="ECB2B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23FFA-85B9-49B3-930A-E9427BB668F9}"/>
              </a:ext>
            </a:extLst>
          </p:cNvPr>
          <p:cNvSpPr txBox="1"/>
          <p:nvPr/>
        </p:nvSpPr>
        <p:spPr>
          <a:xfrm>
            <a:off x="1078136" y="2209767"/>
            <a:ext cx="207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Jobs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11519B-3165-47B3-A4D4-D8FCE2FF3CCA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46471" y="2419588"/>
            <a:ext cx="258598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6789084-7138-4FB4-884C-35D34A3311AC}"/>
              </a:ext>
            </a:extLst>
          </p:cNvPr>
          <p:cNvSpPr/>
          <p:nvPr/>
        </p:nvSpPr>
        <p:spPr>
          <a:xfrm>
            <a:off x="905069" y="2837357"/>
            <a:ext cx="131780" cy="4196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19890B-953C-4ACA-AC88-2E73BC2360E5}"/>
              </a:ext>
            </a:extLst>
          </p:cNvPr>
          <p:cNvSpPr txBox="1"/>
          <p:nvPr/>
        </p:nvSpPr>
        <p:spPr>
          <a:xfrm>
            <a:off x="1078136" y="2837357"/>
            <a:ext cx="207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Computes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FBC43-074F-4204-A45D-BBDFABC560EF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646471" y="3047178"/>
            <a:ext cx="258598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FF2A1A7-F090-41FD-B6C4-79CBB1EE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39" y="4830506"/>
            <a:ext cx="5721012" cy="1575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8B081B-36AE-4590-B45B-2F327E559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522" y="2237687"/>
            <a:ext cx="9041296" cy="11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139"/>
            <a:ext cx="10515600" cy="1325563"/>
          </a:xfrm>
        </p:spPr>
        <p:txBody>
          <a:bodyPr/>
          <a:lstStyle/>
          <a:p>
            <a:r>
              <a:rPr lang="en-US"/>
              <a:t>Power Map</a:t>
            </a:r>
            <a:endParaRPr lang="en-US"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5E724E-649A-4945-A24F-D2E2F455E39A}"/>
              </a:ext>
            </a:extLst>
          </p:cNvPr>
          <p:cNvSpPr txBox="1"/>
          <p:nvPr/>
        </p:nvSpPr>
        <p:spPr>
          <a:xfrm>
            <a:off x="11191704" y="958457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User list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35C95-E484-4AAC-BBCB-1FDCB78A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35" y="1455173"/>
            <a:ext cx="5276222" cy="543232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C060C2-9BD4-4579-9D7A-21559B0DDC13}"/>
              </a:ext>
            </a:extLst>
          </p:cNvPr>
          <p:cNvSpPr/>
          <p:nvPr/>
        </p:nvSpPr>
        <p:spPr>
          <a:xfrm>
            <a:off x="2674373" y="1731587"/>
            <a:ext cx="5279923" cy="2741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25677F-7C45-4809-BD95-52DF197F663B}"/>
              </a:ext>
            </a:extLst>
          </p:cNvPr>
          <p:cNvSpPr/>
          <p:nvPr/>
        </p:nvSpPr>
        <p:spPr>
          <a:xfrm>
            <a:off x="2674373" y="2379159"/>
            <a:ext cx="5279923" cy="2741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FAF529-583D-4DF1-B2F1-C9746AAA2D8C}"/>
              </a:ext>
            </a:extLst>
          </p:cNvPr>
          <p:cNvSpPr/>
          <p:nvPr/>
        </p:nvSpPr>
        <p:spPr>
          <a:xfrm>
            <a:off x="8041757" y="2347442"/>
            <a:ext cx="861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jkorstia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7AAAC-F2FF-4C4E-B1BF-D7C7DF8397AA}"/>
              </a:ext>
            </a:extLst>
          </p:cNvPr>
          <p:cNvSpPr/>
          <p:nvPr/>
        </p:nvSpPr>
        <p:spPr>
          <a:xfrm>
            <a:off x="8041757" y="4173038"/>
            <a:ext cx="944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luccorte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C780E9-164C-4E18-B5A7-B330F37D0483}"/>
              </a:ext>
            </a:extLst>
          </p:cNvPr>
          <p:cNvSpPr/>
          <p:nvPr/>
        </p:nvSpPr>
        <p:spPr>
          <a:xfrm>
            <a:off x="2674373" y="4268176"/>
            <a:ext cx="5279923" cy="2741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C332F2-50F6-4A2E-961E-DED913345E4F}"/>
              </a:ext>
            </a:extLst>
          </p:cNvPr>
          <p:cNvSpPr/>
          <p:nvPr/>
        </p:nvSpPr>
        <p:spPr>
          <a:xfrm>
            <a:off x="8041757" y="1684018"/>
            <a:ext cx="73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jieyao</a:t>
            </a:r>
          </a:p>
        </p:txBody>
      </p:sp>
    </p:spTree>
    <p:extLst>
      <p:ext uri="{BB962C8B-B14F-4D97-AF65-F5344CB8AC3E}">
        <p14:creationId xmlns:p14="http://schemas.microsoft.com/office/powerpoint/2010/main" val="2191910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3311C5-F166-483D-854C-6256398F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96" y="1327790"/>
            <a:ext cx="11455608" cy="55516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139"/>
            <a:ext cx="10515600" cy="1325563"/>
          </a:xfrm>
        </p:spPr>
        <p:txBody>
          <a:bodyPr/>
          <a:lstStyle/>
          <a:p>
            <a:r>
              <a:rPr lang="en-US"/>
              <a:t>Power Map</a:t>
            </a:r>
            <a:endParaRPr lang="en-US"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5E724E-649A-4945-A24F-D2E2F455E39A}"/>
              </a:ext>
            </a:extLst>
          </p:cNvPr>
          <p:cNvSpPr txBox="1"/>
          <p:nvPr/>
        </p:nvSpPr>
        <p:spPr>
          <a:xfrm>
            <a:off x="11353800" y="958457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5BCBB-0F27-4B15-9760-50C231852459}"/>
              </a:ext>
            </a:extLst>
          </p:cNvPr>
          <p:cNvSpPr txBox="1"/>
          <p:nvPr/>
        </p:nvSpPr>
        <p:spPr>
          <a:xfrm>
            <a:off x="10131564" y="308139"/>
            <a:ext cx="206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Threshold: 675 watt</a:t>
            </a:r>
          </a:p>
        </p:txBody>
      </p:sp>
    </p:spTree>
    <p:extLst>
      <p:ext uri="{BB962C8B-B14F-4D97-AF65-F5344CB8AC3E}">
        <p14:creationId xmlns:p14="http://schemas.microsoft.com/office/powerpoint/2010/main" val="235370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139"/>
            <a:ext cx="10515600" cy="1325563"/>
          </a:xfrm>
        </p:spPr>
        <p:txBody>
          <a:bodyPr/>
          <a:lstStyle/>
          <a:p>
            <a:r>
              <a:rPr lang="en-US"/>
              <a:t>Power Map</a:t>
            </a:r>
            <a:endParaRPr lang="en-US"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16F154E-3E6E-44C3-A545-B68898EE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0703"/>
            <a:ext cx="12192000" cy="4519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A1BEBC-E036-4AA0-8E5C-E991035F6445}"/>
              </a:ext>
            </a:extLst>
          </p:cNvPr>
          <p:cNvSpPr txBox="1"/>
          <p:nvPr/>
        </p:nvSpPr>
        <p:spPr>
          <a:xfrm>
            <a:off x="8646141" y="2233470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Jieyao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204711-6440-4C58-8216-A20B14CC131E}"/>
              </a:ext>
            </a:extLst>
          </p:cNvPr>
          <p:cNvSpPr/>
          <p:nvPr/>
        </p:nvSpPr>
        <p:spPr>
          <a:xfrm>
            <a:off x="3372465" y="2517058"/>
            <a:ext cx="3244645" cy="11602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23B221-B92E-4BE0-9DD1-902245216ED8}"/>
              </a:ext>
            </a:extLst>
          </p:cNvPr>
          <p:cNvSpPr/>
          <p:nvPr/>
        </p:nvSpPr>
        <p:spPr>
          <a:xfrm>
            <a:off x="530942" y="2517058"/>
            <a:ext cx="1582993" cy="11602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CE8B2-3366-4839-B9DA-B4E2EB30BCB6}"/>
              </a:ext>
            </a:extLst>
          </p:cNvPr>
          <p:cNvSpPr txBox="1"/>
          <p:nvPr/>
        </p:nvSpPr>
        <p:spPr>
          <a:xfrm>
            <a:off x="2113935" y="3697174"/>
            <a:ext cx="410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 jobs sequence on same set of computes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D36AA-7F7F-4FE3-BEE4-1B3C846FA6B1}"/>
              </a:ext>
            </a:extLst>
          </p:cNvPr>
          <p:cNvSpPr txBox="1"/>
          <p:nvPr/>
        </p:nvSpPr>
        <p:spPr>
          <a:xfrm>
            <a:off x="6096000" y="860212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Mouseover User/Job | Highlight running duration on compute</a:t>
            </a:r>
          </a:p>
        </p:txBody>
      </p:sp>
    </p:spTree>
    <p:extLst>
      <p:ext uri="{BB962C8B-B14F-4D97-AF65-F5344CB8AC3E}">
        <p14:creationId xmlns:p14="http://schemas.microsoft.com/office/powerpoint/2010/main" val="2920916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969C8-96B0-4AC8-B0DD-A1B8FC534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5"/>
          <a:stretch/>
        </p:blipFill>
        <p:spPr>
          <a:xfrm>
            <a:off x="167147" y="1327790"/>
            <a:ext cx="11851094" cy="55302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139"/>
            <a:ext cx="10515600" cy="1325563"/>
          </a:xfrm>
        </p:spPr>
        <p:txBody>
          <a:bodyPr/>
          <a:lstStyle/>
          <a:p>
            <a:r>
              <a:rPr lang="en-US"/>
              <a:t>Power Map</a:t>
            </a:r>
            <a:endParaRPr lang="en-US"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4A1BEBC-E036-4AA0-8E5C-E991035F6445}"/>
              </a:ext>
            </a:extLst>
          </p:cNvPr>
          <p:cNvSpPr txBox="1"/>
          <p:nvPr/>
        </p:nvSpPr>
        <p:spPr>
          <a:xfrm>
            <a:off x="9177075" y="1008897"/>
            <a:ext cx="25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Power | 10 highest peaks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3A4ECE-921A-4B90-9CA7-A5AD6EAAC3CD}"/>
              </a:ext>
            </a:extLst>
          </p:cNvPr>
          <p:cNvSpPr/>
          <p:nvPr/>
        </p:nvSpPr>
        <p:spPr>
          <a:xfrm>
            <a:off x="8762736" y="2468687"/>
            <a:ext cx="959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12529"/>
                </a:solidFill>
                <a:latin typeface="-apple-system"/>
              </a:rPr>
              <a:t>fmolajaf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5B773E-4980-4F02-81AB-198CDAEC447A}"/>
              </a:ext>
            </a:extLst>
          </p:cNvPr>
          <p:cNvCxnSpPr/>
          <p:nvPr/>
        </p:nvCxnSpPr>
        <p:spPr>
          <a:xfrm flipH="1" flipV="1">
            <a:off x="8613058" y="2133600"/>
            <a:ext cx="36379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96C13CA-5C31-4E70-8DA5-BB6A2FD5EBC1}"/>
              </a:ext>
            </a:extLst>
          </p:cNvPr>
          <p:cNvSpPr/>
          <p:nvPr/>
        </p:nvSpPr>
        <p:spPr>
          <a:xfrm>
            <a:off x="3469176" y="5004619"/>
            <a:ext cx="521109" cy="525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ABE0AF-5248-4752-AC0E-D56FAAEA0EE1}"/>
              </a:ext>
            </a:extLst>
          </p:cNvPr>
          <p:cNvSpPr txBox="1"/>
          <p:nvPr/>
        </p:nvSpPr>
        <p:spPr>
          <a:xfrm>
            <a:off x="10131564" y="308139"/>
            <a:ext cx="206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Threshold: 675 watt</a:t>
            </a:r>
          </a:p>
        </p:txBody>
      </p:sp>
    </p:spTree>
    <p:extLst>
      <p:ext uri="{BB962C8B-B14F-4D97-AF65-F5344CB8AC3E}">
        <p14:creationId xmlns:p14="http://schemas.microsoft.com/office/powerpoint/2010/main" val="3589639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3" ma:contentTypeDescription="Create a new document." ma:contentTypeScope="" ma:versionID="e50e64cefa1f4b1bc5e03c025d94df6f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7339cf8c7abe60c6eacb152a14233fd4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ED552D-CB4E-4304-9521-E0E0BA0619BB}">
  <ds:schemaRefs>
    <ds:schemaRef ds:uri="89b357b8-24de-4efd-83d6-488c2953c3ca"/>
    <ds:schemaRef ds:uri="a6e42570-7845-4378-8e20-72d8f65608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0C76935-9AB0-40DA-B3E9-8E0A70CE41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D1EEC5-943C-4C56-B8D0-EE11A21F2D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274</Words>
  <Application>Microsoft Office PowerPoint</Application>
  <PresentationFormat>Widescreen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Power Map</vt:lpstr>
      <vt:lpstr>PowerPoint Presentation</vt:lpstr>
      <vt:lpstr>Power Map</vt:lpstr>
      <vt:lpstr>Power Map</vt:lpstr>
      <vt:lpstr>Power Map</vt:lpstr>
      <vt:lpstr>Power Map</vt:lpstr>
      <vt:lpstr>Power Map</vt:lpstr>
      <vt:lpstr>Power Map</vt:lpstr>
      <vt:lpstr>Power Map</vt:lpstr>
      <vt:lpstr>Power Map</vt:lpstr>
      <vt:lpstr>Power Map</vt:lpstr>
      <vt:lpstr>Power Map</vt:lpstr>
      <vt:lpstr>3D 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SpiralLayout</dc:title>
  <dc:creator>Nguyen, Ngan V T</dc:creator>
  <cp:lastModifiedBy>Nguyen, Ngan V T</cp:lastModifiedBy>
  <cp:revision>3</cp:revision>
  <dcterms:created xsi:type="dcterms:W3CDTF">2020-10-27T11:24:13Z</dcterms:created>
  <dcterms:modified xsi:type="dcterms:W3CDTF">2021-06-19T00:02:06Z</dcterms:modified>
</cp:coreProperties>
</file>