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96" r:id="rId6"/>
    <p:sldId id="299" r:id="rId7"/>
    <p:sldId id="300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B80FD-F7CC-4FBE-A757-19FEC25DD3EB}" v="20" dt="2020-09-11T14:52:41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0" autoAdjust="0"/>
  </p:normalViewPr>
  <p:slideViewPr>
    <p:cSldViewPr snapToGrid="0">
      <p:cViewPr varScale="1">
        <p:scale>
          <a:sx n="78" d="100"/>
          <a:sy n="78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Ngan V T" userId="2e7dd130-d492-47b2-9c30-14fe0e0286bb" providerId="ADAL" clId="{D376098A-D96F-4854-8330-012BF2AAD1B2}"/>
    <pc:docChg chg="undo custSel addSld delSld modSld sldOrd">
      <pc:chgData name="Nguyen, Ngan V T" userId="2e7dd130-d492-47b2-9c30-14fe0e0286bb" providerId="ADAL" clId="{D376098A-D96F-4854-8330-012BF2AAD1B2}" dt="2020-09-11T14:53:08.503" v="112" actId="1076"/>
      <pc:docMkLst>
        <pc:docMk/>
      </pc:docMkLst>
      <pc:sldChg chg="del">
        <pc:chgData name="Nguyen, Ngan V T" userId="2e7dd130-d492-47b2-9c30-14fe0e0286bb" providerId="ADAL" clId="{D376098A-D96F-4854-8330-012BF2AAD1B2}" dt="2020-09-11T12:23:38.814" v="67" actId="2696"/>
        <pc:sldMkLst>
          <pc:docMk/>
          <pc:sldMk cId="437618807" sldId="274"/>
        </pc:sldMkLst>
      </pc:sldChg>
      <pc:sldChg chg="addSp delSp modSp">
        <pc:chgData name="Nguyen, Ngan V T" userId="2e7dd130-d492-47b2-9c30-14fe0e0286bb" providerId="ADAL" clId="{D376098A-D96F-4854-8330-012BF2AAD1B2}" dt="2020-09-11T13:07:44.786" v="107" actId="478"/>
        <pc:sldMkLst>
          <pc:docMk/>
          <pc:sldMk cId="1418563057" sldId="288"/>
        </pc:sldMkLst>
        <pc:spChg chg="add mod">
          <ac:chgData name="Nguyen, Ngan V T" userId="2e7dd130-d492-47b2-9c30-14fe0e0286bb" providerId="ADAL" clId="{D376098A-D96F-4854-8330-012BF2AAD1B2}" dt="2020-09-11T13:03:45.586" v="92" actId="1076"/>
          <ac:spMkLst>
            <pc:docMk/>
            <pc:sldMk cId="1418563057" sldId="288"/>
            <ac:spMk id="8" creationId="{C5439CB6-3401-4AC7-9DF7-F8DF21CC0AD3}"/>
          </ac:spMkLst>
        </pc:spChg>
        <pc:spChg chg="add del mod">
          <ac:chgData name="Nguyen, Ngan V T" userId="2e7dd130-d492-47b2-9c30-14fe0e0286bb" providerId="ADAL" clId="{D376098A-D96F-4854-8330-012BF2AAD1B2}" dt="2020-09-11T13:07:44.786" v="107" actId="478"/>
          <ac:spMkLst>
            <pc:docMk/>
            <pc:sldMk cId="1418563057" sldId="288"/>
            <ac:spMk id="9" creationId="{BFF7E4C5-6425-4F17-93B1-81BADBD74657}"/>
          </ac:spMkLst>
        </pc:spChg>
        <pc:picChg chg="add mod">
          <ac:chgData name="Nguyen, Ngan V T" userId="2e7dd130-d492-47b2-9c30-14fe0e0286bb" providerId="ADAL" clId="{D376098A-D96F-4854-8330-012BF2AAD1B2}" dt="2020-09-11T13:03:40.028" v="91" actId="1076"/>
          <ac:picMkLst>
            <pc:docMk/>
            <pc:sldMk cId="1418563057" sldId="288"/>
            <ac:picMk id="2" creationId="{7594F856-564B-42F9-8DAA-D0FF38579ABE}"/>
          </ac:picMkLst>
        </pc:picChg>
        <pc:picChg chg="del">
          <ac:chgData name="Nguyen, Ngan V T" userId="2e7dd130-d492-47b2-9c30-14fe0e0286bb" providerId="ADAL" clId="{D376098A-D96F-4854-8330-012BF2AAD1B2}" dt="2020-09-11T12:51:08.548" v="84" actId="478"/>
          <ac:picMkLst>
            <pc:docMk/>
            <pc:sldMk cId="1418563057" sldId="288"/>
            <ac:picMk id="7" creationId="{34C9B4A4-291F-4C8C-8261-E4BBCA0AA4C4}"/>
          </ac:picMkLst>
        </pc:picChg>
      </pc:sldChg>
      <pc:sldChg chg="addSp delSp modSp delAnim">
        <pc:chgData name="Nguyen, Ngan V T" userId="2e7dd130-d492-47b2-9c30-14fe0e0286bb" providerId="ADAL" clId="{D376098A-D96F-4854-8330-012BF2AAD1B2}" dt="2020-09-11T14:53:08.503" v="112" actId="1076"/>
        <pc:sldMkLst>
          <pc:docMk/>
          <pc:sldMk cId="1985158865" sldId="296"/>
        </pc:sldMkLst>
        <pc:spChg chg="add mod">
          <ac:chgData name="Nguyen, Ngan V T" userId="2e7dd130-d492-47b2-9c30-14fe0e0286bb" providerId="ADAL" clId="{D376098A-D96F-4854-8330-012BF2AAD1B2}" dt="2020-09-11T12:51:02.739" v="83" actId="1076"/>
          <ac:spMkLst>
            <pc:docMk/>
            <pc:sldMk cId="1985158865" sldId="296"/>
            <ac:spMk id="14" creationId="{3F7EFFC8-712F-4728-B347-0E33E8EEB5D6}"/>
          </ac:spMkLst>
        </pc:spChg>
        <pc:spChg chg="add mod">
          <ac:chgData name="Nguyen, Ngan V T" userId="2e7dd130-d492-47b2-9c30-14fe0e0286bb" providerId="ADAL" clId="{D376098A-D96F-4854-8330-012BF2AAD1B2}" dt="2020-09-11T12:50:57.960" v="82" actId="1076"/>
          <ac:spMkLst>
            <pc:docMk/>
            <pc:sldMk cId="1985158865" sldId="296"/>
            <ac:spMk id="15" creationId="{76F441BD-D96B-48DD-B20A-0708679F766A}"/>
          </ac:spMkLst>
        </pc:spChg>
        <pc:spChg chg="add mod">
          <ac:chgData name="Nguyen, Ngan V T" userId="2e7dd130-d492-47b2-9c30-14fe0e0286bb" providerId="ADAL" clId="{D376098A-D96F-4854-8330-012BF2AAD1B2}" dt="2020-09-11T12:22:03.313" v="52" actId="20577"/>
          <ac:spMkLst>
            <pc:docMk/>
            <pc:sldMk cId="1985158865" sldId="296"/>
            <ac:spMk id="24" creationId="{CC7E543C-B403-4602-B863-DE051B78FF5B}"/>
          </ac:spMkLst>
        </pc:spChg>
        <pc:grpChg chg="del">
          <ac:chgData name="Nguyen, Ngan V T" userId="2e7dd130-d492-47b2-9c30-14fe0e0286bb" providerId="ADAL" clId="{D376098A-D96F-4854-8330-012BF2AAD1B2}" dt="2020-09-11T11:14:50.839" v="1" actId="478"/>
          <ac:grpSpMkLst>
            <pc:docMk/>
            <pc:sldMk cId="1985158865" sldId="296"/>
            <ac:grpSpMk id="11" creationId="{55DD7032-F258-4160-A82A-287BC658FC41}"/>
          </ac:grpSpMkLst>
        </pc:grpChg>
        <pc:grpChg chg="del">
          <ac:chgData name="Nguyen, Ngan V T" userId="2e7dd130-d492-47b2-9c30-14fe0e0286bb" providerId="ADAL" clId="{D376098A-D96F-4854-8330-012BF2AAD1B2}" dt="2020-09-11T11:14:50.839" v="1" actId="478"/>
          <ac:grpSpMkLst>
            <pc:docMk/>
            <pc:sldMk cId="1985158865" sldId="296"/>
            <ac:grpSpMk id="16" creationId="{2A44C62E-13C2-4158-A13F-F33446547CB1}"/>
          </ac:grpSpMkLst>
        </pc:grpChg>
        <pc:grpChg chg="del">
          <ac:chgData name="Nguyen, Ngan V T" userId="2e7dd130-d492-47b2-9c30-14fe0e0286bb" providerId="ADAL" clId="{D376098A-D96F-4854-8330-012BF2AAD1B2}" dt="2020-09-11T11:14:50.839" v="1" actId="478"/>
          <ac:grpSpMkLst>
            <pc:docMk/>
            <pc:sldMk cId="1985158865" sldId="296"/>
            <ac:grpSpMk id="19" creationId="{E1B47FEE-8BA6-46AC-A368-F07D17F0C962}"/>
          </ac:grpSpMkLst>
        </pc:grpChg>
        <pc:picChg chg="add mod">
          <ac:chgData name="Nguyen, Ngan V T" userId="2e7dd130-d492-47b2-9c30-14fe0e0286bb" providerId="ADAL" clId="{D376098A-D96F-4854-8330-012BF2AAD1B2}" dt="2020-09-11T12:20:38.068" v="17" actId="1076"/>
          <ac:picMkLst>
            <pc:docMk/>
            <pc:sldMk cId="1985158865" sldId="296"/>
            <ac:picMk id="2" creationId="{6D541F5B-5D9C-4432-83DE-9FB09978EEED}"/>
          </ac:picMkLst>
        </pc:picChg>
        <pc:picChg chg="del">
          <ac:chgData name="Nguyen, Ngan V T" userId="2e7dd130-d492-47b2-9c30-14fe0e0286bb" providerId="ADAL" clId="{D376098A-D96F-4854-8330-012BF2AAD1B2}" dt="2020-09-11T11:14:50.839" v="1" actId="478"/>
          <ac:picMkLst>
            <pc:docMk/>
            <pc:sldMk cId="1985158865" sldId="296"/>
            <ac:picMk id="3" creationId="{5823BFD9-1409-4E02-967B-56C629F0AEBF}"/>
          </ac:picMkLst>
        </pc:picChg>
        <pc:picChg chg="del">
          <ac:chgData name="Nguyen, Ngan V T" userId="2e7dd130-d492-47b2-9c30-14fe0e0286bb" providerId="ADAL" clId="{D376098A-D96F-4854-8330-012BF2AAD1B2}" dt="2020-09-11T11:14:50.839" v="1" actId="478"/>
          <ac:picMkLst>
            <pc:docMk/>
            <pc:sldMk cId="1985158865" sldId="296"/>
            <ac:picMk id="5" creationId="{6E61D35E-14F0-431C-9F30-6C3773842BF4}"/>
          </ac:picMkLst>
        </pc:picChg>
        <pc:picChg chg="del">
          <ac:chgData name="Nguyen, Ngan V T" userId="2e7dd130-d492-47b2-9c30-14fe0e0286bb" providerId="ADAL" clId="{D376098A-D96F-4854-8330-012BF2AAD1B2}" dt="2020-09-11T11:14:50.839" v="1" actId="478"/>
          <ac:picMkLst>
            <pc:docMk/>
            <pc:sldMk cId="1985158865" sldId="296"/>
            <ac:picMk id="7" creationId="{3787E358-17EE-43C5-98FA-55240194C0CA}"/>
          </ac:picMkLst>
        </pc:picChg>
        <pc:picChg chg="del">
          <ac:chgData name="Nguyen, Ngan V T" userId="2e7dd130-d492-47b2-9c30-14fe0e0286bb" providerId="ADAL" clId="{D376098A-D96F-4854-8330-012BF2AAD1B2}" dt="2020-09-11T11:14:50.839" v="1" actId="478"/>
          <ac:picMkLst>
            <pc:docMk/>
            <pc:sldMk cId="1985158865" sldId="296"/>
            <ac:picMk id="8" creationId="{65692BCF-66F4-431C-9A81-97A39C1B3918}"/>
          </ac:picMkLst>
        </pc:picChg>
        <pc:picChg chg="add mod">
          <ac:chgData name="Nguyen, Ngan V T" userId="2e7dd130-d492-47b2-9c30-14fe0e0286bb" providerId="ADAL" clId="{D376098A-D96F-4854-8330-012BF2AAD1B2}" dt="2020-09-11T12:20:38.068" v="17" actId="1076"/>
          <ac:picMkLst>
            <pc:docMk/>
            <pc:sldMk cId="1985158865" sldId="296"/>
            <ac:picMk id="12" creationId="{AB73EF16-5BE8-4655-8428-B47DFC390333}"/>
          </ac:picMkLst>
        </pc:picChg>
        <pc:picChg chg="add mod">
          <ac:chgData name="Nguyen, Ngan V T" userId="2e7dd130-d492-47b2-9c30-14fe0e0286bb" providerId="ADAL" clId="{D376098A-D96F-4854-8330-012BF2AAD1B2}" dt="2020-09-11T12:20:38.068" v="17" actId="1076"/>
          <ac:picMkLst>
            <pc:docMk/>
            <pc:sldMk cId="1985158865" sldId="296"/>
            <ac:picMk id="13" creationId="{FBF35BC7-6F16-424A-AFB7-5135AB0C8361}"/>
          </ac:picMkLst>
        </pc:picChg>
        <pc:picChg chg="add mod modCrop">
          <ac:chgData name="Nguyen, Ngan V T" userId="2e7dd130-d492-47b2-9c30-14fe0e0286bb" providerId="ADAL" clId="{D376098A-D96F-4854-8330-012BF2AAD1B2}" dt="2020-09-11T14:53:08.503" v="112" actId="1076"/>
          <ac:picMkLst>
            <pc:docMk/>
            <pc:sldMk cId="1985158865" sldId="296"/>
            <ac:picMk id="25" creationId="{0FD37429-09AC-4CE1-8884-CD0D0E33444F}"/>
          </ac:picMkLst>
        </pc:picChg>
      </pc:sldChg>
      <pc:sldChg chg="del">
        <pc:chgData name="Nguyen, Ngan V T" userId="2e7dd130-d492-47b2-9c30-14fe0e0286bb" providerId="ADAL" clId="{D376098A-D96F-4854-8330-012BF2AAD1B2}" dt="2020-09-11T13:07:33.616" v="106" actId="2696"/>
        <pc:sldMkLst>
          <pc:docMk/>
          <pc:sldMk cId="2650793668" sldId="298"/>
        </pc:sldMkLst>
      </pc:sldChg>
      <pc:sldChg chg="addSp delSp modSp ord modAnim">
        <pc:chgData name="Nguyen, Ngan V T" userId="2e7dd130-d492-47b2-9c30-14fe0e0286bb" providerId="ADAL" clId="{D376098A-D96F-4854-8330-012BF2AAD1B2}" dt="2020-09-11T13:07:25.048" v="105" actId="571"/>
        <pc:sldMkLst>
          <pc:docMk/>
          <pc:sldMk cId="2395733635" sldId="299"/>
        </pc:sldMkLst>
        <pc:spChg chg="add mod">
          <ac:chgData name="Nguyen, Ngan V T" userId="2e7dd130-d492-47b2-9c30-14fe0e0286bb" providerId="ADAL" clId="{D376098A-D96F-4854-8330-012BF2AAD1B2}" dt="2020-09-11T13:07:12.869" v="103" actId="1076"/>
          <ac:spMkLst>
            <pc:docMk/>
            <pc:sldMk cId="2395733635" sldId="299"/>
            <ac:spMk id="5" creationId="{D88BB24B-7153-47E7-9BF3-B22A9DF0207A}"/>
          </ac:spMkLst>
        </pc:spChg>
        <pc:spChg chg="add mod">
          <ac:chgData name="Nguyen, Ngan V T" userId="2e7dd130-d492-47b2-9c30-14fe0e0286bb" providerId="ADAL" clId="{D376098A-D96F-4854-8330-012BF2AAD1B2}" dt="2020-09-11T13:07:25.048" v="105" actId="571"/>
          <ac:spMkLst>
            <pc:docMk/>
            <pc:sldMk cId="2395733635" sldId="299"/>
            <ac:spMk id="8" creationId="{0C8E2B40-8F06-4C8E-A83A-ACE4CC968B7E}"/>
          </ac:spMkLst>
        </pc:spChg>
        <pc:picChg chg="del">
          <ac:chgData name="Nguyen, Ngan V T" userId="2e7dd130-d492-47b2-9c30-14fe0e0286bb" providerId="ADAL" clId="{D376098A-D96F-4854-8330-012BF2AAD1B2}" dt="2020-09-11T12:51:11.403" v="85" actId="478"/>
          <ac:picMkLst>
            <pc:docMk/>
            <pc:sldMk cId="2395733635" sldId="299"/>
            <ac:picMk id="2" creationId="{933B1C36-B376-4F1A-AFDA-AF2CEC77BDD1}"/>
          </ac:picMkLst>
        </pc:picChg>
        <pc:picChg chg="add mod">
          <ac:chgData name="Nguyen, Ngan V T" userId="2e7dd130-d492-47b2-9c30-14fe0e0286bb" providerId="ADAL" clId="{D376098A-D96F-4854-8330-012BF2AAD1B2}" dt="2020-09-11T13:05:57.625" v="96" actId="1076"/>
          <ac:picMkLst>
            <pc:docMk/>
            <pc:sldMk cId="2395733635" sldId="299"/>
            <ac:picMk id="3" creationId="{650FD968-824B-48E7-BCE2-26401E35014B}"/>
          </ac:picMkLst>
        </pc:picChg>
      </pc:sldChg>
      <pc:sldChg chg="add del">
        <pc:chgData name="Nguyen, Ngan V T" userId="2e7dd130-d492-47b2-9c30-14fe0e0286bb" providerId="ADAL" clId="{D376098A-D96F-4854-8330-012BF2AAD1B2}" dt="2020-09-11T12:23:34.955" v="66" actId="2696"/>
        <pc:sldMkLst>
          <pc:docMk/>
          <pc:sldMk cId="2423750060" sldId="300"/>
        </pc:sldMkLst>
      </pc:sldChg>
      <pc:sldChg chg="addSp delSp modSp add">
        <pc:chgData name="Nguyen, Ngan V T" userId="2e7dd130-d492-47b2-9c30-14fe0e0286bb" providerId="ADAL" clId="{D376098A-D96F-4854-8330-012BF2AAD1B2}" dt="2020-09-11T13:06:41.778" v="100" actId="1076"/>
        <pc:sldMkLst>
          <pc:docMk/>
          <pc:sldMk cId="2656108509" sldId="300"/>
        </pc:sldMkLst>
        <pc:picChg chg="add mod">
          <ac:chgData name="Nguyen, Ngan V T" userId="2e7dd130-d492-47b2-9c30-14fe0e0286bb" providerId="ADAL" clId="{D376098A-D96F-4854-8330-012BF2AAD1B2}" dt="2020-09-11T13:06:41.778" v="100" actId="1076"/>
          <ac:picMkLst>
            <pc:docMk/>
            <pc:sldMk cId="2656108509" sldId="300"/>
            <ac:picMk id="2" creationId="{FF5D275A-8222-4F3E-BAA8-5C38D2CFE1B5}"/>
          </ac:picMkLst>
        </pc:picChg>
        <pc:picChg chg="del">
          <ac:chgData name="Nguyen, Ngan V T" userId="2e7dd130-d492-47b2-9c30-14fe0e0286bb" providerId="ADAL" clId="{D376098A-D96F-4854-8330-012BF2AAD1B2}" dt="2020-09-11T13:06:39.376" v="98" actId="478"/>
          <ac:picMkLst>
            <pc:docMk/>
            <pc:sldMk cId="2656108509" sldId="300"/>
            <ac:picMk id="3" creationId="{650FD968-824B-48E7-BCE2-26401E3501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EE928-F36E-4446-BB7E-32CFA6589AD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97696-45CF-4D92-8E6D-4A29467E3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6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8865-3FB7-4594-81DC-A466FD206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FADE7-7EC2-40A8-BF87-DBECBB19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CDF80-6B53-4A47-B2A0-260A7448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8078-0A44-4EE6-8691-CFA1E9CA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6B122-3C7E-463B-B01A-EDE85D5E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EB53-3B71-41F9-8ED2-BC4C7C44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B6594-3D2F-4760-9E9E-CC2CCE2BB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72B6-4510-4684-9C81-CB918E23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B731-5076-4714-B630-796F20D2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4982-0AD0-45F2-A918-0EBAA4C3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6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AB49B-FA10-4A58-BB88-615DB0CDD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BCB4E-89FE-4314-BACF-EC4A4E56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03406-125B-44A7-BC9D-5D4EE63F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F06A-2B87-4A93-9D5A-8117A978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CCEC-BE45-4750-95A7-684E0B67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675C-A295-41CB-B4FD-D17325C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DB94-6FC6-49ED-8E95-1624BA9E4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EB6E4-4DBA-4B39-BDD1-01A3897B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1B5F-5214-4178-B7F4-9F3F051E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3985E-C822-4C26-927B-9B57112B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8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8E65-C018-4092-B20A-95CA9526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ECF7B-6049-4CE0-B324-EDFF1FF2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06D4-AEDE-4997-A873-315DAFCF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DE5E-641C-4952-A0F0-D1823ACA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A05EF-3956-4C79-8E18-4B91F2D1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4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AA97-FFC3-481E-A2F5-9999D8BF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BCA4-EE92-4CCE-8BD6-D8D42EBB0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E418E-8A01-4A27-8390-6E8FA8310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57A3D-25A4-4551-BB42-17EF1B9F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F7A74-602C-43A3-B0C7-97E294BB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779EE-E107-46EE-8293-4D3BAD6C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5971-5180-4524-99E6-5681A545A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00B6E-11CC-408C-B0F7-2EB8D3C3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EC169-1B4E-4A98-8AF7-A1AC5097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4144E-6260-4ABE-9D2B-0DC07998A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04E0A-B93F-4D97-9972-77208583B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D6593-10C0-4944-8CF8-8882A13B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29352-9582-4E41-8D2D-8D5F453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26B2B-B89A-484B-A0ED-2296942B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1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CADB-4A38-405B-855D-0F2187B0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EDB9D-B867-451A-8E62-EFC51AA9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7B344-E82F-4F9F-9417-1E45BD2B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815CC-86A6-46A4-B25A-1CCBC218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FA5CB-13EA-4C3C-A077-3D75BDCB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51E1E-5BE2-4AE4-9CEE-67B57F60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FD7EA-603C-4ADC-B301-3F7FFBE0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7877-0BBC-41C1-94EF-46BD350F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01B1-9B11-4C1D-BC40-585BCEBDE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3340-FE31-471A-BCE7-6EC95EB9D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1C4F1-8225-4E40-AF36-B9265EBA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29B94-267E-4072-863E-B4C131C0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67AE-FB85-4585-B933-05EA0B9B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56AD-14F4-4F14-B6E2-3A685887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8FCCA-A71B-46E3-B193-1E530CBBB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D2DC1-2F72-4159-91C1-F2121F38B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847A9-D507-4CFB-8050-DE977E37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E3E6-AA9C-4D1A-9B7C-1D5739BD56D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0E22D-224C-499B-8430-64DA2358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034E-49DD-43B4-8A83-96F0BC3A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85B69-9ECF-4201-B3CB-6093A0D6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789B-DF52-47FD-A0D0-39F33226A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2732-BA1D-48C6-8760-FFE18C62B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59854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6E3E6-AA9C-4D1A-9B7C-1D5739BD56DC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1E0E-50DE-4A64-A55C-96DEC027A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2DDA1-39E8-4CA6-A11C-43EA50135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1C72E-71FE-467F-867A-26690DF78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6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141E3AF-C5A8-4707-8BC7-3EF4A81C4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34435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A330019-4136-4E45-8565-D91E08B7BAEC}"/>
              </a:ext>
            </a:extLst>
          </p:cNvPr>
          <p:cNvSpPr/>
          <p:nvPr/>
        </p:nvSpPr>
        <p:spPr>
          <a:xfrm>
            <a:off x="4469363" y="2481943"/>
            <a:ext cx="7722637" cy="10280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44BF3-E008-4BF2-B500-4B4058116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2791" y="945382"/>
            <a:ext cx="8202595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Variable contribution to distinguish User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965EB-BB9B-42E4-9293-25D05B641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1387" y="3602038"/>
            <a:ext cx="9144000" cy="1655762"/>
          </a:xfrm>
        </p:spPr>
        <p:txBody>
          <a:bodyPr/>
          <a:lstStyle/>
          <a:p>
            <a:r>
              <a:rPr lang="en-US" dirty="0"/>
              <a:t>Weekly report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30237C6-6FBC-4F8A-97BF-85092DA9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E95DB7E-B626-43B8-8878-D9596DFD98B6}" type="datetime1">
              <a:rPr lang="en-US" smtClean="0"/>
              <a:t>9/11/2020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0777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dirty="0" err="1"/>
              <a:t>JobViewer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167147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FA21572-D121-44C6-880B-67B475E3D971}"/>
              </a:ext>
            </a:extLst>
          </p:cNvPr>
          <p:cNvSpPr/>
          <p:nvPr/>
        </p:nvSpPr>
        <p:spPr>
          <a:xfrm>
            <a:off x="9910286" y="862887"/>
            <a:ext cx="2281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User’s characteristic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541F5B-5D9C-4432-83DE-9FB09978E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715" y="1392584"/>
            <a:ext cx="1791053" cy="5468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73EF16-5BE8-4655-8428-B47DFC390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638" y="1389908"/>
            <a:ext cx="1858395" cy="54680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F35BC7-6F16-424A-AFB7-5135AB0C8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903" y="1389908"/>
            <a:ext cx="1875215" cy="45302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7E543C-B403-4602-B863-DE051B78FF5B}"/>
              </a:ext>
            </a:extLst>
          </p:cNvPr>
          <p:cNvSpPr txBox="1"/>
          <p:nvPr/>
        </p:nvSpPr>
        <p:spPr>
          <a:xfrm>
            <a:off x="0" y="1718159"/>
            <a:ext cx="40288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Sep 2, 2020 2:50:00 PM – Sep 3, 2020 2:50:00 PM</a:t>
            </a:r>
          </a:p>
          <a:p>
            <a:endParaRPr lang="en-US" sz="1400" dirty="0"/>
          </a:p>
          <a:p>
            <a:r>
              <a:rPr lang="en-US" sz="1400" dirty="0"/>
              <a:t>Duration: 	24 hours</a:t>
            </a:r>
          </a:p>
          <a:p>
            <a:r>
              <a:rPr lang="en-US" sz="1400" dirty="0"/>
              <a:t>Interval: 	5 minutes</a:t>
            </a:r>
          </a:p>
          <a:p>
            <a:r>
              <a:rPr lang="en-US" sz="1400" dirty="0"/>
              <a:t>#Timesteps: 288 </a:t>
            </a:r>
          </a:p>
          <a:p>
            <a:r>
              <a:rPr lang="en-US" sz="1400" dirty="0"/>
              <a:t>#Users:	57</a:t>
            </a:r>
          </a:p>
          <a:p>
            <a:r>
              <a:rPr lang="en-US" sz="1400" dirty="0"/>
              <a:t>#Computes:	467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EFFC8-712F-4728-B347-0E33E8EEB5D6}"/>
              </a:ext>
            </a:extLst>
          </p:cNvPr>
          <p:cNvSpPr txBox="1"/>
          <p:nvPr/>
        </p:nvSpPr>
        <p:spPr>
          <a:xfrm flipH="1">
            <a:off x="9910286" y="6362336"/>
            <a:ext cx="1783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34 Users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F441BD-D96B-48DD-B20A-0708679F766A}"/>
              </a:ext>
            </a:extLst>
          </p:cNvPr>
          <p:cNvSpPr/>
          <p:nvPr/>
        </p:nvSpPr>
        <p:spPr>
          <a:xfrm>
            <a:off x="9389801" y="6064289"/>
            <a:ext cx="19639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Sep 3, 2020 9:45:00 AM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FD37429-09AC-4CE1-8884-CD0D0E3344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011" b="79899"/>
          <a:stretch/>
        </p:blipFill>
        <p:spPr>
          <a:xfrm>
            <a:off x="838200" y="3350297"/>
            <a:ext cx="1961773" cy="19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58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dirty="0"/>
              <a:t>Variable contribution to distinguish 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452284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50FD968-824B-48E7-BCE2-26401E35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514"/>
            <a:ext cx="12192000" cy="5134486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D88BB24B-7153-47E7-9BF3-B22A9DF0207A}"/>
              </a:ext>
            </a:extLst>
          </p:cNvPr>
          <p:cNvSpPr/>
          <p:nvPr/>
        </p:nvSpPr>
        <p:spPr>
          <a:xfrm>
            <a:off x="7551174" y="5938684"/>
            <a:ext cx="403123" cy="530942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C8E2B40-8F06-4C8E-A83A-ACE4CC968B7E}"/>
              </a:ext>
            </a:extLst>
          </p:cNvPr>
          <p:cNvSpPr/>
          <p:nvPr/>
        </p:nvSpPr>
        <p:spPr>
          <a:xfrm>
            <a:off x="3637935" y="4601497"/>
            <a:ext cx="403123" cy="530942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33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dirty="0"/>
              <a:t>Variable contribution to distinguish 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452284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F5D275A-8222-4F3E-BAA8-5C38D2CF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7558"/>
            <a:ext cx="12192000" cy="511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08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2E449-7BD7-4352-8091-1A28E981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3"/>
            <a:ext cx="10515600" cy="1325563"/>
          </a:xfrm>
        </p:spPr>
        <p:txBody>
          <a:bodyPr/>
          <a:lstStyle/>
          <a:p>
            <a:r>
              <a:rPr lang="en-US" dirty="0"/>
              <a:t>Variable contribution to distinguish 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86ED-4697-4AC2-BC74-D270A86BFDF3}"/>
              </a:ext>
            </a:extLst>
          </p:cNvPr>
          <p:cNvSpPr/>
          <p:nvPr/>
        </p:nvSpPr>
        <p:spPr>
          <a:xfrm>
            <a:off x="0" y="728022"/>
            <a:ext cx="452284" cy="5997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E3072E-B830-47E9-AAC8-47DF17456CC9}"/>
              </a:ext>
            </a:extLst>
          </p:cNvPr>
          <p:cNvCxnSpPr>
            <a:cxnSpLocks/>
          </p:cNvCxnSpPr>
          <p:nvPr/>
        </p:nvCxnSpPr>
        <p:spPr>
          <a:xfrm>
            <a:off x="0" y="1327790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594F856-564B-42F9-8DAA-D0FF38579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96" y="1413882"/>
            <a:ext cx="7039249" cy="544411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5439CB6-3401-4AC7-9DF7-F8DF21CC0AD3}"/>
              </a:ext>
            </a:extLst>
          </p:cNvPr>
          <p:cNvSpPr/>
          <p:nvPr/>
        </p:nvSpPr>
        <p:spPr>
          <a:xfrm>
            <a:off x="8563355" y="4135940"/>
            <a:ext cx="559496" cy="5594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63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21271DC8229C49A552750EAF0BEE92" ma:contentTypeVersion="13" ma:contentTypeDescription="Create a new document." ma:contentTypeScope="" ma:versionID="e50e64cefa1f4b1bc5e03c025d94df6f">
  <xsd:schema xmlns:xsd="http://www.w3.org/2001/XMLSchema" xmlns:xs="http://www.w3.org/2001/XMLSchema" xmlns:p="http://schemas.microsoft.com/office/2006/metadata/properties" xmlns:ns3="89b357b8-24de-4efd-83d6-488c2953c3ca" xmlns:ns4="a6e42570-7845-4378-8e20-72d8f65608c5" targetNamespace="http://schemas.microsoft.com/office/2006/metadata/properties" ma:root="true" ma:fieldsID="7339cf8c7abe60c6eacb152a14233fd4" ns3:_="" ns4:_="">
    <xsd:import namespace="89b357b8-24de-4efd-83d6-488c2953c3ca"/>
    <xsd:import namespace="a6e42570-7845-4378-8e20-72d8f65608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357b8-24de-4efd-83d6-488c2953c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42570-7845-4378-8e20-72d8f65608c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76935-9AB0-40DA-B3E9-8E0A70CE41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D1EEC5-943C-4C56-B8D0-EE11A21F2D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9ED552D-CB4E-4304-9521-E0E0BA0619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357b8-24de-4efd-83d6-488c2953c3ca"/>
    <ds:schemaRef ds:uri="a6e42570-7845-4378-8e20-72d8f65608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71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Variable contribution to distinguish User</vt:lpstr>
      <vt:lpstr>JobViewer</vt:lpstr>
      <vt:lpstr>Variable contribution to distinguish User</vt:lpstr>
      <vt:lpstr>Variable contribution to distinguish User</vt:lpstr>
      <vt:lpstr>Variable contribution to distinguish User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Ngan V T</dc:creator>
  <cp:lastModifiedBy>Nguyen, Ngan V T</cp:lastModifiedBy>
  <cp:revision>4</cp:revision>
  <dcterms:created xsi:type="dcterms:W3CDTF">2020-07-24T09:04:37Z</dcterms:created>
  <dcterms:modified xsi:type="dcterms:W3CDTF">2020-09-11T14:53:12Z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0x0101002521271DC8229C49A552750EAF0BEE92</vt:lpwstr>
  </property>
</Properties>
</file>