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351" r:id="rId6"/>
    <p:sldId id="356" r:id="rId7"/>
    <p:sldId id="352" r:id="rId8"/>
    <p:sldId id="355" r:id="rId9"/>
    <p:sldId id="358" r:id="rId10"/>
    <p:sldId id="3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E40"/>
    <a:srgbClr val="ECB2B2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E941E-7BF4-470D-8FA4-CFF8B7D1AF2C}" v="12" dt="2022-02-07T23:21:53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648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DCCE941E-7BF4-470D-8FA4-CFF8B7D1AF2C}"/>
    <pc:docChg chg="custSel addSld delSld modSld">
      <pc:chgData name="Nguyen, Ngan V T" userId="2e7dd130-d492-47b2-9c30-14fe0e0286bb" providerId="ADAL" clId="{DCCE941E-7BF4-470D-8FA4-CFF8B7D1AF2C}" dt="2022-02-08T01:15:27.208" v="169" actId="47"/>
      <pc:docMkLst>
        <pc:docMk/>
      </pc:docMkLst>
      <pc:sldChg chg="addSp delSp modSp mod">
        <pc:chgData name="Nguyen, Ngan V T" userId="2e7dd130-d492-47b2-9c30-14fe0e0286bb" providerId="ADAL" clId="{DCCE941E-7BF4-470D-8FA4-CFF8B7D1AF2C}" dt="2022-02-07T23:22:31.642" v="168" actId="478"/>
        <pc:sldMkLst>
          <pc:docMk/>
          <pc:sldMk cId="3742753414" sldId="356"/>
        </pc:sldMkLst>
        <pc:spChg chg="add del mod">
          <ac:chgData name="Nguyen, Ngan V T" userId="2e7dd130-d492-47b2-9c30-14fe0e0286bb" providerId="ADAL" clId="{DCCE941E-7BF4-470D-8FA4-CFF8B7D1AF2C}" dt="2022-02-07T23:22:31.642" v="168" actId="478"/>
          <ac:spMkLst>
            <pc:docMk/>
            <pc:sldMk cId="3742753414" sldId="356"/>
            <ac:spMk id="16" creationId="{5223F3DA-9C71-410B-873D-0C1F5CA0BEC2}"/>
          </ac:spMkLst>
        </pc:spChg>
        <pc:spChg chg="add del mod">
          <ac:chgData name="Nguyen, Ngan V T" userId="2e7dd130-d492-47b2-9c30-14fe0e0286bb" providerId="ADAL" clId="{DCCE941E-7BF4-470D-8FA4-CFF8B7D1AF2C}" dt="2022-02-07T23:22:31.642" v="168" actId="478"/>
          <ac:spMkLst>
            <pc:docMk/>
            <pc:sldMk cId="3742753414" sldId="356"/>
            <ac:spMk id="36" creationId="{945BB56B-81D1-4BA9-82B4-6E7A41223F0D}"/>
          </ac:spMkLst>
        </pc:spChg>
        <pc:spChg chg="add del mod">
          <ac:chgData name="Nguyen, Ngan V T" userId="2e7dd130-d492-47b2-9c30-14fe0e0286bb" providerId="ADAL" clId="{DCCE941E-7BF4-470D-8FA4-CFF8B7D1AF2C}" dt="2022-02-07T23:22:31.642" v="168" actId="478"/>
          <ac:spMkLst>
            <pc:docMk/>
            <pc:sldMk cId="3742753414" sldId="356"/>
            <ac:spMk id="37" creationId="{A3194133-16E7-4D85-8085-6ADEF275E95F}"/>
          </ac:spMkLst>
        </pc:spChg>
        <pc:spChg chg="add del mod">
          <ac:chgData name="Nguyen, Ngan V T" userId="2e7dd130-d492-47b2-9c30-14fe0e0286bb" providerId="ADAL" clId="{DCCE941E-7BF4-470D-8FA4-CFF8B7D1AF2C}" dt="2022-02-07T23:22:31.642" v="168" actId="478"/>
          <ac:spMkLst>
            <pc:docMk/>
            <pc:sldMk cId="3742753414" sldId="356"/>
            <ac:spMk id="38" creationId="{6AD2C13D-D10D-4E2D-9D92-7C603DDDD5C5}"/>
          </ac:spMkLst>
        </pc:spChg>
        <pc:spChg chg="add del mod">
          <ac:chgData name="Nguyen, Ngan V T" userId="2e7dd130-d492-47b2-9c30-14fe0e0286bb" providerId="ADAL" clId="{DCCE941E-7BF4-470D-8FA4-CFF8B7D1AF2C}" dt="2022-02-07T23:22:31.642" v="168" actId="478"/>
          <ac:spMkLst>
            <pc:docMk/>
            <pc:sldMk cId="3742753414" sldId="356"/>
            <ac:spMk id="39" creationId="{9431AFA5-9D2C-4E0F-A201-6B8209C10A8D}"/>
          </ac:spMkLst>
        </pc:spChg>
        <pc:spChg chg="add del mod">
          <ac:chgData name="Nguyen, Ngan V T" userId="2e7dd130-d492-47b2-9c30-14fe0e0286bb" providerId="ADAL" clId="{DCCE941E-7BF4-470D-8FA4-CFF8B7D1AF2C}" dt="2022-02-07T23:22:31.642" v="168" actId="478"/>
          <ac:spMkLst>
            <pc:docMk/>
            <pc:sldMk cId="3742753414" sldId="356"/>
            <ac:spMk id="40" creationId="{1FCFDCF8-B5B4-4F60-9689-F74D5548A783}"/>
          </ac:spMkLst>
        </pc:spChg>
        <pc:grpChg chg="add del mod">
          <ac:chgData name="Nguyen, Ngan V T" userId="2e7dd130-d492-47b2-9c30-14fe0e0286bb" providerId="ADAL" clId="{DCCE941E-7BF4-470D-8FA4-CFF8B7D1AF2C}" dt="2022-02-07T23:22:31.642" v="168" actId="478"/>
          <ac:grpSpMkLst>
            <pc:docMk/>
            <pc:sldMk cId="3742753414" sldId="356"/>
            <ac:grpSpMk id="14" creationId="{C01AB608-A4BD-4A0F-BEF2-BD2864552240}"/>
          </ac:grpSpMkLst>
        </pc:grpChg>
        <pc:grpChg chg="add del mod">
          <ac:chgData name="Nguyen, Ngan V T" userId="2e7dd130-d492-47b2-9c30-14fe0e0286bb" providerId="ADAL" clId="{DCCE941E-7BF4-470D-8FA4-CFF8B7D1AF2C}" dt="2022-02-07T23:22:31.642" v="168" actId="478"/>
          <ac:grpSpMkLst>
            <pc:docMk/>
            <pc:sldMk cId="3742753414" sldId="356"/>
            <ac:grpSpMk id="31" creationId="{B8E542AE-BDEA-430B-B97D-581E419A402E}"/>
          </ac:grpSpMkLst>
        </pc:grpChg>
        <pc:cxnChg chg="add del mod">
          <ac:chgData name="Nguyen, Ngan V T" userId="2e7dd130-d492-47b2-9c30-14fe0e0286bb" providerId="ADAL" clId="{DCCE941E-7BF4-470D-8FA4-CFF8B7D1AF2C}" dt="2022-02-07T23:22:31.642" v="168" actId="478"/>
          <ac:cxnSpMkLst>
            <pc:docMk/>
            <pc:sldMk cId="3742753414" sldId="356"/>
            <ac:cxnSpMk id="3" creationId="{8586EFD8-5CC8-4B90-A51D-6DDA3F304D5D}"/>
          </ac:cxnSpMkLst>
        </pc:cxnChg>
        <pc:cxnChg chg="add del">
          <ac:chgData name="Nguyen, Ngan V T" userId="2e7dd130-d492-47b2-9c30-14fe0e0286bb" providerId="ADAL" clId="{DCCE941E-7BF4-470D-8FA4-CFF8B7D1AF2C}" dt="2022-02-07T23:22:31.642" v="168" actId="478"/>
          <ac:cxnSpMkLst>
            <pc:docMk/>
            <pc:sldMk cId="3742753414" sldId="356"/>
            <ac:cxnSpMk id="11" creationId="{384C6B33-5AC4-46CE-A983-09CA2A4F640B}"/>
          </ac:cxnSpMkLst>
        </pc:cxnChg>
        <pc:cxnChg chg="add del mod">
          <ac:chgData name="Nguyen, Ngan V T" userId="2e7dd130-d492-47b2-9c30-14fe0e0286bb" providerId="ADAL" clId="{DCCE941E-7BF4-470D-8FA4-CFF8B7D1AF2C}" dt="2022-02-07T23:22:31.642" v="168" actId="478"/>
          <ac:cxnSpMkLst>
            <pc:docMk/>
            <pc:sldMk cId="3742753414" sldId="356"/>
            <ac:cxnSpMk id="18" creationId="{9FAA7709-8086-4A76-9DDE-E18CC72FE1DD}"/>
          </ac:cxnSpMkLst>
        </pc:cxnChg>
        <pc:cxnChg chg="add del mod">
          <ac:chgData name="Nguyen, Ngan V T" userId="2e7dd130-d492-47b2-9c30-14fe0e0286bb" providerId="ADAL" clId="{DCCE941E-7BF4-470D-8FA4-CFF8B7D1AF2C}" dt="2022-02-07T23:22:31.642" v="168" actId="478"/>
          <ac:cxnSpMkLst>
            <pc:docMk/>
            <pc:sldMk cId="3742753414" sldId="356"/>
            <ac:cxnSpMk id="25" creationId="{46DF7D38-18C8-4FC5-ABCA-431607C990DF}"/>
          </ac:cxnSpMkLst>
        </pc:cxnChg>
        <pc:cxnChg chg="add del mod">
          <ac:chgData name="Nguyen, Ngan V T" userId="2e7dd130-d492-47b2-9c30-14fe0e0286bb" providerId="ADAL" clId="{DCCE941E-7BF4-470D-8FA4-CFF8B7D1AF2C}" dt="2022-02-07T23:22:31.642" v="168" actId="478"/>
          <ac:cxnSpMkLst>
            <pc:docMk/>
            <pc:sldMk cId="3742753414" sldId="356"/>
            <ac:cxnSpMk id="26" creationId="{BA400C40-7D02-4646-9EBB-BF745EA2C682}"/>
          </ac:cxnSpMkLst>
        </pc:cxnChg>
        <pc:cxnChg chg="add mod">
          <ac:chgData name="Nguyen, Ngan V T" userId="2e7dd130-d492-47b2-9c30-14fe0e0286bb" providerId="ADAL" clId="{DCCE941E-7BF4-470D-8FA4-CFF8B7D1AF2C}" dt="2022-02-07T23:21:16.083" v="156" actId="164"/>
          <ac:cxnSpMkLst>
            <pc:docMk/>
            <pc:sldMk cId="3742753414" sldId="356"/>
            <ac:cxnSpMk id="28" creationId="{62C4D6BD-C13B-4E82-8388-3F672666BFC2}"/>
          </ac:cxnSpMkLst>
        </pc:cxnChg>
        <pc:cxnChg chg="add mod">
          <ac:chgData name="Nguyen, Ngan V T" userId="2e7dd130-d492-47b2-9c30-14fe0e0286bb" providerId="ADAL" clId="{DCCE941E-7BF4-470D-8FA4-CFF8B7D1AF2C}" dt="2022-02-07T23:21:16.083" v="156" actId="164"/>
          <ac:cxnSpMkLst>
            <pc:docMk/>
            <pc:sldMk cId="3742753414" sldId="356"/>
            <ac:cxnSpMk id="29" creationId="{EA6FD580-2155-4B24-9632-810B84AD1EBB}"/>
          </ac:cxnSpMkLst>
        </pc:cxnChg>
        <pc:cxnChg chg="add mod">
          <ac:chgData name="Nguyen, Ngan V T" userId="2e7dd130-d492-47b2-9c30-14fe0e0286bb" providerId="ADAL" clId="{DCCE941E-7BF4-470D-8FA4-CFF8B7D1AF2C}" dt="2022-02-07T23:21:16.083" v="156" actId="164"/>
          <ac:cxnSpMkLst>
            <pc:docMk/>
            <pc:sldMk cId="3742753414" sldId="356"/>
            <ac:cxnSpMk id="30" creationId="{50EEF092-3D46-433C-A95C-98140DF99BB6}"/>
          </ac:cxnSpMkLst>
        </pc:cxnChg>
        <pc:cxnChg chg="mod">
          <ac:chgData name="Nguyen, Ngan V T" userId="2e7dd130-d492-47b2-9c30-14fe0e0286bb" providerId="ADAL" clId="{DCCE941E-7BF4-470D-8FA4-CFF8B7D1AF2C}" dt="2022-02-07T23:21:25.185" v="159" actId="571"/>
          <ac:cxnSpMkLst>
            <pc:docMk/>
            <pc:sldMk cId="3742753414" sldId="356"/>
            <ac:cxnSpMk id="32" creationId="{350CB2C8-75E0-4DDC-8C0A-89DF9DA18276}"/>
          </ac:cxnSpMkLst>
        </pc:cxnChg>
        <pc:cxnChg chg="mod">
          <ac:chgData name="Nguyen, Ngan V T" userId="2e7dd130-d492-47b2-9c30-14fe0e0286bb" providerId="ADAL" clId="{DCCE941E-7BF4-470D-8FA4-CFF8B7D1AF2C}" dt="2022-02-07T23:21:25.185" v="159" actId="571"/>
          <ac:cxnSpMkLst>
            <pc:docMk/>
            <pc:sldMk cId="3742753414" sldId="356"/>
            <ac:cxnSpMk id="33" creationId="{71BD4D72-5F32-417D-91D9-4076422B24F4}"/>
          </ac:cxnSpMkLst>
        </pc:cxnChg>
        <pc:cxnChg chg="del mod">
          <ac:chgData name="Nguyen, Ngan V T" userId="2e7dd130-d492-47b2-9c30-14fe0e0286bb" providerId="ADAL" clId="{DCCE941E-7BF4-470D-8FA4-CFF8B7D1AF2C}" dt="2022-02-07T23:21:30.853" v="160" actId="478"/>
          <ac:cxnSpMkLst>
            <pc:docMk/>
            <pc:sldMk cId="3742753414" sldId="356"/>
            <ac:cxnSpMk id="35" creationId="{B76A5FBE-1426-40AF-818D-2AEFA3378F02}"/>
          </ac:cxnSpMkLst>
        </pc:cxnChg>
      </pc:sldChg>
      <pc:sldChg chg="addSp delSp modSp add mod">
        <pc:chgData name="Nguyen, Ngan V T" userId="2e7dd130-d492-47b2-9c30-14fe0e0286bb" providerId="ADAL" clId="{DCCE941E-7BF4-470D-8FA4-CFF8B7D1AF2C}" dt="2022-02-04T15:36:42.460" v="144" actId="1076"/>
        <pc:sldMkLst>
          <pc:docMk/>
          <pc:sldMk cId="1436609932" sldId="358"/>
        </pc:sldMkLst>
        <pc:spChg chg="mod">
          <ac:chgData name="Nguyen, Ngan V T" userId="2e7dd130-d492-47b2-9c30-14fe0e0286bb" providerId="ADAL" clId="{DCCE941E-7BF4-470D-8FA4-CFF8B7D1AF2C}" dt="2022-02-04T15:32:51.096" v="19" actId="20577"/>
          <ac:spMkLst>
            <pc:docMk/>
            <pc:sldMk cId="1436609932" sldId="358"/>
            <ac:spMk id="4" creationId="{5FA2E449-7BD7-4352-8091-1A28E9815F69}"/>
          </ac:spMkLst>
        </pc:spChg>
        <pc:spChg chg="add mod">
          <ac:chgData name="Nguyen, Ngan V T" userId="2e7dd130-d492-47b2-9c30-14fe0e0286bb" providerId="ADAL" clId="{DCCE941E-7BF4-470D-8FA4-CFF8B7D1AF2C}" dt="2022-02-04T15:36:42.460" v="144" actId="1076"/>
          <ac:spMkLst>
            <pc:docMk/>
            <pc:sldMk cId="1436609932" sldId="358"/>
            <ac:spMk id="5" creationId="{D9EEDE96-81C4-4C4B-B526-BA1953C6814F}"/>
          </ac:spMkLst>
        </pc:spChg>
        <pc:picChg chg="add mod">
          <ac:chgData name="Nguyen, Ngan V T" userId="2e7dd130-d492-47b2-9c30-14fe0e0286bb" providerId="ADAL" clId="{DCCE941E-7BF4-470D-8FA4-CFF8B7D1AF2C}" dt="2022-02-04T15:35:35.127" v="21" actId="1076"/>
          <ac:picMkLst>
            <pc:docMk/>
            <pc:sldMk cId="1436609932" sldId="358"/>
            <ac:picMk id="3" creationId="{D42386BA-85E3-4268-AFC2-AFBA66C781C1}"/>
          </ac:picMkLst>
        </pc:picChg>
        <pc:picChg chg="del">
          <ac:chgData name="Nguyen, Ngan V T" userId="2e7dd130-d492-47b2-9c30-14fe0e0286bb" providerId="ADAL" clId="{DCCE941E-7BF4-470D-8FA4-CFF8B7D1AF2C}" dt="2022-02-04T15:32:29.196" v="1" actId="478"/>
          <ac:picMkLst>
            <pc:docMk/>
            <pc:sldMk cId="1436609932" sldId="358"/>
            <ac:picMk id="10" creationId="{507069E6-E2E6-4188-B275-849D43DFBFF7}"/>
          </ac:picMkLst>
        </pc:picChg>
      </pc:sldChg>
      <pc:sldChg chg="add del">
        <pc:chgData name="Nguyen, Ngan V T" userId="2e7dd130-d492-47b2-9c30-14fe0e0286bb" providerId="ADAL" clId="{DCCE941E-7BF4-470D-8FA4-CFF8B7D1AF2C}" dt="2022-02-08T01:15:27.208" v="169" actId="47"/>
        <pc:sldMkLst>
          <pc:docMk/>
          <pc:sldMk cId="1307307858" sldId="359"/>
        </pc:sldMkLst>
      </pc:sldChg>
    </pc:docChg>
  </pc:docChgLst>
  <pc:docChgLst>
    <pc:chgData name="Nguyen, Ngan V T" userId="2e7dd130-d492-47b2-9c30-14fe0e0286bb" providerId="ADAL" clId="{1F958B99-0635-4DA8-8EEB-3D89D835C549}"/>
    <pc:docChg chg="undo custSel addSld delSld modSld sldOrd">
      <pc:chgData name="Nguyen, Ngan V T" userId="2e7dd130-d492-47b2-9c30-14fe0e0286bb" providerId="ADAL" clId="{1F958B99-0635-4DA8-8EEB-3D89D835C549}" dt="2022-01-28T16:13:07.554" v="729" actId="20577"/>
      <pc:docMkLst>
        <pc:docMk/>
      </pc:docMkLst>
      <pc:sldChg chg="modSp mod">
        <pc:chgData name="Nguyen, Ngan V T" userId="2e7dd130-d492-47b2-9c30-14fe0e0286bb" providerId="ADAL" clId="{1F958B99-0635-4DA8-8EEB-3D89D835C549}" dt="2022-01-21T16:10:20.664" v="89" actId="20577"/>
        <pc:sldMkLst>
          <pc:docMk/>
          <pc:sldMk cId="2695607779" sldId="256"/>
        </pc:sldMkLst>
        <pc:spChg chg="mod">
          <ac:chgData name="Nguyen, Ngan V T" userId="2e7dd130-d492-47b2-9c30-14fe0e0286bb" providerId="ADAL" clId="{1F958B99-0635-4DA8-8EEB-3D89D835C549}" dt="2022-01-21T16:10:20.664" v="89" actId="20577"/>
          <ac:spMkLst>
            <pc:docMk/>
            <pc:sldMk cId="2695607779" sldId="256"/>
            <ac:spMk id="2" creationId="{71F44BF3-E008-4BF2-B500-4B40581164C8}"/>
          </ac:spMkLst>
        </pc:spChg>
      </pc:sldChg>
      <pc:sldChg chg="addSp delSp modSp mod">
        <pc:chgData name="Nguyen, Ngan V T" userId="2e7dd130-d492-47b2-9c30-14fe0e0286bb" providerId="ADAL" clId="{1F958B99-0635-4DA8-8EEB-3D89D835C549}" dt="2022-01-28T15:26:56.314" v="160" actId="1076"/>
        <pc:sldMkLst>
          <pc:docMk/>
          <pc:sldMk cId="3000367916" sldId="351"/>
        </pc:sldMkLst>
        <pc:spChg chg="mod">
          <ac:chgData name="Nguyen, Ngan V T" userId="2e7dd130-d492-47b2-9c30-14fe0e0286bb" providerId="ADAL" clId="{1F958B99-0635-4DA8-8EEB-3D89D835C549}" dt="2022-01-28T13:54:43.390" v="152"/>
          <ac:spMkLst>
            <pc:docMk/>
            <pc:sldMk cId="3000367916" sldId="351"/>
            <ac:spMk id="4" creationId="{5FA2E449-7BD7-4352-8091-1A28E9815F69}"/>
          </ac:spMkLst>
        </pc:spChg>
        <pc:spChg chg="del">
          <ac:chgData name="Nguyen, Ngan V T" userId="2e7dd130-d492-47b2-9c30-14fe0e0286bb" providerId="ADAL" clId="{1F958B99-0635-4DA8-8EEB-3D89D835C549}" dt="2022-01-17T22:34:20.651" v="0" actId="478"/>
          <ac:spMkLst>
            <pc:docMk/>
            <pc:sldMk cId="3000367916" sldId="351"/>
            <ac:spMk id="10" creationId="{C2918D35-E763-434F-96EF-8FE32325B947}"/>
          </ac:spMkLst>
        </pc:spChg>
        <pc:spChg chg="del">
          <ac:chgData name="Nguyen, Ngan V T" userId="2e7dd130-d492-47b2-9c30-14fe0e0286bb" providerId="ADAL" clId="{1F958B99-0635-4DA8-8EEB-3D89D835C549}" dt="2022-01-17T22:34:20.651" v="0" actId="478"/>
          <ac:spMkLst>
            <pc:docMk/>
            <pc:sldMk cId="3000367916" sldId="351"/>
            <ac:spMk id="12" creationId="{70FA78C7-0EE1-4657-8023-997825151069}"/>
          </ac:spMkLst>
        </pc:spChg>
        <pc:picChg chg="add del mod">
          <ac:chgData name="Nguyen, Ngan V T" userId="2e7dd130-d492-47b2-9c30-14fe0e0286bb" providerId="ADAL" clId="{1F958B99-0635-4DA8-8EEB-3D89D835C549}" dt="2022-01-28T15:26:53.810" v="158" actId="478"/>
          <ac:picMkLst>
            <pc:docMk/>
            <pc:sldMk cId="3000367916" sldId="351"/>
            <ac:picMk id="3" creationId="{4F3E9D7D-6E7C-4B50-BE94-646A5E9CA573}"/>
          </ac:picMkLst>
        </pc:picChg>
        <pc:picChg chg="del">
          <ac:chgData name="Nguyen, Ngan V T" userId="2e7dd130-d492-47b2-9c30-14fe0e0286bb" providerId="ADAL" clId="{1F958B99-0635-4DA8-8EEB-3D89D835C549}" dt="2022-01-17T22:34:22.392" v="1" actId="478"/>
          <ac:picMkLst>
            <pc:docMk/>
            <pc:sldMk cId="3000367916" sldId="351"/>
            <ac:picMk id="5" creationId="{3AC74799-4655-4814-8274-A1033DD9EE42}"/>
          </ac:picMkLst>
        </pc:picChg>
        <pc:picChg chg="add mod">
          <ac:chgData name="Nguyen, Ngan V T" userId="2e7dd130-d492-47b2-9c30-14fe0e0286bb" providerId="ADAL" clId="{1F958B99-0635-4DA8-8EEB-3D89D835C549}" dt="2022-01-28T15:26:56.314" v="160" actId="1076"/>
          <ac:picMkLst>
            <pc:docMk/>
            <pc:sldMk cId="3000367916" sldId="351"/>
            <ac:picMk id="7" creationId="{06E66177-3E63-4DB1-B96D-7A634A9AD574}"/>
          </ac:picMkLst>
        </pc:picChg>
        <pc:picChg chg="del">
          <ac:chgData name="Nguyen, Ngan V T" userId="2e7dd130-d492-47b2-9c30-14fe0e0286bb" providerId="ADAL" clId="{1F958B99-0635-4DA8-8EEB-3D89D835C549}" dt="2022-01-17T22:34:20.651" v="0" actId="478"/>
          <ac:picMkLst>
            <pc:docMk/>
            <pc:sldMk cId="3000367916" sldId="351"/>
            <ac:picMk id="9" creationId="{90CBACF8-E87F-4622-B17A-729819C51058}"/>
          </ac:picMkLst>
        </pc:picChg>
        <pc:picChg chg="del">
          <ac:chgData name="Nguyen, Ngan V T" userId="2e7dd130-d492-47b2-9c30-14fe0e0286bb" providerId="ADAL" clId="{1F958B99-0635-4DA8-8EEB-3D89D835C549}" dt="2022-01-17T22:34:28.502" v="2" actId="478"/>
          <ac:picMkLst>
            <pc:docMk/>
            <pc:sldMk cId="3000367916" sldId="351"/>
            <ac:picMk id="13" creationId="{1DA1CA92-E998-4E3E-8D6A-6705202BED6E}"/>
          </ac:picMkLst>
        </pc:picChg>
        <pc:picChg chg="del">
          <ac:chgData name="Nguyen, Ngan V T" userId="2e7dd130-d492-47b2-9c30-14fe0e0286bb" providerId="ADAL" clId="{1F958B99-0635-4DA8-8EEB-3D89D835C549}" dt="2022-01-17T22:34:20.651" v="0" actId="478"/>
          <ac:picMkLst>
            <pc:docMk/>
            <pc:sldMk cId="3000367916" sldId="351"/>
            <ac:picMk id="15" creationId="{86810300-2157-4697-A3CB-8D4BD0081942}"/>
          </ac:picMkLst>
        </pc:picChg>
        <pc:picChg chg="del">
          <ac:chgData name="Nguyen, Ngan V T" userId="2e7dd130-d492-47b2-9c30-14fe0e0286bb" providerId="ADAL" clId="{1F958B99-0635-4DA8-8EEB-3D89D835C549}" dt="2022-01-17T22:34:28.502" v="2" actId="478"/>
          <ac:picMkLst>
            <pc:docMk/>
            <pc:sldMk cId="3000367916" sldId="351"/>
            <ac:picMk id="17" creationId="{AA78CFA0-8E18-46D6-B122-D5523D12D3B5}"/>
          </ac:picMkLst>
        </pc:picChg>
        <pc:picChg chg="del">
          <ac:chgData name="Nguyen, Ngan V T" userId="2e7dd130-d492-47b2-9c30-14fe0e0286bb" providerId="ADAL" clId="{1F958B99-0635-4DA8-8EEB-3D89D835C549}" dt="2022-01-17T22:34:28.502" v="2" actId="478"/>
          <ac:picMkLst>
            <pc:docMk/>
            <pc:sldMk cId="3000367916" sldId="351"/>
            <ac:picMk id="19" creationId="{07320D0F-FDC9-4D6F-8C24-A9D1DAC6A6EA}"/>
          </ac:picMkLst>
        </pc:picChg>
        <pc:picChg chg="del">
          <ac:chgData name="Nguyen, Ngan V T" userId="2e7dd130-d492-47b2-9c30-14fe0e0286bb" providerId="ADAL" clId="{1F958B99-0635-4DA8-8EEB-3D89D835C549}" dt="2022-01-17T22:34:28.502" v="2" actId="478"/>
          <ac:picMkLst>
            <pc:docMk/>
            <pc:sldMk cId="3000367916" sldId="351"/>
            <ac:picMk id="21" creationId="{A7962AC3-4B84-4846-A116-A98EA9AAFFE7}"/>
          </ac:picMkLst>
        </pc:picChg>
        <pc:picChg chg="del">
          <ac:chgData name="Nguyen, Ngan V T" userId="2e7dd130-d492-47b2-9c30-14fe0e0286bb" providerId="ADAL" clId="{1F958B99-0635-4DA8-8EEB-3D89D835C549}" dt="2022-01-17T22:34:28.502" v="2" actId="478"/>
          <ac:picMkLst>
            <pc:docMk/>
            <pc:sldMk cId="3000367916" sldId="351"/>
            <ac:picMk id="24" creationId="{CCDB471F-DA26-40C2-9F99-2631EACD6214}"/>
          </ac:picMkLst>
        </pc:picChg>
        <pc:picChg chg="del">
          <ac:chgData name="Nguyen, Ngan V T" userId="2e7dd130-d492-47b2-9c30-14fe0e0286bb" providerId="ADAL" clId="{1F958B99-0635-4DA8-8EEB-3D89D835C549}" dt="2022-01-17T22:34:28.502" v="2" actId="478"/>
          <ac:picMkLst>
            <pc:docMk/>
            <pc:sldMk cId="3000367916" sldId="351"/>
            <ac:picMk id="26" creationId="{D866C5D5-DE24-4CE6-9FF2-150A48ACC16B}"/>
          </ac:picMkLst>
        </pc:picChg>
        <pc:picChg chg="del">
          <ac:chgData name="Nguyen, Ngan V T" userId="2e7dd130-d492-47b2-9c30-14fe0e0286bb" providerId="ADAL" clId="{1F958B99-0635-4DA8-8EEB-3D89D835C549}" dt="2022-01-17T22:34:28.502" v="2" actId="478"/>
          <ac:picMkLst>
            <pc:docMk/>
            <pc:sldMk cId="3000367916" sldId="351"/>
            <ac:picMk id="28" creationId="{851A78C3-6C26-4837-912D-EFD9C0827A0F}"/>
          </ac:picMkLst>
        </pc:picChg>
        <pc:picChg chg="add del">
          <ac:chgData name="Nguyen, Ngan V T" userId="2e7dd130-d492-47b2-9c30-14fe0e0286bb" providerId="ADAL" clId="{1F958B99-0635-4DA8-8EEB-3D89D835C549}" dt="2022-01-21T19:37:25.272" v="100" actId="478"/>
          <ac:picMkLst>
            <pc:docMk/>
            <pc:sldMk cId="3000367916" sldId="351"/>
            <ac:picMk id="32" creationId="{812F99E8-59C2-4417-AD29-9ACAD2B05575}"/>
          </ac:picMkLst>
        </pc:picChg>
      </pc:sldChg>
      <pc:sldChg chg="addSp delSp modSp add mod">
        <pc:chgData name="Nguyen, Ngan V T" userId="2e7dd130-d492-47b2-9c30-14fe0e0286bb" providerId="ADAL" clId="{1F958B99-0635-4DA8-8EEB-3D89D835C549}" dt="2022-01-28T15:32:32.247" v="205" actId="478"/>
        <pc:sldMkLst>
          <pc:docMk/>
          <pc:sldMk cId="3077531900" sldId="352"/>
        </pc:sldMkLst>
        <pc:spChg chg="add mod">
          <ac:chgData name="Nguyen, Ngan V T" userId="2e7dd130-d492-47b2-9c30-14fe0e0286bb" providerId="ADAL" clId="{1F958B99-0635-4DA8-8EEB-3D89D835C549}" dt="2022-01-28T15:29:58.208" v="184" actId="208"/>
          <ac:spMkLst>
            <pc:docMk/>
            <pc:sldMk cId="3077531900" sldId="352"/>
            <ac:spMk id="2" creationId="{2A1B5B58-D3C0-4821-BAB3-180929D3B2BB}"/>
          </ac:spMkLst>
        </pc:spChg>
        <pc:spChg chg="mod">
          <ac:chgData name="Nguyen, Ngan V T" userId="2e7dd130-d492-47b2-9c30-14fe0e0286bb" providerId="ADAL" clId="{1F958B99-0635-4DA8-8EEB-3D89D835C549}" dt="2022-01-17T22:35:19.973" v="37" actId="20577"/>
          <ac:spMkLst>
            <pc:docMk/>
            <pc:sldMk cId="3077531900" sldId="352"/>
            <ac:spMk id="4" creationId="{5FA2E449-7BD7-4352-8091-1A28E9815F69}"/>
          </ac:spMkLst>
        </pc:spChg>
        <pc:spChg chg="add del mod">
          <ac:chgData name="Nguyen, Ngan V T" userId="2e7dd130-d492-47b2-9c30-14fe0e0286bb" providerId="ADAL" clId="{1F958B99-0635-4DA8-8EEB-3D89D835C549}" dt="2022-01-28T15:32:32.247" v="205" actId="478"/>
          <ac:spMkLst>
            <pc:docMk/>
            <pc:sldMk cId="3077531900" sldId="352"/>
            <ac:spMk id="8" creationId="{89539107-24E8-4957-ADCE-D5DEA4F134E1}"/>
          </ac:spMkLst>
        </pc:spChg>
        <pc:picChg chg="add del mod">
          <ac:chgData name="Nguyen, Ngan V T" userId="2e7dd130-d492-47b2-9c30-14fe0e0286bb" providerId="ADAL" clId="{1F958B99-0635-4DA8-8EEB-3D89D835C549}" dt="2022-01-28T15:28:55.280" v="175" actId="478"/>
          <ac:picMkLst>
            <pc:docMk/>
            <pc:sldMk cId="3077531900" sldId="352"/>
            <ac:picMk id="3" creationId="{C15B6E08-9B14-4A18-8072-64AD1E9F4917}"/>
          </ac:picMkLst>
        </pc:picChg>
        <pc:picChg chg="add del mod modCrop">
          <ac:chgData name="Nguyen, Ngan V T" userId="2e7dd130-d492-47b2-9c30-14fe0e0286bb" providerId="ADAL" clId="{1F958B99-0635-4DA8-8EEB-3D89D835C549}" dt="2022-01-28T15:28:56.743" v="176" actId="478"/>
          <ac:picMkLst>
            <pc:docMk/>
            <pc:sldMk cId="3077531900" sldId="352"/>
            <ac:picMk id="7" creationId="{09C3E922-857E-4827-826A-F74F7E71C87D}"/>
          </ac:picMkLst>
        </pc:picChg>
        <pc:picChg chg="add del mod ord">
          <ac:chgData name="Nguyen, Ngan V T" userId="2e7dd130-d492-47b2-9c30-14fe0e0286bb" providerId="ADAL" clId="{1F958B99-0635-4DA8-8EEB-3D89D835C549}" dt="2022-01-28T15:26:59.868" v="161" actId="478"/>
          <ac:picMkLst>
            <pc:docMk/>
            <pc:sldMk cId="3077531900" sldId="352"/>
            <ac:picMk id="12" creationId="{1B07DBBA-1D9D-44CD-AEF2-D9FAB424E054}"/>
          </ac:picMkLst>
        </pc:picChg>
        <pc:picChg chg="add mod ord">
          <ac:chgData name="Nguyen, Ngan V T" userId="2e7dd130-d492-47b2-9c30-14fe0e0286bb" providerId="ADAL" clId="{1F958B99-0635-4DA8-8EEB-3D89D835C549}" dt="2022-01-28T15:27:04.793" v="164" actId="167"/>
          <ac:picMkLst>
            <pc:docMk/>
            <pc:sldMk cId="3077531900" sldId="352"/>
            <ac:picMk id="14" creationId="{B1A460B4-8662-4C64-9AAF-62744D714992}"/>
          </ac:picMkLst>
        </pc:picChg>
        <pc:picChg chg="add del mod">
          <ac:chgData name="Nguyen, Ngan V T" userId="2e7dd130-d492-47b2-9c30-14fe0e0286bb" providerId="ADAL" clId="{1F958B99-0635-4DA8-8EEB-3D89D835C549}" dt="2022-01-28T15:28:00.235" v="168" actId="478"/>
          <ac:picMkLst>
            <pc:docMk/>
            <pc:sldMk cId="3077531900" sldId="352"/>
            <ac:picMk id="17" creationId="{BEA8CA7E-8FAD-46D3-9C9E-6530266129EE}"/>
          </ac:picMkLst>
        </pc:picChg>
        <pc:picChg chg="add mod ord modCrop">
          <ac:chgData name="Nguyen, Ngan V T" userId="2e7dd130-d492-47b2-9c30-14fe0e0286bb" providerId="ADAL" clId="{1F958B99-0635-4DA8-8EEB-3D89D835C549}" dt="2022-01-28T15:32:13.762" v="202" actId="1076"/>
          <ac:picMkLst>
            <pc:docMk/>
            <pc:sldMk cId="3077531900" sldId="352"/>
            <ac:picMk id="19" creationId="{91072E50-AE93-4A50-8B1D-CDAADD225309}"/>
          </ac:picMkLst>
        </pc:picChg>
        <pc:picChg chg="add mod modCrop">
          <ac:chgData name="Nguyen, Ngan V T" userId="2e7dd130-d492-47b2-9c30-14fe0e0286bb" providerId="ADAL" clId="{1F958B99-0635-4DA8-8EEB-3D89D835C549}" dt="2022-01-28T15:32:13.762" v="202" actId="1076"/>
          <ac:picMkLst>
            <pc:docMk/>
            <pc:sldMk cId="3077531900" sldId="352"/>
            <ac:picMk id="21" creationId="{EE89D8DE-4A97-41CD-9C63-69A0B11F21F9}"/>
          </ac:picMkLst>
        </pc:picChg>
        <pc:picChg chg="del mod">
          <ac:chgData name="Nguyen, Ngan V T" userId="2e7dd130-d492-47b2-9c30-14fe0e0286bb" providerId="ADAL" clId="{1F958B99-0635-4DA8-8EEB-3D89D835C549}" dt="2022-01-21T19:37:32.923" v="102" actId="478"/>
          <ac:picMkLst>
            <pc:docMk/>
            <pc:sldMk cId="3077531900" sldId="352"/>
            <ac:picMk id="32" creationId="{812F99E8-59C2-4417-AD29-9ACAD2B05575}"/>
          </ac:picMkLst>
        </pc:picChg>
        <pc:picChg chg="add mod">
          <ac:chgData name="Nguyen, Ngan V T" userId="2e7dd130-d492-47b2-9c30-14fe0e0286bb" providerId="ADAL" clId="{1F958B99-0635-4DA8-8EEB-3D89D835C549}" dt="2022-01-28T15:32:05.752" v="201" actId="1076"/>
          <ac:picMkLst>
            <pc:docMk/>
            <pc:sldMk cId="3077531900" sldId="352"/>
            <ac:picMk id="33" creationId="{4A1F5FE4-157D-43E1-A20D-E0FCE0AFFD83}"/>
          </ac:picMkLst>
        </pc:picChg>
        <pc:cxnChg chg="add mod">
          <ac:chgData name="Nguyen, Ngan V T" userId="2e7dd130-d492-47b2-9c30-14fe0e0286bb" providerId="ADAL" clId="{1F958B99-0635-4DA8-8EEB-3D89D835C549}" dt="2022-01-28T15:32:26.271" v="204" actId="1076"/>
          <ac:cxnSpMkLst>
            <pc:docMk/>
            <pc:sldMk cId="3077531900" sldId="352"/>
            <ac:cxnSpMk id="9" creationId="{A78626BF-8C92-4E38-81E7-CE9B7D4D2BE9}"/>
          </ac:cxnSpMkLst>
        </pc:cxnChg>
        <pc:cxnChg chg="add mod">
          <ac:chgData name="Nguyen, Ngan V T" userId="2e7dd130-d492-47b2-9c30-14fe0e0286bb" providerId="ADAL" clId="{1F958B99-0635-4DA8-8EEB-3D89D835C549}" dt="2022-01-28T15:32:13.762" v="202" actId="1076"/>
          <ac:cxnSpMkLst>
            <pc:docMk/>
            <pc:sldMk cId="3077531900" sldId="352"/>
            <ac:cxnSpMk id="28" creationId="{54594997-D15E-4C07-8086-192581D6ACC7}"/>
          </ac:cxnSpMkLst>
        </pc:cxnChg>
        <pc:cxnChg chg="add mod">
          <ac:chgData name="Nguyen, Ngan V T" userId="2e7dd130-d492-47b2-9c30-14fe0e0286bb" providerId="ADAL" clId="{1F958B99-0635-4DA8-8EEB-3D89D835C549}" dt="2022-01-28T15:32:13.762" v="202" actId="1076"/>
          <ac:cxnSpMkLst>
            <pc:docMk/>
            <pc:sldMk cId="3077531900" sldId="352"/>
            <ac:cxnSpMk id="30" creationId="{E01111E3-A693-4B9E-8B00-F492F96BEE31}"/>
          </ac:cxnSpMkLst>
        </pc:cxnChg>
        <pc:cxnChg chg="add mod">
          <ac:chgData name="Nguyen, Ngan V T" userId="2e7dd130-d492-47b2-9c30-14fe0e0286bb" providerId="ADAL" clId="{1F958B99-0635-4DA8-8EEB-3D89D835C549}" dt="2022-01-28T15:32:13.762" v="202" actId="1076"/>
          <ac:cxnSpMkLst>
            <pc:docMk/>
            <pc:sldMk cId="3077531900" sldId="352"/>
            <ac:cxnSpMk id="31" creationId="{7F669344-26D3-468D-9602-22F9690881EB}"/>
          </ac:cxnSpMkLst>
        </pc:cxnChg>
      </pc:sldChg>
      <pc:sldChg chg="del">
        <pc:chgData name="Nguyen, Ngan V T" userId="2e7dd130-d492-47b2-9c30-14fe0e0286bb" providerId="ADAL" clId="{1F958B99-0635-4DA8-8EEB-3D89D835C549}" dt="2022-01-17T22:34:47.531" v="13" actId="47"/>
        <pc:sldMkLst>
          <pc:docMk/>
          <pc:sldMk cId="3347882766" sldId="352"/>
        </pc:sldMkLst>
      </pc:sldChg>
      <pc:sldChg chg="addSp delSp modSp add del mod">
        <pc:chgData name="Nguyen, Ngan V T" userId="2e7dd130-d492-47b2-9c30-14fe0e0286bb" providerId="ADAL" clId="{1F958B99-0635-4DA8-8EEB-3D89D835C549}" dt="2022-01-28T15:44:49.676" v="429" actId="47"/>
        <pc:sldMkLst>
          <pc:docMk/>
          <pc:sldMk cId="880284399" sldId="353"/>
        </pc:sldMkLst>
        <pc:spChg chg="mod">
          <ac:chgData name="Nguyen, Ngan V T" userId="2e7dd130-d492-47b2-9c30-14fe0e0286bb" providerId="ADAL" clId="{1F958B99-0635-4DA8-8EEB-3D89D835C549}" dt="2022-01-21T16:10:14.870" v="82" actId="20577"/>
          <ac:spMkLst>
            <pc:docMk/>
            <pc:sldMk cId="880284399" sldId="353"/>
            <ac:spMk id="4" creationId="{5FA2E449-7BD7-4352-8091-1A28E9815F69}"/>
          </ac:spMkLst>
        </pc:spChg>
        <pc:picChg chg="del">
          <ac:chgData name="Nguyen, Ngan V T" userId="2e7dd130-d492-47b2-9c30-14fe0e0286bb" providerId="ADAL" clId="{1F958B99-0635-4DA8-8EEB-3D89D835C549}" dt="2022-01-21T16:07:48.929" v="60" actId="478"/>
          <ac:picMkLst>
            <pc:docMk/>
            <pc:sldMk cId="880284399" sldId="353"/>
            <ac:picMk id="3" creationId="{C15B6E08-9B14-4A18-8072-64AD1E9F4917}"/>
          </ac:picMkLst>
        </pc:picChg>
        <pc:picChg chg="add mod">
          <ac:chgData name="Nguyen, Ngan V T" userId="2e7dd130-d492-47b2-9c30-14fe0e0286bb" providerId="ADAL" clId="{1F958B99-0635-4DA8-8EEB-3D89D835C549}" dt="2022-01-21T16:07:46.024" v="59" actId="1076"/>
          <ac:picMkLst>
            <pc:docMk/>
            <pc:sldMk cId="880284399" sldId="353"/>
            <ac:picMk id="5" creationId="{CC33E6B4-BC2B-4D8F-AA42-541A75AC1C35}"/>
          </ac:picMkLst>
        </pc:picChg>
        <pc:picChg chg="del">
          <ac:chgData name="Nguyen, Ngan V T" userId="2e7dd130-d492-47b2-9c30-14fe0e0286bb" providerId="ADAL" clId="{1F958B99-0635-4DA8-8EEB-3D89D835C549}" dt="2022-01-21T16:07:48.929" v="60" actId="478"/>
          <ac:picMkLst>
            <pc:docMk/>
            <pc:sldMk cId="880284399" sldId="353"/>
            <ac:picMk id="7" creationId="{09C3E922-857E-4827-826A-F74F7E71C87D}"/>
          </ac:picMkLst>
        </pc:picChg>
        <pc:picChg chg="add mod modCrop">
          <ac:chgData name="Nguyen, Ngan V T" userId="2e7dd130-d492-47b2-9c30-14fe0e0286bb" providerId="ADAL" clId="{1F958B99-0635-4DA8-8EEB-3D89D835C549}" dt="2022-01-21T16:08:47.560" v="66" actId="1076"/>
          <ac:picMkLst>
            <pc:docMk/>
            <pc:sldMk cId="880284399" sldId="353"/>
            <ac:picMk id="10" creationId="{85F7B66F-291B-49F1-A464-C5130BF546C4}"/>
          </ac:picMkLst>
        </pc:picChg>
        <pc:picChg chg="add mod modCrop">
          <ac:chgData name="Nguyen, Ngan V T" userId="2e7dd130-d492-47b2-9c30-14fe0e0286bb" providerId="ADAL" clId="{1F958B99-0635-4DA8-8EEB-3D89D835C549}" dt="2022-01-21T16:09:07.539" v="69" actId="18131"/>
          <ac:picMkLst>
            <pc:docMk/>
            <pc:sldMk cId="880284399" sldId="353"/>
            <ac:picMk id="13" creationId="{41776AA4-1919-485A-85FD-198DFB7AF8A9}"/>
          </ac:picMkLst>
        </pc:picChg>
        <pc:picChg chg="add mod modCrop">
          <ac:chgData name="Nguyen, Ngan V T" userId="2e7dd130-d492-47b2-9c30-14fe0e0286bb" providerId="ADAL" clId="{1F958B99-0635-4DA8-8EEB-3D89D835C549}" dt="2022-01-21T16:09:19.870" v="71" actId="18131"/>
          <ac:picMkLst>
            <pc:docMk/>
            <pc:sldMk cId="880284399" sldId="353"/>
            <ac:picMk id="14" creationId="{3454CDD6-5569-4FAD-A90F-50580552A250}"/>
          </ac:picMkLst>
        </pc:picChg>
        <pc:picChg chg="add del mod">
          <ac:chgData name="Nguyen, Ngan V T" userId="2e7dd130-d492-47b2-9c30-14fe0e0286bb" providerId="ADAL" clId="{1F958B99-0635-4DA8-8EEB-3D89D835C549}" dt="2022-01-21T16:09:35.038" v="73" actId="478"/>
          <ac:picMkLst>
            <pc:docMk/>
            <pc:sldMk cId="880284399" sldId="353"/>
            <ac:picMk id="15" creationId="{ED3A6578-FD56-4DBA-92ED-14DB5CAEE263}"/>
          </ac:picMkLst>
        </pc:picChg>
        <pc:picChg chg="del">
          <ac:chgData name="Nguyen, Ngan V T" userId="2e7dd130-d492-47b2-9c30-14fe0e0286bb" providerId="ADAL" clId="{1F958B99-0635-4DA8-8EEB-3D89D835C549}" dt="2022-01-21T16:07:41.897" v="57" actId="478"/>
          <ac:picMkLst>
            <pc:docMk/>
            <pc:sldMk cId="880284399" sldId="353"/>
            <ac:picMk id="32" creationId="{812F99E8-59C2-4417-AD29-9ACAD2B05575}"/>
          </ac:picMkLst>
        </pc:picChg>
      </pc:sldChg>
      <pc:sldChg chg="del">
        <pc:chgData name="Nguyen, Ngan V T" userId="2e7dd130-d492-47b2-9c30-14fe0e0286bb" providerId="ADAL" clId="{1F958B99-0635-4DA8-8EEB-3D89D835C549}" dt="2022-01-17T22:34:45.452" v="12" actId="47"/>
        <pc:sldMkLst>
          <pc:docMk/>
          <pc:sldMk cId="2024682946" sldId="353"/>
        </pc:sldMkLst>
      </pc:sldChg>
      <pc:sldChg chg="addSp delSp modSp add del mod">
        <pc:chgData name="Nguyen, Ngan V T" userId="2e7dd130-d492-47b2-9c30-14fe0e0286bb" providerId="ADAL" clId="{1F958B99-0635-4DA8-8EEB-3D89D835C549}" dt="2022-01-28T15:44:47.578" v="428" actId="47"/>
        <pc:sldMkLst>
          <pc:docMk/>
          <pc:sldMk cId="1357755454" sldId="354"/>
        </pc:sldMkLst>
        <pc:spChg chg="mod">
          <ac:chgData name="Nguyen, Ngan V T" userId="2e7dd130-d492-47b2-9c30-14fe0e0286bb" providerId="ADAL" clId="{1F958B99-0635-4DA8-8EEB-3D89D835C549}" dt="2022-01-21T19:55:13.816" v="113" actId="20577"/>
          <ac:spMkLst>
            <pc:docMk/>
            <pc:sldMk cId="1357755454" sldId="354"/>
            <ac:spMk id="4" creationId="{5FA2E449-7BD7-4352-8091-1A28E9815F69}"/>
          </ac:spMkLst>
        </pc:spChg>
        <pc:spChg chg="del">
          <ac:chgData name="Nguyen, Ngan V T" userId="2e7dd130-d492-47b2-9c30-14fe0e0286bb" providerId="ADAL" clId="{1F958B99-0635-4DA8-8EEB-3D89D835C549}" dt="2022-01-21T19:55:18.835" v="115" actId="478"/>
          <ac:spMkLst>
            <pc:docMk/>
            <pc:sldMk cId="1357755454" sldId="354"/>
            <ac:spMk id="8" creationId="{89539107-24E8-4957-ADCE-D5DEA4F134E1}"/>
          </ac:spMkLst>
        </pc:spChg>
        <pc:spChg chg="add mod">
          <ac:chgData name="Nguyen, Ngan V T" userId="2e7dd130-d492-47b2-9c30-14fe0e0286bb" providerId="ADAL" clId="{1F958B99-0635-4DA8-8EEB-3D89D835C549}" dt="2022-01-21T19:56:12.529" v="140" actId="20577"/>
          <ac:spMkLst>
            <pc:docMk/>
            <pc:sldMk cId="1357755454" sldId="354"/>
            <ac:spMk id="11" creationId="{86A49646-DD0E-4FDA-BF08-EDD0BBF23935}"/>
          </ac:spMkLst>
        </pc:spChg>
        <pc:spChg chg="add mod">
          <ac:chgData name="Nguyen, Ngan V T" userId="2e7dd130-d492-47b2-9c30-14fe0e0286bb" providerId="ADAL" clId="{1F958B99-0635-4DA8-8EEB-3D89D835C549}" dt="2022-01-21T19:56:20.059" v="149" actId="20577"/>
          <ac:spMkLst>
            <pc:docMk/>
            <pc:sldMk cId="1357755454" sldId="354"/>
            <ac:spMk id="15" creationId="{32C69D64-E77A-4F3F-87FB-A80C4FACB407}"/>
          </ac:spMkLst>
        </pc:spChg>
        <pc:picChg chg="add mod modCrop">
          <ac:chgData name="Nguyen, Ngan V T" userId="2e7dd130-d492-47b2-9c30-14fe0e0286bb" providerId="ADAL" clId="{1F958B99-0635-4DA8-8EEB-3D89D835C549}" dt="2022-01-21T19:56:44.147" v="151" actId="732"/>
          <ac:picMkLst>
            <pc:docMk/>
            <pc:sldMk cId="1357755454" sldId="354"/>
            <ac:picMk id="3" creationId="{6519E897-813E-4962-BC7F-6068645AC94F}"/>
          </ac:picMkLst>
        </pc:picChg>
        <pc:picChg chg="del">
          <ac:chgData name="Nguyen, Ngan V T" userId="2e7dd130-d492-47b2-9c30-14fe0e0286bb" providerId="ADAL" clId="{1F958B99-0635-4DA8-8EEB-3D89D835C549}" dt="2022-01-21T19:55:16.151" v="114" actId="478"/>
          <ac:picMkLst>
            <pc:docMk/>
            <pc:sldMk cId="1357755454" sldId="354"/>
            <ac:picMk id="5" creationId="{CC33E6B4-BC2B-4D8F-AA42-541A75AC1C35}"/>
          </ac:picMkLst>
        </pc:picChg>
        <pc:picChg chg="add mod">
          <ac:chgData name="Nguyen, Ngan V T" userId="2e7dd130-d492-47b2-9c30-14fe0e0286bb" providerId="ADAL" clId="{1F958B99-0635-4DA8-8EEB-3D89D835C549}" dt="2022-01-21T19:55:51.497" v="121" actId="1076"/>
          <ac:picMkLst>
            <pc:docMk/>
            <pc:sldMk cId="1357755454" sldId="354"/>
            <ac:picMk id="9" creationId="{E8E951CE-4754-43EC-A551-1F1228C1A561}"/>
          </ac:picMkLst>
        </pc:picChg>
        <pc:picChg chg="del">
          <ac:chgData name="Nguyen, Ngan V T" userId="2e7dd130-d492-47b2-9c30-14fe0e0286bb" providerId="ADAL" clId="{1F958B99-0635-4DA8-8EEB-3D89D835C549}" dt="2022-01-21T19:55:18.835" v="115" actId="478"/>
          <ac:picMkLst>
            <pc:docMk/>
            <pc:sldMk cId="1357755454" sldId="354"/>
            <ac:picMk id="10" creationId="{85F7B66F-291B-49F1-A464-C5130BF546C4}"/>
          </ac:picMkLst>
        </pc:picChg>
        <pc:picChg chg="del">
          <ac:chgData name="Nguyen, Ngan V T" userId="2e7dd130-d492-47b2-9c30-14fe0e0286bb" providerId="ADAL" clId="{1F958B99-0635-4DA8-8EEB-3D89D835C549}" dt="2022-01-21T19:55:18.835" v="115" actId="478"/>
          <ac:picMkLst>
            <pc:docMk/>
            <pc:sldMk cId="1357755454" sldId="354"/>
            <ac:picMk id="13" creationId="{41776AA4-1919-485A-85FD-198DFB7AF8A9}"/>
          </ac:picMkLst>
        </pc:picChg>
        <pc:picChg chg="del">
          <ac:chgData name="Nguyen, Ngan V T" userId="2e7dd130-d492-47b2-9c30-14fe0e0286bb" providerId="ADAL" clId="{1F958B99-0635-4DA8-8EEB-3D89D835C549}" dt="2022-01-21T19:55:18.835" v="115" actId="478"/>
          <ac:picMkLst>
            <pc:docMk/>
            <pc:sldMk cId="1357755454" sldId="354"/>
            <ac:picMk id="14" creationId="{3454CDD6-5569-4FAD-A90F-50580552A250}"/>
          </ac:picMkLst>
        </pc:picChg>
      </pc:sldChg>
      <pc:sldChg chg="addSp delSp modSp add mod">
        <pc:chgData name="Nguyen, Ngan V T" userId="2e7dd130-d492-47b2-9c30-14fe0e0286bb" providerId="ADAL" clId="{1F958B99-0635-4DA8-8EEB-3D89D835C549}" dt="2022-01-28T15:24:39.890" v="157" actId="1076"/>
        <pc:sldMkLst>
          <pc:docMk/>
          <pc:sldMk cId="1086338305" sldId="355"/>
        </pc:sldMkLst>
        <pc:spChg chg="del">
          <ac:chgData name="Nguyen, Ngan V T" userId="2e7dd130-d492-47b2-9c30-14fe0e0286bb" providerId="ADAL" clId="{1F958B99-0635-4DA8-8EEB-3D89D835C549}" dt="2022-01-28T15:24:36.891" v="155" actId="478"/>
          <ac:spMkLst>
            <pc:docMk/>
            <pc:sldMk cId="1086338305" sldId="355"/>
            <ac:spMk id="2" creationId="{2A1B5B58-D3C0-4821-BAB3-180929D3B2BB}"/>
          </ac:spMkLst>
        </pc:spChg>
        <pc:spChg chg="del">
          <ac:chgData name="Nguyen, Ngan V T" userId="2e7dd130-d492-47b2-9c30-14fe0e0286bb" providerId="ADAL" clId="{1F958B99-0635-4DA8-8EEB-3D89D835C549}" dt="2022-01-28T15:24:36.891" v="155" actId="478"/>
          <ac:spMkLst>
            <pc:docMk/>
            <pc:sldMk cId="1086338305" sldId="355"/>
            <ac:spMk id="8" creationId="{89539107-24E8-4957-ADCE-D5DEA4F134E1}"/>
          </ac:spMkLst>
        </pc:spChg>
        <pc:picChg chg="del">
          <ac:chgData name="Nguyen, Ngan V T" userId="2e7dd130-d492-47b2-9c30-14fe0e0286bb" providerId="ADAL" clId="{1F958B99-0635-4DA8-8EEB-3D89D835C549}" dt="2022-01-28T15:24:36.891" v="155" actId="478"/>
          <ac:picMkLst>
            <pc:docMk/>
            <pc:sldMk cId="1086338305" sldId="355"/>
            <ac:picMk id="3" creationId="{C15B6E08-9B14-4A18-8072-64AD1E9F4917}"/>
          </ac:picMkLst>
        </pc:picChg>
        <pc:picChg chg="del">
          <ac:chgData name="Nguyen, Ngan V T" userId="2e7dd130-d492-47b2-9c30-14fe0e0286bb" providerId="ADAL" clId="{1F958B99-0635-4DA8-8EEB-3D89D835C549}" dt="2022-01-28T15:24:36.891" v="155" actId="478"/>
          <ac:picMkLst>
            <pc:docMk/>
            <pc:sldMk cId="1086338305" sldId="355"/>
            <ac:picMk id="7" creationId="{09C3E922-857E-4827-826A-F74F7E71C87D}"/>
          </ac:picMkLst>
        </pc:picChg>
        <pc:picChg chg="add mod">
          <ac:chgData name="Nguyen, Ngan V T" userId="2e7dd130-d492-47b2-9c30-14fe0e0286bb" providerId="ADAL" clId="{1F958B99-0635-4DA8-8EEB-3D89D835C549}" dt="2022-01-28T15:24:39.890" v="157" actId="1076"/>
          <ac:picMkLst>
            <pc:docMk/>
            <pc:sldMk cId="1086338305" sldId="355"/>
            <ac:picMk id="10" creationId="{507069E6-E2E6-4188-B275-849D43DFBFF7}"/>
          </ac:picMkLst>
        </pc:picChg>
        <pc:picChg chg="del">
          <ac:chgData name="Nguyen, Ngan V T" userId="2e7dd130-d492-47b2-9c30-14fe0e0286bb" providerId="ADAL" clId="{1F958B99-0635-4DA8-8EEB-3D89D835C549}" dt="2022-01-28T15:24:34.558" v="154" actId="478"/>
          <ac:picMkLst>
            <pc:docMk/>
            <pc:sldMk cId="1086338305" sldId="355"/>
            <ac:picMk id="12" creationId="{1B07DBBA-1D9D-44CD-AEF2-D9FAB424E054}"/>
          </ac:picMkLst>
        </pc:picChg>
        <pc:cxnChg chg="del mod">
          <ac:chgData name="Nguyen, Ngan V T" userId="2e7dd130-d492-47b2-9c30-14fe0e0286bb" providerId="ADAL" clId="{1F958B99-0635-4DA8-8EEB-3D89D835C549}" dt="2022-01-28T15:24:36.891" v="155" actId="478"/>
          <ac:cxnSpMkLst>
            <pc:docMk/>
            <pc:sldMk cId="1086338305" sldId="355"/>
            <ac:cxnSpMk id="9" creationId="{A78626BF-8C92-4E38-81E7-CE9B7D4D2BE9}"/>
          </ac:cxnSpMkLst>
        </pc:cxnChg>
      </pc:sldChg>
      <pc:sldChg chg="addSp delSp modSp add mod ord">
        <pc:chgData name="Nguyen, Ngan V T" userId="2e7dd130-d492-47b2-9c30-14fe0e0286bb" providerId="ADAL" clId="{1F958B99-0635-4DA8-8EEB-3D89D835C549}" dt="2022-01-28T15:44:15.176" v="427" actId="14100"/>
        <pc:sldMkLst>
          <pc:docMk/>
          <pc:sldMk cId="3742753414" sldId="356"/>
        </pc:sldMkLst>
        <pc:spChg chg="del">
          <ac:chgData name="Nguyen, Ngan V T" userId="2e7dd130-d492-47b2-9c30-14fe0e0286bb" providerId="ADAL" clId="{1F958B99-0635-4DA8-8EEB-3D89D835C549}" dt="2022-01-28T15:33:03.076" v="215" actId="478"/>
          <ac:spMkLst>
            <pc:docMk/>
            <pc:sldMk cId="3742753414" sldId="356"/>
            <ac:spMk id="2" creationId="{2A1B5B58-D3C0-4821-BAB3-180929D3B2BB}"/>
          </ac:spMkLst>
        </pc:spChg>
        <pc:spChg chg="mod">
          <ac:chgData name="Nguyen, Ngan V T" userId="2e7dd130-d492-47b2-9c30-14fe0e0286bb" providerId="ADAL" clId="{1F958B99-0635-4DA8-8EEB-3D89D835C549}" dt="2022-01-28T15:33:11.775" v="243" actId="20577"/>
          <ac:spMkLst>
            <pc:docMk/>
            <pc:sldMk cId="3742753414" sldId="356"/>
            <ac:spMk id="4" creationId="{5FA2E449-7BD7-4352-8091-1A28E9815F69}"/>
          </ac:spMkLst>
        </pc:spChg>
        <pc:spChg chg="add mod">
          <ac:chgData name="Nguyen, Ngan V T" userId="2e7dd130-d492-47b2-9c30-14fe0e0286bb" providerId="ADAL" clId="{1F958B99-0635-4DA8-8EEB-3D89D835C549}" dt="2022-01-28T15:36:42.340" v="276" actId="207"/>
          <ac:spMkLst>
            <pc:docMk/>
            <pc:sldMk cId="3742753414" sldId="356"/>
            <ac:spMk id="13" creationId="{3896A36E-55A0-4067-8C2F-889E4E7F5C2F}"/>
          </ac:spMkLst>
        </pc:spChg>
        <pc:grpChg chg="add mod">
          <ac:chgData name="Nguyen, Ngan V T" userId="2e7dd130-d492-47b2-9c30-14fe0e0286bb" providerId="ADAL" clId="{1F958B99-0635-4DA8-8EEB-3D89D835C549}" dt="2022-01-28T15:42:25.265" v="409" actId="14100"/>
          <ac:grpSpMkLst>
            <pc:docMk/>
            <pc:sldMk cId="3742753414" sldId="356"/>
            <ac:grpSpMk id="10" creationId="{B84D4014-3C98-4217-A3AA-AC48CE11A6F2}"/>
          </ac:grpSpMkLst>
        </pc:grpChg>
        <pc:graphicFrameChg chg="add mod modGraphic">
          <ac:chgData name="Nguyen, Ngan V T" userId="2e7dd130-d492-47b2-9c30-14fe0e0286bb" providerId="ADAL" clId="{1F958B99-0635-4DA8-8EEB-3D89D835C549}" dt="2022-01-28T15:40:45.105" v="400" actId="20577"/>
          <ac:graphicFrameMkLst>
            <pc:docMk/>
            <pc:sldMk cId="3742753414" sldId="356"/>
            <ac:graphicFrameMk id="15" creationId="{E20A4ED5-94D3-4048-A7D1-7481C3538478}"/>
          </ac:graphicFrameMkLst>
        </pc:graphicFrameChg>
        <pc:picChg chg="add mod">
          <ac:chgData name="Nguyen, Ngan V T" userId="2e7dd130-d492-47b2-9c30-14fe0e0286bb" providerId="ADAL" clId="{1F958B99-0635-4DA8-8EEB-3D89D835C549}" dt="2022-01-28T15:34:55.444" v="260" actId="164"/>
          <ac:picMkLst>
            <pc:docMk/>
            <pc:sldMk cId="3742753414" sldId="356"/>
            <ac:picMk id="5" creationId="{FBD4E6D1-0B5C-4884-89E5-B2DF16B8B1A5}"/>
          </ac:picMkLst>
        </pc:picChg>
        <pc:picChg chg="add mod modCrop">
          <ac:chgData name="Nguyen, Ngan V T" userId="2e7dd130-d492-47b2-9c30-14fe0e0286bb" providerId="ADAL" clId="{1F958B99-0635-4DA8-8EEB-3D89D835C549}" dt="2022-01-28T15:41:56.575" v="405" actId="732"/>
          <ac:picMkLst>
            <pc:docMk/>
            <pc:sldMk cId="3742753414" sldId="356"/>
            <ac:picMk id="8" creationId="{F2ED7F65-C715-4D63-A3AC-9BBC81B7EB8C}"/>
          </ac:picMkLst>
        </pc:picChg>
        <pc:picChg chg="add mod">
          <ac:chgData name="Nguyen, Ngan V T" userId="2e7dd130-d492-47b2-9c30-14fe0e0286bb" providerId="ADAL" clId="{1F958B99-0635-4DA8-8EEB-3D89D835C549}" dt="2022-01-28T15:36:12.127" v="271" actId="14100"/>
          <ac:picMkLst>
            <pc:docMk/>
            <pc:sldMk cId="3742753414" sldId="356"/>
            <ac:picMk id="12" creationId="{F4BFDF66-6195-4AF9-B832-F211B262AC19}"/>
          </ac:picMkLst>
        </pc:picChg>
        <pc:picChg chg="del">
          <ac:chgData name="Nguyen, Ngan V T" userId="2e7dd130-d492-47b2-9c30-14fe0e0286bb" providerId="ADAL" clId="{1F958B99-0635-4DA8-8EEB-3D89D835C549}" dt="2022-01-28T15:33:00.563" v="214" actId="478"/>
          <ac:picMkLst>
            <pc:docMk/>
            <pc:sldMk cId="3742753414" sldId="356"/>
            <ac:picMk id="14" creationId="{B1A460B4-8662-4C64-9AAF-62744D714992}"/>
          </ac:picMkLst>
        </pc:picChg>
        <pc:picChg chg="del">
          <ac:chgData name="Nguyen, Ngan V T" userId="2e7dd130-d492-47b2-9c30-14fe0e0286bb" providerId="ADAL" clId="{1F958B99-0635-4DA8-8EEB-3D89D835C549}" dt="2022-01-28T15:33:03.076" v="215" actId="478"/>
          <ac:picMkLst>
            <pc:docMk/>
            <pc:sldMk cId="3742753414" sldId="356"/>
            <ac:picMk id="19" creationId="{91072E50-AE93-4A50-8B1D-CDAADD225309}"/>
          </ac:picMkLst>
        </pc:picChg>
        <pc:picChg chg="del">
          <ac:chgData name="Nguyen, Ngan V T" userId="2e7dd130-d492-47b2-9c30-14fe0e0286bb" providerId="ADAL" clId="{1F958B99-0635-4DA8-8EEB-3D89D835C549}" dt="2022-01-28T15:33:03.076" v="215" actId="478"/>
          <ac:picMkLst>
            <pc:docMk/>
            <pc:sldMk cId="3742753414" sldId="356"/>
            <ac:picMk id="21" creationId="{EE89D8DE-4A97-41CD-9C63-69A0B11F21F9}"/>
          </ac:picMkLst>
        </pc:picChg>
        <pc:picChg chg="add mod modCrop">
          <ac:chgData name="Nguyen, Ngan V T" userId="2e7dd130-d492-47b2-9c30-14fe0e0286bb" providerId="ADAL" clId="{1F958B99-0635-4DA8-8EEB-3D89D835C549}" dt="2022-01-28T15:36:21.611" v="273" actId="732"/>
          <ac:picMkLst>
            <pc:docMk/>
            <pc:sldMk cId="3742753414" sldId="356"/>
            <ac:picMk id="22" creationId="{F8AF57BF-6AED-49B8-83EA-0195D5D3548B}"/>
          </ac:picMkLst>
        </pc:picChg>
        <pc:picChg chg="add mod modCrop">
          <ac:chgData name="Nguyen, Ngan V T" userId="2e7dd130-d492-47b2-9c30-14fe0e0286bb" providerId="ADAL" clId="{1F958B99-0635-4DA8-8EEB-3D89D835C549}" dt="2022-01-28T15:42:25.265" v="409" actId="14100"/>
          <ac:picMkLst>
            <pc:docMk/>
            <pc:sldMk cId="3742753414" sldId="356"/>
            <ac:picMk id="24" creationId="{88DB894C-F81B-4F7C-AC22-D1F52F5FF454}"/>
          </ac:picMkLst>
        </pc:picChg>
        <pc:picChg chg="del">
          <ac:chgData name="Nguyen, Ngan V T" userId="2e7dd130-d492-47b2-9c30-14fe0e0286bb" providerId="ADAL" clId="{1F958B99-0635-4DA8-8EEB-3D89D835C549}" dt="2022-01-28T15:33:03.076" v="215" actId="478"/>
          <ac:picMkLst>
            <pc:docMk/>
            <pc:sldMk cId="3742753414" sldId="356"/>
            <ac:picMk id="33" creationId="{4A1F5FE4-157D-43E1-A20D-E0FCE0AFFD83}"/>
          </ac:picMkLst>
        </pc:picChg>
        <pc:cxnChg chg="del mod">
          <ac:chgData name="Nguyen, Ngan V T" userId="2e7dd130-d492-47b2-9c30-14fe0e0286bb" providerId="ADAL" clId="{1F958B99-0635-4DA8-8EEB-3D89D835C549}" dt="2022-01-28T15:33:03.076" v="215" actId="478"/>
          <ac:cxnSpMkLst>
            <pc:docMk/>
            <pc:sldMk cId="3742753414" sldId="356"/>
            <ac:cxnSpMk id="9" creationId="{A78626BF-8C92-4E38-81E7-CE9B7D4D2BE9}"/>
          </ac:cxnSpMkLst>
        </pc:cxnChg>
        <pc:cxnChg chg="add mod">
          <ac:chgData name="Nguyen, Ngan V T" userId="2e7dd130-d492-47b2-9c30-14fe0e0286bb" providerId="ADAL" clId="{1F958B99-0635-4DA8-8EEB-3D89D835C549}" dt="2022-01-28T15:44:04.568" v="425" actId="208"/>
          <ac:cxnSpMkLst>
            <pc:docMk/>
            <pc:sldMk cId="3742753414" sldId="356"/>
            <ac:cxnSpMk id="17" creationId="{ACC760B8-5437-4BB1-947D-82F222095F37}"/>
          </ac:cxnSpMkLst>
        </pc:cxnChg>
        <pc:cxnChg chg="add mod">
          <ac:chgData name="Nguyen, Ngan V T" userId="2e7dd130-d492-47b2-9c30-14fe0e0286bb" providerId="ADAL" clId="{1F958B99-0635-4DA8-8EEB-3D89D835C549}" dt="2022-01-28T15:44:15.176" v="427" actId="14100"/>
          <ac:cxnSpMkLst>
            <pc:docMk/>
            <pc:sldMk cId="3742753414" sldId="356"/>
            <ac:cxnSpMk id="27" creationId="{9BC85C50-60A5-498B-A6AC-9B98975551FE}"/>
          </ac:cxnSpMkLst>
        </pc:cxnChg>
        <pc:cxnChg chg="del">
          <ac:chgData name="Nguyen, Ngan V T" userId="2e7dd130-d492-47b2-9c30-14fe0e0286bb" providerId="ADAL" clId="{1F958B99-0635-4DA8-8EEB-3D89D835C549}" dt="2022-01-28T15:33:03.076" v="215" actId="478"/>
          <ac:cxnSpMkLst>
            <pc:docMk/>
            <pc:sldMk cId="3742753414" sldId="356"/>
            <ac:cxnSpMk id="28" creationId="{54594997-D15E-4C07-8086-192581D6ACC7}"/>
          </ac:cxnSpMkLst>
        </pc:cxnChg>
        <pc:cxnChg chg="del">
          <ac:chgData name="Nguyen, Ngan V T" userId="2e7dd130-d492-47b2-9c30-14fe0e0286bb" providerId="ADAL" clId="{1F958B99-0635-4DA8-8EEB-3D89D835C549}" dt="2022-01-28T15:33:03.076" v="215" actId="478"/>
          <ac:cxnSpMkLst>
            <pc:docMk/>
            <pc:sldMk cId="3742753414" sldId="356"/>
            <ac:cxnSpMk id="30" creationId="{E01111E3-A693-4B9E-8B00-F492F96BEE31}"/>
          </ac:cxnSpMkLst>
        </pc:cxnChg>
        <pc:cxnChg chg="del">
          <ac:chgData name="Nguyen, Ngan V T" userId="2e7dd130-d492-47b2-9c30-14fe0e0286bb" providerId="ADAL" clId="{1F958B99-0635-4DA8-8EEB-3D89D835C549}" dt="2022-01-28T15:33:03.076" v="215" actId="478"/>
          <ac:cxnSpMkLst>
            <pc:docMk/>
            <pc:sldMk cId="3742753414" sldId="356"/>
            <ac:cxnSpMk id="31" creationId="{7F669344-26D3-468D-9602-22F9690881EB}"/>
          </ac:cxnSpMkLst>
        </pc:cxnChg>
        <pc:cxnChg chg="add mod">
          <ac:chgData name="Nguyen, Ngan V T" userId="2e7dd130-d492-47b2-9c30-14fe0e0286bb" providerId="ADAL" clId="{1F958B99-0635-4DA8-8EEB-3D89D835C549}" dt="2022-01-28T15:44:10.709" v="426" actId="14100"/>
          <ac:cxnSpMkLst>
            <pc:docMk/>
            <pc:sldMk cId="3742753414" sldId="356"/>
            <ac:cxnSpMk id="34" creationId="{CA7FA886-10D8-4448-AB73-6F1F8663AD36}"/>
          </ac:cxnSpMkLst>
        </pc:cxnChg>
      </pc:sldChg>
      <pc:sldChg chg="addSp delSp modSp add mod">
        <pc:chgData name="Nguyen, Ngan V T" userId="2e7dd130-d492-47b2-9c30-14fe0e0286bb" providerId="ADAL" clId="{1F958B99-0635-4DA8-8EEB-3D89D835C549}" dt="2022-01-28T16:13:07.554" v="729" actId="20577"/>
        <pc:sldMkLst>
          <pc:docMk/>
          <pc:sldMk cId="3706301019" sldId="357"/>
        </pc:sldMkLst>
        <pc:spChg chg="add mod">
          <ac:chgData name="Nguyen, Ngan V T" userId="2e7dd130-d492-47b2-9c30-14fe0e0286bb" providerId="ADAL" clId="{1F958B99-0635-4DA8-8EEB-3D89D835C549}" dt="2022-01-28T16:13:07.554" v="729" actId="20577"/>
          <ac:spMkLst>
            <pc:docMk/>
            <pc:sldMk cId="3706301019" sldId="357"/>
            <ac:spMk id="2" creationId="{728106BC-95F2-405A-A778-F356D41B4EFB}"/>
          </ac:spMkLst>
        </pc:spChg>
        <pc:spChg chg="mod">
          <ac:chgData name="Nguyen, Ngan V T" userId="2e7dd130-d492-47b2-9c30-14fe0e0286bb" providerId="ADAL" clId="{1F958B99-0635-4DA8-8EEB-3D89D835C549}" dt="2022-01-28T16:03:25.969" v="446" actId="20577"/>
          <ac:spMkLst>
            <pc:docMk/>
            <pc:sldMk cId="3706301019" sldId="357"/>
            <ac:spMk id="4" creationId="{5FA2E449-7BD7-4352-8091-1A28E9815F69}"/>
          </ac:spMkLst>
        </pc:spChg>
        <pc:picChg chg="add mod ord">
          <ac:chgData name="Nguyen, Ngan V T" userId="2e7dd130-d492-47b2-9c30-14fe0e0286bb" providerId="ADAL" clId="{1F958B99-0635-4DA8-8EEB-3D89D835C549}" dt="2022-01-28T16:12:54.602" v="726" actId="1076"/>
          <ac:picMkLst>
            <pc:docMk/>
            <pc:sldMk cId="3706301019" sldId="357"/>
            <ac:picMk id="5" creationId="{F8DF1AC8-3DB8-42D5-A37E-B6FAAA2ECADE}"/>
          </ac:picMkLst>
        </pc:picChg>
        <pc:picChg chg="del">
          <ac:chgData name="Nguyen, Ngan V T" userId="2e7dd130-d492-47b2-9c30-14fe0e0286bb" providerId="ADAL" clId="{1F958B99-0635-4DA8-8EEB-3D89D835C549}" dt="2022-01-28T16:03:27.852" v="447" actId="478"/>
          <ac:picMkLst>
            <pc:docMk/>
            <pc:sldMk cId="3706301019" sldId="357"/>
            <ac:picMk id="10" creationId="{507069E6-E2E6-4188-B275-849D43DFBFF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C63CD-D253-4992-BC85-9283D796A7B5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8B134AD9-2C38-4B9E-B33F-607291E4E684}">
      <dgm:prSet phldrT="[Text]"/>
      <dgm:spPr/>
      <dgm:t>
        <a:bodyPr/>
        <a:lstStyle/>
        <a:p>
          <a:r>
            <a:rPr lang="en-US" dirty="0"/>
            <a:t>Remove missing dimension data</a:t>
          </a:r>
        </a:p>
      </dgm:t>
    </dgm:pt>
    <dgm:pt modelId="{5C92FF48-83CA-4090-B22B-68C4C4A3B083}" type="parTrans" cxnId="{84CBC95D-CC30-4B15-9C08-16A7E8424EB4}">
      <dgm:prSet/>
      <dgm:spPr/>
      <dgm:t>
        <a:bodyPr/>
        <a:lstStyle/>
        <a:p>
          <a:endParaRPr lang="en-US"/>
        </a:p>
      </dgm:t>
    </dgm:pt>
    <dgm:pt modelId="{B5245C07-D1BA-4846-BFF0-DAE54A2ED430}" type="sibTrans" cxnId="{84CBC95D-CC30-4B15-9C08-16A7E8424EB4}">
      <dgm:prSet/>
      <dgm:spPr/>
      <dgm:t>
        <a:bodyPr/>
        <a:lstStyle/>
        <a:p>
          <a:endParaRPr lang="en-US"/>
        </a:p>
      </dgm:t>
    </dgm:pt>
    <dgm:pt modelId="{E6C79B07-638B-4F5A-B60C-E806FB6DA870}">
      <dgm:prSet phldrT="[Text]"/>
      <dgm:spPr/>
      <dgm:t>
        <a:bodyPr/>
        <a:lstStyle/>
        <a:p>
          <a:r>
            <a:rPr lang="en-US" dirty="0"/>
            <a:t>Detect outliers using MST</a:t>
          </a:r>
        </a:p>
      </dgm:t>
    </dgm:pt>
    <dgm:pt modelId="{AA38E3F3-2792-4703-AB58-8FE9B0FB808F}" type="parTrans" cxnId="{B2B58831-504A-481F-8DCA-3D47D568F7AF}">
      <dgm:prSet/>
      <dgm:spPr/>
      <dgm:t>
        <a:bodyPr/>
        <a:lstStyle/>
        <a:p>
          <a:endParaRPr lang="en-US"/>
        </a:p>
      </dgm:t>
    </dgm:pt>
    <dgm:pt modelId="{29CB6CC9-AA0B-4566-AF27-F7AED6B66275}" type="sibTrans" cxnId="{B2B58831-504A-481F-8DCA-3D47D568F7AF}">
      <dgm:prSet/>
      <dgm:spPr/>
      <dgm:t>
        <a:bodyPr/>
        <a:lstStyle/>
        <a:p>
          <a:endParaRPr lang="en-US"/>
        </a:p>
      </dgm:t>
    </dgm:pt>
    <dgm:pt modelId="{0144AB23-E948-4A93-ABB7-D44B541A287C}">
      <dgm:prSet phldrT="[Text]"/>
      <dgm:spPr/>
      <dgm:t>
        <a:bodyPr/>
        <a:lstStyle/>
        <a:p>
          <a:r>
            <a:rPr lang="en-US" dirty="0"/>
            <a:t>Calculate clusters on the </a:t>
          </a:r>
          <a:r>
            <a:rPr lang="en-US" dirty="0">
              <a:solidFill>
                <a:srgbClr val="FF0000"/>
              </a:solidFill>
            </a:rPr>
            <a:t>remaining data</a:t>
          </a:r>
        </a:p>
      </dgm:t>
    </dgm:pt>
    <dgm:pt modelId="{4FAAC233-7E90-4C13-B883-DBEC4BB453FD}" type="parTrans" cxnId="{24A72106-75C9-4AF1-A89B-EEB7AFB10D23}">
      <dgm:prSet/>
      <dgm:spPr/>
      <dgm:t>
        <a:bodyPr/>
        <a:lstStyle/>
        <a:p>
          <a:endParaRPr lang="en-US"/>
        </a:p>
      </dgm:t>
    </dgm:pt>
    <dgm:pt modelId="{8E7F8A19-BD77-45B5-A000-F14FBF3F7149}" type="sibTrans" cxnId="{24A72106-75C9-4AF1-A89B-EEB7AFB10D23}">
      <dgm:prSet/>
      <dgm:spPr/>
      <dgm:t>
        <a:bodyPr/>
        <a:lstStyle/>
        <a:p>
          <a:endParaRPr lang="en-US"/>
        </a:p>
      </dgm:t>
    </dgm:pt>
    <dgm:pt modelId="{4F88DE12-ECAA-4E69-9CC7-F47D64E3AB12}" type="pres">
      <dgm:prSet presAssocID="{216C63CD-D253-4992-BC85-9283D796A7B5}" presName="linearFlow" presStyleCnt="0">
        <dgm:presLayoutVars>
          <dgm:resizeHandles val="exact"/>
        </dgm:presLayoutVars>
      </dgm:prSet>
      <dgm:spPr/>
    </dgm:pt>
    <dgm:pt modelId="{89A3B43D-41D4-4F87-9CA7-91CFAFBAC23D}" type="pres">
      <dgm:prSet presAssocID="{8B134AD9-2C38-4B9E-B33F-607291E4E684}" presName="node" presStyleLbl="node1" presStyleIdx="0" presStyleCnt="3">
        <dgm:presLayoutVars>
          <dgm:bulletEnabled val="1"/>
        </dgm:presLayoutVars>
      </dgm:prSet>
      <dgm:spPr/>
    </dgm:pt>
    <dgm:pt modelId="{A51FA3B4-60F0-4BEE-AAB6-E2A57DF44DA3}" type="pres">
      <dgm:prSet presAssocID="{B5245C07-D1BA-4846-BFF0-DAE54A2ED430}" presName="sibTrans" presStyleLbl="sibTrans2D1" presStyleIdx="0" presStyleCnt="2"/>
      <dgm:spPr/>
    </dgm:pt>
    <dgm:pt modelId="{DC57F5B0-58F3-4059-B4F6-0A9D0FE8D39B}" type="pres">
      <dgm:prSet presAssocID="{B5245C07-D1BA-4846-BFF0-DAE54A2ED430}" presName="connectorText" presStyleLbl="sibTrans2D1" presStyleIdx="0" presStyleCnt="2"/>
      <dgm:spPr/>
    </dgm:pt>
    <dgm:pt modelId="{E296A065-26A2-41CF-A51E-F98AA14BA9BA}" type="pres">
      <dgm:prSet presAssocID="{E6C79B07-638B-4F5A-B60C-E806FB6DA870}" presName="node" presStyleLbl="node1" presStyleIdx="1" presStyleCnt="3">
        <dgm:presLayoutVars>
          <dgm:bulletEnabled val="1"/>
        </dgm:presLayoutVars>
      </dgm:prSet>
      <dgm:spPr/>
    </dgm:pt>
    <dgm:pt modelId="{643570E6-1F4B-49B5-B990-B05CDAFD9E21}" type="pres">
      <dgm:prSet presAssocID="{29CB6CC9-AA0B-4566-AF27-F7AED6B66275}" presName="sibTrans" presStyleLbl="sibTrans2D1" presStyleIdx="1" presStyleCnt="2"/>
      <dgm:spPr/>
    </dgm:pt>
    <dgm:pt modelId="{98D2EE68-7A75-42EB-9FFC-3299A2CE908A}" type="pres">
      <dgm:prSet presAssocID="{29CB6CC9-AA0B-4566-AF27-F7AED6B66275}" presName="connectorText" presStyleLbl="sibTrans2D1" presStyleIdx="1" presStyleCnt="2"/>
      <dgm:spPr/>
    </dgm:pt>
    <dgm:pt modelId="{9621E877-62F3-4B03-AC2E-A4F2E2472FAB}" type="pres">
      <dgm:prSet presAssocID="{0144AB23-E948-4A93-ABB7-D44B541A287C}" presName="node" presStyleLbl="node1" presStyleIdx="2" presStyleCnt="3">
        <dgm:presLayoutVars>
          <dgm:bulletEnabled val="1"/>
        </dgm:presLayoutVars>
      </dgm:prSet>
      <dgm:spPr/>
    </dgm:pt>
  </dgm:ptLst>
  <dgm:cxnLst>
    <dgm:cxn modelId="{24A72106-75C9-4AF1-A89B-EEB7AFB10D23}" srcId="{216C63CD-D253-4992-BC85-9283D796A7B5}" destId="{0144AB23-E948-4A93-ABB7-D44B541A287C}" srcOrd="2" destOrd="0" parTransId="{4FAAC233-7E90-4C13-B883-DBEC4BB453FD}" sibTransId="{8E7F8A19-BD77-45B5-A000-F14FBF3F7149}"/>
    <dgm:cxn modelId="{D606CE0F-DC00-4F26-91AA-34E27AAA5439}" type="presOf" srcId="{29CB6CC9-AA0B-4566-AF27-F7AED6B66275}" destId="{643570E6-1F4B-49B5-B990-B05CDAFD9E21}" srcOrd="0" destOrd="0" presId="urn:microsoft.com/office/officeart/2005/8/layout/process2"/>
    <dgm:cxn modelId="{162E4012-606A-4E3C-BD1F-68075330181A}" type="presOf" srcId="{29CB6CC9-AA0B-4566-AF27-F7AED6B66275}" destId="{98D2EE68-7A75-42EB-9FFC-3299A2CE908A}" srcOrd="1" destOrd="0" presId="urn:microsoft.com/office/officeart/2005/8/layout/process2"/>
    <dgm:cxn modelId="{5291C115-953E-495B-BE68-A59EB799B20B}" type="presOf" srcId="{216C63CD-D253-4992-BC85-9283D796A7B5}" destId="{4F88DE12-ECAA-4E69-9CC7-F47D64E3AB12}" srcOrd="0" destOrd="0" presId="urn:microsoft.com/office/officeart/2005/8/layout/process2"/>
    <dgm:cxn modelId="{2E613D21-49C6-43C9-ACFF-703CCEDEDCD6}" type="presOf" srcId="{0144AB23-E948-4A93-ABB7-D44B541A287C}" destId="{9621E877-62F3-4B03-AC2E-A4F2E2472FAB}" srcOrd="0" destOrd="0" presId="urn:microsoft.com/office/officeart/2005/8/layout/process2"/>
    <dgm:cxn modelId="{B2B58831-504A-481F-8DCA-3D47D568F7AF}" srcId="{216C63CD-D253-4992-BC85-9283D796A7B5}" destId="{E6C79B07-638B-4F5A-B60C-E806FB6DA870}" srcOrd="1" destOrd="0" parTransId="{AA38E3F3-2792-4703-AB58-8FE9B0FB808F}" sibTransId="{29CB6CC9-AA0B-4566-AF27-F7AED6B66275}"/>
    <dgm:cxn modelId="{84CBC95D-CC30-4B15-9C08-16A7E8424EB4}" srcId="{216C63CD-D253-4992-BC85-9283D796A7B5}" destId="{8B134AD9-2C38-4B9E-B33F-607291E4E684}" srcOrd="0" destOrd="0" parTransId="{5C92FF48-83CA-4090-B22B-68C4C4A3B083}" sibTransId="{B5245C07-D1BA-4846-BFF0-DAE54A2ED430}"/>
    <dgm:cxn modelId="{9D75CE6A-7D3C-4D53-9C9E-630CE9108E69}" type="presOf" srcId="{E6C79B07-638B-4F5A-B60C-E806FB6DA870}" destId="{E296A065-26A2-41CF-A51E-F98AA14BA9BA}" srcOrd="0" destOrd="0" presId="urn:microsoft.com/office/officeart/2005/8/layout/process2"/>
    <dgm:cxn modelId="{7192DEA4-A78C-46DA-A476-7CCF8CE6EDA0}" type="presOf" srcId="{B5245C07-D1BA-4846-BFF0-DAE54A2ED430}" destId="{DC57F5B0-58F3-4059-B4F6-0A9D0FE8D39B}" srcOrd="1" destOrd="0" presId="urn:microsoft.com/office/officeart/2005/8/layout/process2"/>
    <dgm:cxn modelId="{47EFC7ED-4743-4822-B5BD-E6C255E818E0}" type="presOf" srcId="{B5245C07-D1BA-4846-BFF0-DAE54A2ED430}" destId="{A51FA3B4-60F0-4BEE-AAB6-E2A57DF44DA3}" srcOrd="0" destOrd="0" presId="urn:microsoft.com/office/officeart/2005/8/layout/process2"/>
    <dgm:cxn modelId="{0C1C68EF-17E6-4D5E-94D5-9ED79C8948BC}" type="presOf" srcId="{8B134AD9-2C38-4B9E-B33F-607291E4E684}" destId="{89A3B43D-41D4-4F87-9CA7-91CFAFBAC23D}" srcOrd="0" destOrd="0" presId="urn:microsoft.com/office/officeart/2005/8/layout/process2"/>
    <dgm:cxn modelId="{6658644F-0712-47E1-A686-28285A5773C3}" type="presParOf" srcId="{4F88DE12-ECAA-4E69-9CC7-F47D64E3AB12}" destId="{89A3B43D-41D4-4F87-9CA7-91CFAFBAC23D}" srcOrd="0" destOrd="0" presId="urn:microsoft.com/office/officeart/2005/8/layout/process2"/>
    <dgm:cxn modelId="{32FF1F28-AF44-4FEC-A07C-8DAD6D3665BA}" type="presParOf" srcId="{4F88DE12-ECAA-4E69-9CC7-F47D64E3AB12}" destId="{A51FA3B4-60F0-4BEE-AAB6-E2A57DF44DA3}" srcOrd="1" destOrd="0" presId="urn:microsoft.com/office/officeart/2005/8/layout/process2"/>
    <dgm:cxn modelId="{28CD3553-1327-4504-AC76-46095EA9DD2A}" type="presParOf" srcId="{A51FA3B4-60F0-4BEE-AAB6-E2A57DF44DA3}" destId="{DC57F5B0-58F3-4059-B4F6-0A9D0FE8D39B}" srcOrd="0" destOrd="0" presId="urn:microsoft.com/office/officeart/2005/8/layout/process2"/>
    <dgm:cxn modelId="{A80538FF-43CC-4A5B-8747-5287810560A9}" type="presParOf" srcId="{4F88DE12-ECAA-4E69-9CC7-F47D64E3AB12}" destId="{E296A065-26A2-41CF-A51E-F98AA14BA9BA}" srcOrd="2" destOrd="0" presId="urn:microsoft.com/office/officeart/2005/8/layout/process2"/>
    <dgm:cxn modelId="{B4D17376-0399-461D-BF3D-3EA0C14F8170}" type="presParOf" srcId="{4F88DE12-ECAA-4E69-9CC7-F47D64E3AB12}" destId="{643570E6-1F4B-49B5-B990-B05CDAFD9E21}" srcOrd="3" destOrd="0" presId="urn:microsoft.com/office/officeart/2005/8/layout/process2"/>
    <dgm:cxn modelId="{16BE2239-8457-46A4-A200-AA9E1E30F22C}" type="presParOf" srcId="{643570E6-1F4B-49B5-B990-B05CDAFD9E21}" destId="{98D2EE68-7A75-42EB-9FFC-3299A2CE908A}" srcOrd="0" destOrd="0" presId="urn:microsoft.com/office/officeart/2005/8/layout/process2"/>
    <dgm:cxn modelId="{4C2A0F2C-6F06-4934-8DC1-917FBC606A13}" type="presParOf" srcId="{4F88DE12-ECAA-4E69-9CC7-F47D64E3AB12}" destId="{9621E877-62F3-4B03-AC2E-A4F2E2472FA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3B43D-41D4-4F87-9CA7-91CFAFBAC23D}">
      <dsp:nvSpPr>
        <dsp:cNvPr id="0" name=""/>
        <dsp:cNvSpPr/>
      </dsp:nvSpPr>
      <dsp:spPr>
        <a:xfrm>
          <a:off x="1501040" y="0"/>
          <a:ext cx="1886783" cy="1048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Remove missing dimension data</a:t>
          </a:r>
        </a:p>
      </dsp:txBody>
      <dsp:txXfrm>
        <a:off x="1531741" y="30701"/>
        <a:ext cx="1825381" cy="986811"/>
      </dsp:txXfrm>
    </dsp:sp>
    <dsp:sp modelId="{A51FA3B4-60F0-4BEE-AAB6-E2A57DF44DA3}">
      <dsp:nvSpPr>
        <dsp:cNvPr id="0" name=""/>
        <dsp:cNvSpPr/>
      </dsp:nvSpPr>
      <dsp:spPr>
        <a:xfrm rot="5400000">
          <a:off x="2247892" y="1074418"/>
          <a:ext cx="393079" cy="471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302923" y="1113726"/>
        <a:ext cx="283017" cy="275155"/>
      </dsp:txXfrm>
    </dsp:sp>
    <dsp:sp modelId="{E296A065-26A2-41CF-A51E-F98AA14BA9BA}">
      <dsp:nvSpPr>
        <dsp:cNvPr id="0" name=""/>
        <dsp:cNvSpPr/>
      </dsp:nvSpPr>
      <dsp:spPr>
        <a:xfrm>
          <a:off x="1501040" y="1572319"/>
          <a:ext cx="1886783" cy="1048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Detect outliers using MST</a:t>
          </a:r>
        </a:p>
      </dsp:txBody>
      <dsp:txXfrm>
        <a:off x="1531741" y="1603020"/>
        <a:ext cx="1825381" cy="986811"/>
      </dsp:txXfrm>
    </dsp:sp>
    <dsp:sp modelId="{643570E6-1F4B-49B5-B990-B05CDAFD9E21}">
      <dsp:nvSpPr>
        <dsp:cNvPr id="0" name=""/>
        <dsp:cNvSpPr/>
      </dsp:nvSpPr>
      <dsp:spPr>
        <a:xfrm rot="5400000">
          <a:off x="2247892" y="2646737"/>
          <a:ext cx="393079" cy="471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302923" y="2686045"/>
        <a:ext cx="283017" cy="275155"/>
      </dsp:txXfrm>
    </dsp:sp>
    <dsp:sp modelId="{9621E877-62F3-4B03-AC2E-A4F2E2472FAB}">
      <dsp:nvSpPr>
        <dsp:cNvPr id="0" name=""/>
        <dsp:cNvSpPr/>
      </dsp:nvSpPr>
      <dsp:spPr>
        <a:xfrm>
          <a:off x="1501040" y="3144639"/>
          <a:ext cx="1886783" cy="1048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clusters on the </a:t>
          </a:r>
          <a:r>
            <a:rPr lang="en-US" sz="1900" kern="1200" dirty="0">
              <a:solidFill>
                <a:srgbClr val="FF0000"/>
              </a:solidFill>
            </a:rPr>
            <a:t>remaining data</a:t>
          </a:r>
        </a:p>
      </dsp:txBody>
      <dsp:txXfrm>
        <a:off x="1531741" y="3175340"/>
        <a:ext cx="1825381" cy="986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4E1006C-04F5-46F5-9609-DC60BF8FC7CA}"/>
              </a:ext>
            </a:extLst>
          </p:cNvPr>
          <p:cNvGrpSpPr/>
          <p:nvPr/>
        </p:nvGrpSpPr>
        <p:grpSpPr>
          <a:xfrm>
            <a:off x="0" y="2188"/>
            <a:ext cx="12192000" cy="3247244"/>
            <a:chOff x="-632724" y="1231744"/>
            <a:chExt cx="10904948" cy="29044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E0B811-319D-42AD-BDB2-21FE4C8D6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/>
            <a:stretch/>
          </p:blipFill>
          <p:spPr>
            <a:xfrm>
              <a:off x="4176224" y="1231744"/>
              <a:ext cx="6096000" cy="290444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2388F9-D7D9-4B6F-A6CC-CE03673E8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-632724" y="1231744"/>
              <a:ext cx="6096000" cy="290444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BA3D5C2-A52F-48A9-A961-1CB4E21B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64" y="3089904"/>
            <a:ext cx="12207964" cy="39132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6012" y="5084737"/>
            <a:ext cx="4194445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2/4/2022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Cluster - Sankey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6E66177-3E63-4DB1-B96D-7A634A9A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849"/>
            <a:ext cx="12192000" cy="40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Cluster – Outlier and missing dimension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4D4014-3C98-4217-A3AA-AC48CE11A6F2}"/>
              </a:ext>
            </a:extLst>
          </p:cNvPr>
          <p:cNvGrpSpPr/>
          <p:nvPr/>
        </p:nvGrpSpPr>
        <p:grpSpPr>
          <a:xfrm>
            <a:off x="8340090" y="1607446"/>
            <a:ext cx="3735027" cy="5252759"/>
            <a:chOff x="0" y="1110615"/>
            <a:chExt cx="4552950" cy="64030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D4E6D1-0B5C-4884-89E5-B2DF16B8B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10615"/>
              <a:ext cx="4552950" cy="48196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ED7F65-C715-4D63-A3AC-9BBC81B7E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3" r="8913" b="23745"/>
            <a:stretch/>
          </p:blipFill>
          <p:spPr>
            <a:xfrm>
              <a:off x="0" y="5930265"/>
              <a:ext cx="4552950" cy="1583396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4BFDF66-6195-4AF9-B832-F211B262A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2265"/>
            <a:ext cx="4215149" cy="17705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AF57BF-6AED-49B8-83EA-0195D5D354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426"/>
          <a:stretch/>
        </p:blipFill>
        <p:spPr>
          <a:xfrm>
            <a:off x="0" y="2782790"/>
            <a:ext cx="4215148" cy="402799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96A36E-55A0-4067-8C2F-889E4E7F5C2F}"/>
              </a:ext>
            </a:extLst>
          </p:cNvPr>
          <p:cNvSpPr/>
          <p:nvPr/>
        </p:nvSpPr>
        <p:spPr>
          <a:xfrm>
            <a:off x="1623060" y="2103120"/>
            <a:ext cx="685800" cy="2301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20A4ED5-94D3-4048-A7D1-7481C3538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680155"/>
              </p:ext>
            </p:extLst>
          </p:nvPr>
        </p:nvGraphicFramePr>
        <p:xfrm>
          <a:off x="3651567" y="1772777"/>
          <a:ext cx="4888865" cy="4192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8DB894C-F81B-4F7C-AC22-D1F52F5FF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" t="75216" r="8913"/>
          <a:stretch/>
        </p:blipFill>
        <p:spPr>
          <a:xfrm>
            <a:off x="8340089" y="1020889"/>
            <a:ext cx="3735023" cy="42217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760B8-5437-4BB1-947D-82F222095F37}"/>
              </a:ext>
            </a:extLst>
          </p:cNvPr>
          <p:cNvCxnSpPr>
            <a:endCxn id="24" idx="1"/>
          </p:cNvCxnSpPr>
          <p:nvPr/>
        </p:nvCxnSpPr>
        <p:spPr>
          <a:xfrm flipV="1">
            <a:off x="7052310" y="1231979"/>
            <a:ext cx="1287779" cy="110126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C85C50-60A5-498B-A6AC-9B98975551FE}"/>
              </a:ext>
            </a:extLst>
          </p:cNvPr>
          <p:cNvCxnSpPr>
            <a:cxnSpLocks/>
          </p:cNvCxnSpPr>
          <p:nvPr/>
        </p:nvCxnSpPr>
        <p:spPr>
          <a:xfrm flipH="1">
            <a:off x="4215148" y="5383530"/>
            <a:ext cx="95868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7FA886-10D8-4448-AB73-6F1F8663AD36}"/>
              </a:ext>
            </a:extLst>
          </p:cNvPr>
          <p:cNvCxnSpPr>
            <a:cxnSpLocks/>
          </p:cNvCxnSpPr>
          <p:nvPr/>
        </p:nvCxnSpPr>
        <p:spPr>
          <a:xfrm>
            <a:off x="7090409" y="3869203"/>
            <a:ext cx="124968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5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072E50-AE93-4A50-8B1D-CDAADD225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"/>
          <a:stretch/>
        </p:blipFill>
        <p:spPr>
          <a:xfrm>
            <a:off x="4432157" y="5220626"/>
            <a:ext cx="7777681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A460B4-8662-4C64-9AAF-62744D71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070"/>
            <a:ext cx="12192000" cy="402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Cluster - Sankey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1B5B58-D3C0-4821-BAB3-180929D3B2BB}"/>
              </a:ext>
            </a:extLst>
          </p:cNvPr>
          <p:cNvSpPr/>
          <p:nvPr/>
        </p:nvSpPr>
        <p:spPr>
          <a:xfrm>
            <a:off x="6960871" y="3328501"/>
            <a:ext cx="1108709" cy="1004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8626BF-8C92-4E38-81E7-CE9B7D4D2BE9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7515226" y="3429000"/>
            <a:ext cx="805772" cy="17916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E89D8DE-4A97-41CD-9C63-69A0B11F21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" r="4382"/>
          <a:stretch/>
        </p:blipFill>
        <p:spPr>
          <a:xfrm>
            <a:off x="4432157" y="6048142"/>
            <a:ext cx="7777681" cy="7715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594997-D15E-4C07-8086-192581D6ACC7}"/>
              </a:ext>
            </a:extLst>
          </p:cNvPr>
          <p:cNvCxnSpPr/>
          <p:nvPr/>
        </p:nvCxnSpPr>
        <p:spPr>
          <a:xfrm>
            <a:off x="4964604" y="5749930"/>
            <a:ext cx="0" cy="525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1111E3-A693-4B9E-8B00-F492F96BEE31}"/>
              </a:ext>
            </a:extLst>
          </p:cNvPr>
          <p:cNvCxnSpPr/>
          <p:nvPr/>
        </p:nvCxnSpPr>
        <p:spPr>
          <a:xfrm>
            <a:off x="7433484" y="5749930"/>
            <a:ext cx="0" cy="525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669344-26D3-468D-9602-22F9690881EB}"/>
              </a:ext>
            </a:extLst>
          </p:cNvPr>
          <p:cNvCxnSpPr/>
          <p:nvPr/>
        </p:nvCxnSpPr>
        <p:spPr>
          <a:xfrm>
            <a:off x="9856644" y="5749930"/>
            <a:ext cx="0" cy="525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1F5FE4-157D-43E1-A20D-E0FCE0AFF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27329"/>
            <a:ext cx="4378643" cy="1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Cluster - Sankey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07069E6-E2E6-4188-B275-849D43DF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607447"/>
            <a:ext cx="95154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Cluster – Outlier highlight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42386BA-85E3-4268-AFC2-AFBA66C7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27330"/>
            <a:ext cx="10706100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EDE96-81C4-4C4B-B526-BA1953C6814F}"/>
              </a:ext>
            </a:extLst>
          </p:cNvPr>
          <p:cNvSpPr txBox="1"/>
          <p:nvPr/>
        </p:nvSpPr>
        <p:spPr>
          <a:xfrm>
            <a:off x="742950" y="1267027"/>
            <a:ext cx="769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Mouseover outlier group to locate outlier point on the stream with black circles.</a:t>
            </a:r>
          </a:p>
          <a:p>
            <a:r>
              <a:rPr lang="en-US" dirty="0"/>
              <a:t>The size of circle related to #compute</a:t>
            </a:r>
          </a:p>
        </p:txBody>
      </p:sp>
    </p:spTree>
    <p:extLst>
      <p:ext uri="{BB962C8B-B14F-4D97-AF65-F5344CB8AC3E}">
        <p14:creationId xmlns:p14="http://schemas.microsoft.com/office/powerpoint/2010/main" val="1436609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F1AC8-3DB8-42D5-A37E-B6FAAA2E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1808402"/>
            <a:ext cx="11014710" cy="4041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Cluster – Future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407910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00767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8106BC-95F2-405A-A778-F356D41B4EFB}"/>
              </a:ext>
            </a:extLst>
          </p:cNvPr>
          <p:cNvSpPr txBox="1"/>
          <p:nvPr/>
        </p:nvSpPr>
        <p:spPr>
          <a:xfrm>
            <a:off x="838200" y="1313590"/>
            <a:ext cx="11014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scale to 0-1 from min-max data  </a:t>
            </a:r>
            <a:r>
              <a:rPr lang="en-US" dirty="0">
                <a:solidFill>
                  <a:srgbClr val="FF0000"/>
                </a:solidFill>
              </a:rPr>
              <a:t>-   Calculate min-max for each dimension not for unit ( Temperature)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=&gt; Get </a:t>
            </a:r>
            <a:r>
              <a:rPr lang="en-US" dirty="0"/>
              <a:t>general range for dimension and metric (manage metric range?)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0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ED552D-CB4E-4304-9521-E0E0BA0619BB}">
  <ds:schemaRefs>
    <ds:schemaRef ds:uri="89b357b8-24de-4efd-83d6-488c2953c3ca"/>
    <ds:schemaRef ds:uri="a6e42570-7845-4378-8e20-72d8f65608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33460</TotalTime>
  <Words>96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Cluster</vt:lpstr>
      <vt:lpstr>Cluster - Sankey</vt:lpstr>
      <vt:lpstr>Cluster – Outlier and missing dimension data</vt:lpstr>
      <vt:lpstr>Cluster - Sankey</vt:lpstr>
      <vt:lpstr>Cluster - Sankey</vt:lpstr>
      <vt:lpstr>Cluster – Outlier highlight</vt:lpstr>
      <vt:lpstr>Cluster –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SpiralLayout</dc:title>
  <dc:creator>Nguyen, Ngan V T</dc:creator>
  <cp:lastModifiedBy>Nguyen, Ngan V T</cp:lastModifiedBy>
  <cp:revision>10</cp:revision>
  <dcterms:created xsi:type="dcterms:W3CDTF">2020-10-27T11:24:13Z</dcterms:created>
  <dcterms:modified xsi:type="dcterms:W3CDTF">2022-02-08T01:15:36Z</dcterms:modified>
</cp:coreProperties>
</file>