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84" r:id="rId6"/>
    <p:sldId id="285" r:id="rId7"/>
    <p:sldId id="286" r:id="rId8"/>
    <p:sldId id="287" r:id="rId9"/>
    <p:sldId id="288" r:id="rId10"/>
    <p:sldId id="289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3A66C8-37A4-4490-8595-FA386233264E}" v="314" dt="2020-10-09T16:09:05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4" d="100"/>
          <a:sy n="74" d="100"/>
        </p:scale>
        <p:origin x="965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, Ngan V T" userId="2e7dd130-d492-47b2-9c30-14fe0e0286bb" providerId="ADAL" clId="{083A66C8-37A4-4490-8595-FA386233264E}"/>
    <pc:docChg chg="undo custSel addSld delSld modSld">
      <pc:chgData name="Nguyen, Ngan V T" userId="2e7dd130-d492-47b2-9c30-14fe0e0286bb" providerId="ADAL" clId="{083A66C8-37A4-4490-8595-FA386233264E}" dt="2020-10-09T16:09:05.816" v="417" actId="571"/>
      <pc:docMkLst>
        <pc:docMk/>
      </pc:docMkLst>
      <pc:sldChg chg="modSp">
        <pc:chgData name="Nguyen, Ngan V T" userId="2e7dd130-d492-47b2-9c30-14fe0e0286bb" providerId="ADAL" clId="{083A66C8-37A4-4490-8595-FA386233264E}" dt="2020-10-09T15:08:39.393" v="169" actId="20577"/>
        <pc:sldMkLst>
          <pc:docMk/>
          <pc:sldMk cId="2695607779" sldId="256"/>
        </pc:sldMkLst>
        <pc:spChg chg="mod">
          <ac:chgData name="Nguyen, Ngan V T" userId="2e7dd130-d492-47b2-9c30-14fe0e0286bb" providerId="ADAL" clId="{083A66C8-37A4-4490-8595-FA386233264E}" dt="2020-10-09T15:08:39.393" v="169" actId="20577"/>
          <ac:spMkLst>
            <pc:docMk/>
            <pc:sldMk cId="2695607779" sldId="256"/>
            <ac:spMk id="2" creationId="{71F44BF3-E008-4BF2-B500-4B40581164C8}"/>
          </ac:spMkLst>
        </pc:spChg>
        <pc:spChg chg="mod">
          <ac:chgData name="Nguyen, Ngan V T" userId="2e7dd130-d492-47b2-9c30-14fe0e0286bb" providerId="ADAL" clId="{083A66C8-37A4-4490-8595-FA386233264E}" dt="2020-10-09T15:05:33.025" v="137" actId="20577"/>
          <ac:spMkLst>
            <pc:docMk/>
            <pc:sldMk cId="2695607779" sldId="256"/>
            <ac:spMk id="3" creationId="{1CD965EB-BB9B-42E4-9293-25D05B641177}"/>
          </ac:spMkLst>
        </pc:spChg>
      </pc:sldChg>
      <pc:sldChg chg="del">
        <pc:chgData name="Nguyen, Ngan V T" userId="2e7dd130-d492-47b2-9c30-14fe0e0286bb" providerId="ADAL" clId="{083A66C8-37A4-4490-8595-FA386233264E}" dt="2020-10-09T09:14:54.257" v="24" actId="2696"/>
        <pc:sldMkLst>
          <pc:docMk/>
          <pc:sldMk cId="3645580862" sldId="273"/>
        </pc:sldMkLst>
      </pc:sldChg>
      <pc:sldChg chg="del">
        <pc:chgData name="Nguyen, Ngan V T" userId="2e7dd130-d492-47b2-9c30-14fe0e0286bb" providerId="ADAL" clId="{083A66C8-37A4-4490-8595-FA386233264E}" dt="2020-10-09T09:14:50.248" v="16" actId="2696"/>
        <pc:sldMkLst>
          <pc:docMk/>
          <pc:sldMk cId="317099554" sldId="275"/>
        </pc:sldMkLst>
      </pc:sldChg>
      <pc:sldChg chg="del">
        <pc:chgData name="Nguyen, Ngan V T" userId="2e7dd130-d492-47b2-9c30-14fe0e0286bb" providerId="ADAL" clId="{083A66C8-37A4-4490-8595-FA386233264E}" dt="2020-10-09T09:14:50.260" v="17" actId="2696"/>
        <pc:sldMkLst>
          <pc:docMk/>
          <pc:sldMk cId="1430179557" sldId="276"/>
        </pc:sldMkLst>
      </pc:sldChg>
      <pc:sldChg chg="del">
        <pc:chgData name="Nguyen, Ngan V T" userId="2e7dd130-d492-47b2-9c30-14fe0e0286bb" providerId="ADAL" clId="{083A66C8-37A4-4490-8595-FA386233264E}" dt="2020-10-09T09:14:50.270" v="18" actId="2696"/>
        <pc:sldMkLst>
          <pc:docMk/>
          <pc:sldMk cId="2366928906" sldId="277"/>
        </pc:sldMkLst>
      </pc:sldChg>
      <pc:sldChg chg="del">
        <pc:chgData name="Nguyen, Ngan V T" userId="2e7dd130-d492-47b2-9c30-14fe0e0286bb" providerId="ADAL" clId="{083A66C8-37A4-4490-8595-FA386233264E}" dt="2020-10-09T09:14:50.298" v="19" actId="2696"/>
        <pc:sldMkLst>
          <pc:docMk/>
          <pc:sldMk cId="2428531716" sldId="278"/>
        </pc:sldMkLst>
      </pc:sldChg>
      <pc:sldChg chg="del">
        <pc:chgData name="Nguyen, Ngan V T" userId="2e7dd130-d492-47b2-9c30-14fe0e0286bb" providerId="ADAL" clId="{083A66C8-37A4-4490-8595-FA386233264E}" dt="2020-10-09T09:14:50.309" v="20" actId="2696"/>
        <pc:sldMkLst>
          <pc:docMk/>
          <pc:sldMk cId="2005963237" sldId="279"/>
        </pc:sldMkLst>
      </pc:sldChg>
      <pc:sldChg chg="del">
        <pc:chgData name="Nguyen, Ngan V T" userId="2e7dd130-d492-47b2-9c30-14fe0e0286bb" providerId="ADAL" clId="{083A66C8-37A4-4490-8595-FA386233264E}" dt="2020-10-09T09:14:50.328" v="21" actId="2696"/>
        <pc:sldMkLst>
          <pc:docMk/>
          <pc:sldMk cId="3142983061" sldId="280"/>
        </pc:sldMkLst>
      </pc:sldChg>
      <pc:sldChg chg="del">
        <pc:chgData name="Nguyen, Ngan V T" userId="2e7dd130-d492-47b2-9c30-14fe0e0286bb" providerId="ADAL" clId="{083A66C8-37A4-4490-8595-FA386233264E}" dt="2020-10-09T09:14:50.333" v="22" actId="2696"/>
        <pc:sldMkLst>
          <pc:docMk/>
          <pc:sldMk cId="124949106" sldId="281"/>
        </pc:sldMkLst>
      </pc:sldChg>
      <pc:sldChg chg="del">
        <pc:chgData name="Nguyen, Ngan V T" userId="2e7dd130-d492-47b2-9c30-14fe0e0286bb" providerId="ADAL" clId="{083A66C8-37A4-4490-8595-FA386233264E}" dt="2020-10-09T09:14:50.338" v="23" actId="2696"/>
        <pc:sldMkLst>
          <pc:docMk/>
          <pc:sldMk cId="3524549368" sldId="282"/>
        </pc:sldMkLst>
      </pc:sldChg>
      <pc:sldChg chg="modSp">
        <pc:chgData name="Nguyen, Ngan V T" userId="2e7dd130-d492-47b2-9c30-14fe0e0286bb" providerId="ADAL" clId="{083A66C8-37A4-4490-8595-FA386233264E}" dt="2020-10-09T14:38:21.266" v="75" actId="1076"/>
        <pc:sldMkLst>
          <pc:docMk/>
          <pc:sldMk cId="322886048" sldId="284"/>
        </pc:sldMkLst>
        <pc:spChg chg="mod">
          <ac:chgData name="Nguyen, Ngan V T" userId="2e7dd130-d492-47b2-9c30-14fe0e0286bb" providerId="ADAL" clId="{083A66C8-37A4-4490-8595-FA386233264E}" dt="2020-10-09T14:38:21.266" v="75" actId="1076"/>
          <ac:spMkLst>
            <pc:docMk/>
            <pc:sldMk cId="322886048" sldId="284"/>
            <ac:spMk id="8" creationId="{12BBE1EB-57FD-47F3-9F7E-1BEE7E29A12C}"/>
          </ac:spMkLst>
        </pc:spChg>
      </pc:sldChg>
      <pc:sldChg chg="addSp delSp modSp modAnim">
        <pc:chgData name="Nguyen, Ngan V T" userId="2e7dd130-d492-47b2-9c30-14fe0e0286bb" providerId="ADAL" clId="{083A66C8-37A4-4490-8595-FA386233264E}" dt="2020-10-09T15:29:41.374" v="416" actId="1076"/>
        <pc:sldMkLst>
          <pc:docMk/>
          <pc:sldMk cId="638920990" sldId="285"/>
        </pc:sldMkLst>
        <pc:spChg chg="add mod">
          <ac:chgData name="Nguyen, Ngan V T" userId="2e7dd130-d492-47b2-9c30-14fe0e0286bb" providerId="ADAL" clId="{083A66C8-37A4-4490-8595-FA386233264E}" dt="2020-10-09T15:26:39.992" v="274" actId="164"/>
          <ac:spMkLst>
            <pc:docMk/>
            <pc:sldMk cId="638920990" sldId="285"/>
            <ac:spMk id="2" creationId="{65FC72C4-16D1-4387-859F-6E6F10A348A0}"/>
          </ac:spMkLst>
        </pc:spChg>
        <pc:spChg chg="add mod">
          <ac:chgData name="Nguyen, Ngan V T" userId="2e7dd130-d492-47b2-9c30-14fe0e0286bb" providerId="ADAL" clId="{083A66C8-37A4-4490-8595-FA386233264E}" dt="2020-10-09T15:24:17.070" v="246" actId="1076"/>
          <ac:spMkLst>
            <pc:docMk/>
            <pc:sldMk cId="638920990" sldId="285"/>
            <ac:spMk id="7" creationId="{CBC745E1-8573-4B6F-A66E-360BC1D5F569}"/>
          </ac:spMkLst>
        </pc:spChg>
        <pc:spChg chg="add mod">
          <ac:chgData name="Nguyen, Ngan V T" userId="2e7dd130-d492-47b2-9c30-14fe0e0286bb" providerId="ADAL" clId="{083A66C8-37A4-4490-8595-FA386233264E}" dt="2020-10-09T15:26:47.672" v="276" actId="164"/>
          <ac:spMkLst>
            <pc:docMk/>
            <pc:sldMk cId="638920990" sldId="285"/>
            <ac:spMk id="8" creationId="{82564288-3B93-4859-AAD1-81732E5A718B}"/>
          </ac:spMkLst>
        </pc:spChg>
        <pc:spChg chg="add mod">
          <ac:chgData name="Nguyen, Ngan V T" userId="2e7dd130-d492-47b2-9c30-14fe0e0286bb" providerId="ADAL" clId="{083A66C8-37A4-4490-8595-FA386233264E}" dt="2020-10-09T15:24:21.154" v="247" actId="207"/>
          <ac:spMkLst>
            <pc:docMk/>
            <pc:sldMk cId="638920990" sldId="285"/>
            <ac:spMk id="9" creationId="{B3F8711F-0C0A-4376-9278-A186A1DD9C3E}"/>
          </ac:spMkLst>
        </pc:spChg>
        <pc:spChg chg="del">
          <ac:chgData name="Nguyen, Ngan V T" userId="2e7dd130-d492-47b2-9c30-14fe0e0286bb" providerId="ADAL" clId="{083A66C8-37A4-4490-8595-FA386233264E}" dt="2020-10-09T08:23:07.757" v="0" actId="478"/>
          <ac:spMkLst>
            <pc:docMk/>
            <pc:sldMk cId="638920990" sldId="285"/>
            <ac:spMk id="9" creationId="{B9B56E89-5C0D-45BB-8D26-BC0DA3A6D890}"/>
          </ac:spMkLst>
        </pc:spChg>
        <pc:spChg chg="add mod">
          <ac:chgData name="Nguyen, Ngan V T" userId="2e7dd130-d492-47b2-9c30-14fe0e0286bb" providerId="ADAL" clId="{083A66C8-37A4-4490-8595-FA386233264E}" dt="2020-10-09T15:26:22.088" v="270" actId="164"/>
          <ac:spMkLst>
            <pc:docMk/>
            <pc:sldMk cId="638920990" sldId="285"/>
            <ac:spMk id="11" creationId="{5D18C5A1-3147-414E-AD23-4F48AE8DA16C}"/>
          </ac:spMkLst>
        </pc:spChg>
        <pc:spChg chg="add mod">
          <ac:chgData name="Nguyen, Ngan V T" userId="2e7dd130-d492-47b2-9c30-14fe0e0286bb" providerId="ADAL" clId="{083A66C8-37A4-4490-8595-FA386233264E}" dt="2020-10-09T15:26:30.781" v="272" actId="164"/>
          <ac:spMkLst>
            <pc:docMk/>
            <pc:sldMk cId="638920990" sldId="285"/>
            <ac:spMk id="13" creationId="{016D6BB1-0E22-4517-BE5C-36A18B465E16}"/>
          </ac:spMkLst>
        </pc:spChg>
        <pc:spChg chg="add mod">
          <ac:chgData name="Nguyen, Ngan V T" userId="2e7dd130-d492-47b2-9c30-14fe0e0286bb" providerId="ADAL" clId="{083A66C8-37A4-4490-8595-FA386233264E}" dt="2020-10-09T15:26:39.992" v="274" actId="164"/>
          <ac:spMkLst>
            <pc:docMk/>
            <pc:sldMk cId="638920990" sldId="285"/>
            <ac:spMk id="14" creationId="{14993077-6352-4FCC-8FD7-7289E628DD2C}"/>
          </ac:spMkLst>
        </pc:spChg>
        <pc:spChg chg="add mod">
          <ac:chgData name="Nguyen, Ngan V T" userId="2e7dd130-d492-47b2-9c30-14fe0e0286bb" providerId="ADAL" clId="{083A66C8-37A4-4490-8595-FA386233264E}" dt="2020-10-09T15:26:47.672" v="276" actId="164"/>
          <ac:spMkLst>
            <pc:docMk/>
            <pc:sldMk cId="638920990" sldId="285"/>
            <ac:spMk id="15" creationId="{7959039B-4CD3-4DCB-BD50-35690CCACCA5}"/>
          </ac:spMkLst>
        </pc:spChg>
        <pc:spChg chg="add mod">
          <ac:chgData name="Nguyen, Ngan V T" userId="2e7dd130-d492-47b2-9c30-14fe0e0286bb" providerId="ADAL" clId="{083A66C8-37A4-4490-8595-FA386233264E}" dt="2020-10-09T15:27:54.264" v="328" actId="20577"/>
          <ac:spMkLst>
            <pc:docMk/>
            <pc:sldMk cId="638920990" sldId="285"/>
            <ac:spMk id="19" creationId="{343F1A4D-B285-4630-8A2B-325B3D7109B3}"/>
          </ac:spMkLst>
        </pc:spChg>
        <pc:spChg chg="add mod">
          <ac:chgData name="Nguyen, Ngan V T" userId="2e7dd130-d492-47b2-9c30-14fe0e0286bb" providerId="ADAL" clId="{083A66C8-37A4-4490-8595-FA386233264E}" dt="2020-10-09T15:27:08.368" v="282" actId="20577"/>
          <ac:spMkLst>
            <pc:docMk/>
            <pc:sldMk cId="638920990" sldId="285"/>
            <ac:spMk id="20" creationId="{A84042C4-25B4-4CEE-8A56-156B3C89225A}"/>
          </ac:spMkLst>
        </pc:spChg>
        <pc:spChg chg="add mod">
          <ac:chgData name="Nguyen, Ngan V T" userId="2e7dd130-d492-47b2-9c30-14fe0e0286bb" providerId="ADAL" clId="{083A66C8-37A4-4490-8595-FA386233264E}" dt="2020-10-09T15:29:39" v="415" actId="20577"/>
          <ac:spMkLst>
            <pc:docMk/>
            <pc:sldMk cId="638920990" sldId="285"/>
            <ac:spMk id="21" creationId="{4FF1A4FA-35C6-44E3-9690-1686115032EE}"/>
          </ac:spMkLst>
        </pc:spChg>
        <pc:spChg chg="add mod">
          <ac:chgData name="Nguyen, Ngan V T" userId="2e7dd130-d492-47b2-9c30-14fe0e0286bb" providerId="ADAL" clId="{083A66C8-37A4-4490-8595-FA386233264E}" dt="2020-10-09T15:28:00.582" v="330" actId="20577"/>
          <ac:spMkLst>
            <pc:docMk/>
            <pc:sldMk cId="638920990" sldId="285"/>
            <ac:spMk id="22" creationId="{14115961-4840-4A72-AA13-DEBE875FD0D0}"/>
          </ac:spMkLst>
        </pc:spChg>
        <pc:spChg chg="add mod">
          <ac:chgData name="Nguyen, Ngan V T" userId="2e7dd130-d492-47b2-9c30-14fe0e0286bb" providerId="ADAL" clId="{083A66C8-37A4-4490-8595-FA386233264E}" dt="2020-10-09T15:29:41.374" v="416" actId="1076"/>
          <ac:spMkLst>
            <pc:docMk/>
            <pc:sldMk cId="638920990" sldId="285"/>
            <ac:spMk id="23" creationId="{CEB7EA2D-1B44-4715-BC7B-FC5A6E56CFD1}"/>
          </ac:spMkLst>
        </pc:spChg>
        <pc:spChg chg="add mod">
          <ac:chgData name="Nguyen, Ngan V T" userId="2e7dd130-d492-47b2-9c30-14fe0e0286bb" providerId="ADAL" clId="{083A66C8-37A4-4490-8595-FA386233264E}" dt="2020-10-09T15:29:41.374" v="416" actId="1076"/>
          <ac:spMkLst>
            <pc:docMk/>
            <pc:sldMk cId="638920990" sldId="285"/>
            <ac:spMk id="24" creationId="{31452A25-DF36-4920-9AF1-755DAB28AE02}"/>
          </ac:spMkLst>
        </pc:spChg>
        <pc:grpChg chg="add mod">
          <ac:chgData name="Nguyen, Ngan V T" userId="2e7dd130-d492-47b2-9c30-14fe0e0286bb" providerId="ADAL" clId="{083A66C8-37A4-4490-8595-FA386233264E}" dt="2020-10-09T15:26:22.088" v="270" actId="164"/>
          <ac:grpSpMkLst>
            <pc:docMk/>
            <pc:sldMk cId="638920990" sldId="285"/>
            <ac:grpSpMk id="10" creationId="{F0A3881D-CFE7-480D-8664-6C22E8E768A2}"/>
          </ac:grpSpMkLst>
        </pc:grpChg>
        <pc:grpChg chg="add del mod">
          <ac:chgData name="Nguyen, Ngan V T" userId="2e7dd130-d492-47b2-9c30-14fe0e0286bb" providerId="ADAL" clId="{083A66C8-37A4-4490-8595-FA386233264E}" dt="2020-10-09T09:15:18.187" v="30" actId="478"/>
          <ac:grpSpMkLst>
            <pc:docMk/>
            <pc:sldMk cId="638920990" sldId="285"/>
            <ac:grpSpMk id="11" creationId="{BC0E7B2F-DE9C-4499-A6EF-ED1575C7C2F5}"/>
          </ac:grpSpMkLst>
        </pc:grpChg>
        <pc:grpChg chg="add mod">
          <ac:chgData name="Nguyen, Ngan V T" userId="2e7dd130-d492-47b2-9c30-14fe0e0286bb" providerId="ADAL" clId="{083A66C8-37A4-4490-8595-FA386233264E}" dt="2020-10-09T15:26:30.781" v="272" actId="164"/>
          <ac:grpSpMkLst>
            <pc:docMk/>
            <pc:sldMk cId="638920990" sldId="285"/>
            <ac:grpSpMk id="16" creationId="{0049B675-9591-4F27-ABB3-C854E648369C}"/>
          </ac:grpSpMkLst>
        </pc:grpChg>
        <pc:grpChg chg="add mod">
          <ac:chgData name="Nguyen, Ngan V T" userId="2e7dd130-d492-47b2-9c30-14fe0e0286bb" providerId="ADAL" clId="{083A66C8-37A4-4490-8595-FA386233264E}" dt="2020-10-09T15:26:39.992" v="274" actId="164"/>
          <ac:grpSpMkLst>
            <pc:docMk/>
            <pc:sldMk cId="638920990" sldId="285"/>
            <ac:grpSpMk id="17" creationId="{0DCE6CD0-B76F-4B80-B6DB-2A1FEA5744FF}"/>
          </ac:grpSpMkLst>
        </pc:grpChg>
        <pc:grpChg chg="add mod">
          <ac:chgData name="Nguyen, Ngan V T" userId="2e7dd130-d492-47b2-9c30-14fe0e0286bb" providerId="ADAL" clId="{083A66C8-37A4-4490-8595-FA386233264E}" dt="2020-10-09T15:26:47.672" v="276" actId="164"/>
          <ac:grpSpMkLst>
            <pc:docMk/>
            <pc:sldMk cId="638920990" sldId="285"/>
            <ac:grpSpMk id="18" creationId="{60A4CC9B-FC15-4196-9308-5E9C659C5ACD}"/>
          </ac:grpSpMkLst>
        </pc:grpChg>
        <pc:picChg chg="add del mod">
          <ac:chgData name="Nguyen, Ngan V T" userId="2e7dd130-d492-47b2-9c30-14fe0e0286bb" providerId="ADAL" clId="{083A66C8-37A4-4490-8595-FA386233264E}" dt="2020-10-09T09:15:15.442" v="28" actId="478"/>
          <ac:picMkLst>
            <pc:docMk/>
            <pc:sldMk cId="638920990" sldId="285"/>
            <ac:picMk id="2" creationId="{A582FD56-95C8-435D-9CE7-37CC8DAE6BC1}"/>
          </ac:picMkLst>
        </pc:picChg>
        <pc:picChg chg="add del mod">
          <ac:chgData name="Nguyen, Ngan V T" userId="2e7dd130-d492-47b2-9c30-14fe0e0286bb" providerId="ADAL" clId="{083A66C8-37A4-4490-8595-FA386233264E}" dt="2020-10-09T09:15:16.674" v="29" actId="478"/>
          <ac:picMkLst>
            <pc:docMk/>
            <pc:sldMk cId="638920990" sldId="285"/>
            <ac:picMk id="7" creationId="{A29F5EE1-6BDC-46B1-A5B7-26A78218C39F}"/>
          </ac:picMkLst>
        </pc:picChg>
        <pc:picChg chg="add mod">
          <ac:chgData name="Nguyen, Ngan V T" userId="2e7dd130-d492-47b2-9c30-14fe0e0286bb" providerId="ADAL" clId="{083A66C8-37A4-4490-8595-FA386233264E}" dt="2020-10-09T09:03:45.740" v="15" actId="164"/>
          <ac:picMkLst>
            <pc:docMk/>
            <pc:sldMk cId="638920990" sldId="285"/>
            <ac:picMk id="8" creationId="{C40BA5F8-B32F-46A9-8D43-D1ED3859D48D}"/>
          </ac:picMkLst>
        </pc:picChg>
        <pc:picChg chg="add mod modCrop">
          <ac:chgData name="Nguyen, Ngan V T" userId="2e7dd130-d492-47b2-9c30-14fe0e0286bb" providerId="ADAL" clId="{083A66C8-37A4-4490-8595-FA386233264E}" dt="2020-10-09T09:03:45.740" v="15" actId="164"/>
          <ac:picMkLst>
            <pc:docMk/>
            <pc:sldMk cId="638920990" sldId="285"/>
            <ac:picMk id="10" creationId="{892B90A8-4509-4FDE-8514-294F892727C1}"/>
          </ac:picMkLst>
        </pc:picChg>
        <pc:cxnChg chg="mod">
          <ac:chgData name="Nguyen, Ngan V T" userId="2e7dd130-d492-47b2-9c30-14fe0e0286bb" providerId="ADAL" clId="{083A66C8-37A4-4490-8595-FA386233264E}" dt="2020-10-09T15:26:22.088" v="270" actId="164"/>
          <ac:cxnSpMkLst>
            <pc:docMk/>
            <pc:sldMk cId="638920990" sldId="285"/>
            <ac:cxnSpMk id="3" creationId="{76B83CE0-7680-4B44-8EA6-31CF41C19798}"/>
          </ac:cxnSpMkLst>
        </pc:cxnChg>
        <pc:cxnChg chg="add mod">
          <ac:chgData name="Nguyen, Ngan V T" userId="2e7dd130-d492-47b2-9c30-14fe0e0286bb" providerId="ADAL" clId="{083A66C8-37A4-4490-8595-FA386233264E}" dt="2020-10-09T15:26:30.781" v="272" actId="164"/>
          <ac:cxnSpMkLst>
            <pc:docMk/>
            <pc:sldMk cId="638920990" sldId="285"/>
            <ac:cxnSpMk id="12" creationId="{1CE86228-5F12-4BC3-88C3-43AE08750439}"/>
          </ac:cxnSpMkLst>
        </pc:cxnChg>
      </pc:sldChg>
      <pc:sldChg chg="addSp delSp modSp add">
        <pc:chgData name="Nguyen, Ngan V T" userId="2e7dd130-d492-47b2-9c30-14fe0e0286bb" providerId="ADAL" clId="{083A66C8-37A4-4490-8595-FA386233264E}" dt="2020-10-09T15:17:08.412" v="206" actId="571"/>
        <pc:sldMkLst>
          <pc:docMk/>
          <pc:sldMk cId="2959939858" sldId="286"/>
        </pc:sldMkLst>
        <pc:spChg chg="add mod">
          <ac:chgData name="Nguyen, Ngan V T" userId="2e7dd130-d492-47b2-9c30-14fe0e0286bb" providerId="ADAL" clId="{083A66C8-37A4-4490-8595-FA386233264E}" dt="2020-10-09T15:17:03.034" v="205" actId="164"/>
          <ac:spMkLst>
            <pc:docMk/>
            <pc:sldMk cId="2959939858" sldId="286"/>
            <ac:spMk id="3" creationId="{70D21FF4-B183-4470-A9E8-9AC891151CF7}"/>
          </ac:spMkLst>
        </pc:spChg>
        <pc:spChg chg="add mod">
          <ac:chgData name="Nguyen, Ngan V T" userId="2e7dd130-d492-47b2-9c30-14fe0e0286bb" providerId="ADAL" clId="{083A66C8-37A4-4490-8595-FA386233264E}" dt="2020-10-09T15:17:03.034" v="205" actId="164"/>
          <ac:spMkLst>
            <pc:docMk/>
            <pc:sldMk cId="2959939858" sldId="286"/>
            <ac:spMk id="6" creationId="{9BD333C9-6B30-4281-9308-9C8739064573}"/>
          </ac:spMkLst>
        </pc:spChg>
        <pc:spChg chg="add mod">
          <ac:chgData name="Nguyen, Ngan V T" userId="2e7dd130-d492-47b2-9c30-14fe0e0286bb" providerId="ADAL" clId="{083A66C8-37A4-4490-8595-FA386233264E}" dt="2020-10-09T15:17:03.034" v="205" actId="164"/>
          <ac:spMkLst>
            <pc:docMk/>
            <pc:sldMk cId="2959939858" sldId="286"/>
            <ac:spMk id="8" creationId="{4A2B4EDF-16C6-46C2-A456-42CB7E6F6AE6}"/>
          </ac:spMkLst>
        </pc:spChg>
        <pc:spChg chg="add mod">
          <ac:chgData name="Nguyen, Ngan V T" userId="2e7dd130-d492-47b2-9c30-14fe0e0286bb" providerId="ADAL" clId="{083A66C8-37A4-4490-8595-FA386233264E}" dt="2020-10-09T15:17:03.034" v="205" actId="164"/>
          <ac:spMkLst>
            <pc:docMk/>
            <pc:sldMk cId="2959939858" sldId="286"/>
            <ac:spMk id="10" creationId="{F0B408CD-4285-4482-8530-FF85EEDC9C4A}"/>
          </ac:spMkLst>
        </pc:spChg>
        <pc:spChg chg="add mod">
          <ac:chgData name="Nguyen, Ngan V T" userId="2e7dd130-d492-47b2-9c30-14fe0e0286bb" providerId="ADAL" clId="{083A66C8-37A4-4490-8595-FA386233264E}" dt="2020-10-09T15:17:03.034" v="205" actId="164"/>
          <ac:spMkLst>
            <pc:docMk/>
            <pc:sldMk cId="2959939858" sldId="286"/>
            <ac:spMk id="11" creationId="{88EDC7DF-9245-4776-B2F9-AC5AA8BDD22A}"/>
          </ac:spMkLst>
        </pc:spChg>
        <pc:spChg chg="add mod">
          <ac:chgData name="Nguyen, Ngan V T" userId="2e7dd130-d492-47b2-9c30-14fe0e0286bb" providerId="ADAL" clId="{083A66C8-37A4-4490-8595-FA386233264E}" dt="2020-10-09T15:17:03.034" v="205" actId="164"/>
          <ac:spMkLst>
            <pc:docMk/>
            <pc:sldMk cId="2959939858" sldId="286"/>
            <ac:spMk id="12" creationId="{98472B99-A881-4491-8C83-5890E3A90B94}"/>
          </ac:spMkLst>
        </pc:spChg>
        <pc:grpChg chg="add mod">
          <ac:chgData name="Nguyen, Ngan V T" userId="2e7dd130-d492-47b2-9c30-14fe0e0286bb" providerId="ADAL" clId="{083A66C8-37A4-4490-8595-FA386233264E}" dt="2020-10-09T15:17:03.034" v="205" actId="164"/>
          <ac:grpSpMkLst>
            <pc:docMk/>
            <pc:sldMk cId="2959939858" sldId="286"/>
            <ac:grpSpMk id="4" creationId="{04A1153D-F1CA-449E-9B4F-E568F9A1755A}"/>
          </ac:grpSpMkLst>
        </pc:grpChg>
        <pc:grpChg chg="del">
          <ac:chgData name="Nguyen, Ngan V T" userId="2e7dd130-d492-47b2-9c30-14fe0e0286bb" providerId="ADAL" clId="{083A66C8-37A4-4490-8595-FA386233264E}" dt="2020-10-09T09:15:21.232" v="31" actId="478"/>
          <ac:grpSpMkLst>
            <pc:docMk/>
            <pc:sldMk cId="2959939858" sldId="286"/>
            <ac:grpSpMk id="6" creationId="{3682F24F-7025-45C7-A174-A61C62FB57D0}"/>
          </ac:grpSpMkLst>
        </pc:grpChg>
        <pc:grpChg chg="add mod">
          <ac:chgData name="Nguyen, Ngan V T" userId="2e7dd130-d492-47b2-9c30-14fe0e0286bb" providerId="ADAL" clId="{083A66C8-37A4-4490-8595-FA386233264E}" dt="2020-10-09T15:16:18.973" v="194" actId="1076"/>
          <ac:grpSpMkLst>
            <pc:docMk/>
            <pc:sldMk cId="2959939858" sldId="286"/>
            <ac:grpSpMk id="9" creationId="{8FC9EBD5-6A86-4079-9FBA-782599C239E1}"/>
          </ac:grpSpMkLst>
        </pc:grpChg>
        <pc:grpChg chg="del mod">
          <ac:chgData name="Nguyen, Ngan V T" userId="2e7dd130-d492-47b2-9c30-14fe0e0286bb" providerId="ADAL" clId="{083A66C8-37A4-4490-8595-FA386233264E}" dt="2020-10-09T09:25:40.482" v="45" actId="478"/>
          <ac:grpSpMkLst>
            <pc:docMk/>
            <pc:sldMk cId="2959939858" sldId="286"/>
            <ac:grpSpMk id="11" creationId="{BC0E7B2F-DE9C-4499-A6EF-ED1575C7C2F5}"/>
          </ac:grpSpMkLst>
        </pc:grpChg>
        <pc:grpChg chg="add mod">
          <ac:chgData name="Nguyen, Ngan V T" userId="2e7dd130-d492-47b2-9c30-14fe0e0286bb" providerId="ADAL" clId="{083A66C8-37A4-4490-8595-FA386233264E}" dt="2020-10-09T15:17:08.412" v="206" actId="571"/>
          <ac:grpSpMkLst>
            <pc:docMk/>
            <pc:sldMk cId="2959939858" sldId="286"/>
            <ac:grpSpMk id="13" creationId="{D5DDFFDD-A440-4E25-9318-0552465C0710}"/>
          </ac:grpSpMkLst>
        </pc:grpChg>
        <pc:picChg chg="mod">
          <ac:chgData name="Nguyen, Ngan V T" userId="2e7dd130-d492-47b2-9c30-14fe0e0286bb" providerId="ADAL" clId="{083A66C8-37A4-4490-8595-FA386233264E}" dt="2020-10-09T09:49:58.537" v="52" actId="1076"/>
          <ac:picMkLst>
            <pc:docMk/>
            <pc:sldMk cId="2959939858" sldId="286"/>
            <ac:picMk id="2" creationId="{A582FD56-95C8-435D-9CE7-37CC8DAE6BC1}"/>
          </ac:picMkLst>
        </pc:picChg>
        <pc:picChg chg="mod">
          <ac:chgData name="Nguyen, Ngan V T" userId="2e7dd130-d492-47b2-9c30-14fe0e0286bb" providerId="ADAL" clId="{083A66C8-37A4-4490-8595-FA386233264E}" dt="2020-10-09T09:25:47.626" v="46" actId="164"/>
          <ac:picMkLst>
            <pc:docMk/>
            <pc:sldMk cId="2959939858" sldId="286"/>
            <ac:picMk id="7" creationId="{A29F5EE1-6BDC-46B1-A5B7-26A78218C39F}"/>
          </ac:picMkLst>
        </pc:picChg>
        <pc:picChg chg="mod">
          <ac:chgData name="Nguyen, Ngan V T" userId="2e7dd130-d492-47b2-9c30-14fe0e0286bb" providerId="ADAL" clId="{083A66C8-37A4-4490-8595-FA386233264E}" dt="2020-10-09T09:25:29.014" v="43" actId="1036"/>
          <ac:picMkLst>
            <pc:docMk/>
            <pc:sldMk cId="2959939858" sldId="286"/>
            <ac:picMk id="10" creationId="{892B90A8-4509-4FDE-8514-294F892727C1}"/>
          </ac:picMkLst>
        </pc:picChg>
        <pc:cxnChg chg="del">
          <ac:chgData name="Nguyen, Ngan V T" userId="2e7dd130-d492-47b2-9c30-14fe0e0286bb" providerId="ADAL" clId="{083A66C8-37A4-4490-8595-FA386233264E}" dt="2020-10-09T09:25:54.877" v="48" actId="478"/>
          <ac:cxnSpMkLst>
            <pc:docMk/>
            <pc:sldMk cId="2959939858" sldId="286"/>
            <ac:cxnSpMk id="3" creationId="{76B83CE0-7680-4B44-8EA6-31CF41C19798}"/>
          </ac:cxnSpMkLst>
        </pc:cxnChg>
      </pc:sldChg>
      <pc:sldChg chg="addSp delSp modSp add">
        <pc:chgData name="Nguyen, Ngan V T" userId="2e7dd130-d492-47b2-9c30-14fe0e0286bb" providerId="ADAL" clId="{083A66C8-37A4-4490-8595-FA386233264E}" dt="2020-10-09T16:09:05.816" v="417" actId="571"/>
        <pc:sldMkLst>
          <pc:docMk/>
          <pc:sldMk cId="2598128290" sldId="287"/>
        </pc:sldMkLst>
        <pc:grpChg chg="add mod">
          <ac:chgData name="Nguyen, Ngan V T" userId="2e7dd130-d492-47b2-9c30-14fe0e0286bb" providerId="ADAL" clId="{083A66C8-37A4-4490-8595-FA386233264E}" dt="2020-10-09T12:24:11.283" v="68" actId="164"/>
          <ac:grpSpMkLst>
            <pc:docMk/>
            <pc:sldMk cId="2598128290" sldId="287"/>
            <ac:grpSpMk id="6" creationId="{2365BB2D-55E9-49BE-880B-9578CF0EF2B9}"/>
          </ac:grpSpMkLst>
        </pc:grpChg>
        <pc:grpChg chg="add mod">
          <ac:chgData name="Nguyen, Ngan V T" userId="2e7dd130-d492-47b2-9c30-14fe0e0286bb" providerId="ADAL" clId="{083A66C8-37A4-4490-8595-FA386233264E}" dt="2020-10-09T16:09:05.816" v="417" actId="571"/>
          <ac:grpSpMkLst>
            <pc:docMk/>
            <pc:sldMk cId="2598128290" sldId="287"/>
            <ac:grpSpMk id="9" creationId="{2E97DD5C-59E3-4252-B35C-BEC19CA31468}"/>
          </ac:grpSpMkLst>
        </pc:grpChg>
        <pc:grpChg chg="mod">
          <ac:chgData name="Nguyen, Ngan V T" userId="2e7dd130-d492-47b2-9c30-14fe0e0286bb" providerId="ADAL" clId="{083A66C8-37A4-4490-8595-FA386233264E}" dt="2020-10-09T09:50:35.240" v="59" actId="1076"/>
          <ac:grpSpMkLst>
            <pc:docMk/>
            <pc:sldMk cId="2598128290" sldId="287"/>
            <ac:grpSpMk id="11" creationId="{BC0E7B2F-DE9C-4499-A6EF-ED1575C7C2F5}"/>
          </ac:grpSpMkLst>
        </pc:grpChg>
        <pc:picChg chg="del">
          <ac:chgData name="Nguyen, Ngan V T" userId="2e7dd130-d492-47b2-9c30-14fe0e0286bb" providerId="ADAL" clId="{083A66C8-37A4-4490-8595-FA386233264E}" dt="2020-10-09T09:50:27.102" v="56" actId="478"/>
          <ac:picMkLst>
            <pc:docMk/>
            <pc:sldMk cId="2598128290" sldId="287"/>
            <ac:picMk id="2" creationId="{A582FD56-95C8-435D-9CE7-37CC8DAE6BC1}"/>
          </ac:picMkLst>
        </pc:picChg>
        <pc:picChg chg="add mod">
          <ac:chgData name="Nguyen, Ngan V T" userId="2e7dd130-d492-47b2-9c30-14fe0e0286bb" providerId="ADAL" clId="{083A66C8-37A4-4490-8595-FA386233264E}" dt="2020-10-09T12:24:11.283" v="68" actId="164"/>
          <ac:picMkLst>
            <pc:docMk/>
            <pc:sldMk cId="2598128290" sldId="287"/>
            <ac:picMk id="4" creationId="{6E2DDFCA-19E5-4688-8A91-F311C5EB6EE9}"/>
          </ac:picMkLst>
        </pc:picChg>
        <pc:picChg chg="add mod modCrop">
          <ac:chgData name="Nguyen, Ngan V T" userId="2e7dd130-d492-47b2-9c30-14fe0e0286bb" providerId="ADAL" clId="{083A66C8-37A4-4490-8595-FA386233264E}" dt="2020-10-09T12:24:11.283" v="68" actId="164"/>
          <ac:picMkLst>
            <pc:docMk/>
            <pc:sldMk cId="2598128290" sldId="287"/>
            <ac:picMk id="5" creationId="{60FA9ADD-2387-453B-9F51-7A9B7540EEDF}"/>
          </ac:picMkLst>
        </pc:picChg>
        <pc:picChg chg="del">
          <ac:chgData name="Nguyen, Ngan V T" userId="2e7dd130-d492-47b2-9c30-14fe0e0286bb" providerId="ADAL" clId="{083A66C8-37A4-4490-8595-FA386233264E}" dt="2020-10-09T09:50:29.319" v="57" actId="478"/>
          <ac:picMkLst>
            <pc:docMk/>
            <pc:sldMk cId="2598128290" sldId="287"/>
            <ac:picMk id="7" creationId="{A29F5EE1-6BDC-46B1-A5B7-26A78218C39F}"/>
          </ac:picMkLst>
        </pc:picChg>
        <pc:cxnChg chg="del">
          <ac:chgData name="Nguyen, Ngan V T" userId="2e7dd130-d492-47b2-9c30-14fe0e0286bb" providerId="ADAL" clId="{083A66C8-37A4-4490-8595-FA386233264E}" dt="2020-10-09T09:50:31.120" v="58" actId="478"/>
          <ac:cxnSpMkLst>
            <pc:docMk/>
            <pc:sldMk cId="2598128290" sldId="287"/>
            <ac:cxnSpMk id="3" creationId="{76B83CE0-7680-4B44-8EA6-31CF41C19798}"/>
          </ac:cxnSpMkLst>
        </pc:cxnChg>
      </pc:sldChg>
      <pc:sldChg chg="addSp delSp modSp add">
        <pc:chgData name="Nguyen, Ngan V T" userId="2e7dd130-d492-47b2-9c30-14fe0e0286bb" providerId="ADAL" clId="{083A66C8-37A4-4490-8595-FA386233264E}" dt="2020-10-09T14:44:51.261" v="115" actId="1076"/>
        <pc:sldMkLst>
          <pc:docMk/>
          <pc:sldMk cId="644745953" sldId="288"/>
        </pc:sldMkLst>
        <pc:spChg chg="del">
          <ac:chgData name="Nguyen, Ngan V T" userId="2e7dd130-d492-47b2-9c30-14fe0e0286bb" providerId="ADAL" clId="{083A66C8-37A4-4490-8595-FA386233264E}" dt="2020-10-09T14:38:03.919" v="70" actId="478"/>
          <ac:spMkLst>
            <pc:docMk/>
            <pc:sldMk cId="644745953" sldId="288"/>
            <ac:spMk id="2" creationId="{5ADDDC9E-9452-454C-827D-E800A24A4374}"/>
          </ac:spMkLst>
        </pc:spChg>
        <pc:spChg chg="del">
          <ac:chgData name="Nguyen, Ngan V T" userId="2e7dd130-d492-47b2-9c30-14fe0e0286bb" providerId="ADAL" clId="{083A66C8-37A4-4490-8595-FA386233264E}" dt="2020-10-09T14:38:03.919" v="70" actId="478"/>
          <ac:spMkLst>
            <pc:docMk/>
            <pc:sldMk cId="644745953" sldId="288"/>
            <ac:spMk id="3" creationId="{EE6E575E-4256-479D-8DF2-424F5F6DB09A}"/>
          </ac:spMkLst>
        </pc:spChg>
        <pc:spChg chg="add mod">
          <ac:chgData name="Nguyen, Ngan V T" userId="2e7dd130-d492-47b2-9c30-14fe0e0286bb" providerId="ADAL" clId="{083A66C8-37A4-4490-8595-FA386233264E}" dt="2020-10-09T14:39:06.393" v="102" actId="1076"/>
          <ac:spMkLst>
            <pc:docMk/>
            <pc:sldMk cId="644745953" sldId="288"/>
            <ac:spMk id="4" creationId="{3A6B8889-FB2A-4EC3-924B-3FE37216B769}"/>
          </ac:spMkLst>
        </pc:spChg>
        <pc:spChg chg="add mod">
          <ac:chgData name="Nguyen, Ngan V T" userId="2e7dd130-d492-47b2-9c30-14fe0e0286bb" providerId="ADAL" clId="{083A66C8-37A4-4490-8595-FA386233264E}" dt="2020-10-09T14:38:32.897" v="77" actId="1076"/>
          <ac:spMkLst>
            <pc:docMk/>
            <pc:sldMk cId="644745953" sldId="288"/>
            <ac:spMk id="5" creationId="{FE4F5212-6865-4853-85E6-B65218303306}"/>
          </ac:spMkLst>
        </pc:spChg>
        <pc:spChg chg="add mod">
          <ac:chgData name="Nguyen, Ngan V T" userId="2e7dd130-d492-47b2-9c30-14fe0e0286bb" providerId="ADAL" clId="{083A66C8-37A4-4490-8595-FA386233264E}" dt="2020-10-09T14:38:41.067" v="97" actId="20577"/>
          <ac:spMkLst>
            <pc:docMk/>
            <pc:sldMk cId="644745953" sldId="288"/>
            <ac:spMk id="6" creationId="{7FD77867-2264-48B1-8E3B-8872A27EF316}"/>
          </ac:spMkLst>
        </pc:spChg>
        <pc:spChg chg="add del mod">
          <ac:chgData name="Nguyen, Ngan V T" userId="2e7dd130-d492-47b2-9c30-14fe0e0286bb" providerId="ADAL" clId="{083A66C8-37A4-4490-8595-FA386233264E}" dt="2020-10-09T14:41:25.751" v="111" actId="478"/>
          <ac:spMkLst>
            <pc:docMk/>
            <pc:sldMk cId="644745953" sldId="288"/>
            <ac:spMk id="8" creationId="{FB3F82BB-32E9-4B81-A666-BB2D792CE67F}"/>
          </ac:spMkLst>
        </pc:spChg>
        <pc:picChg chg="add del mod modCrop">
          <ac:chgData name="Nguyen, Ngan V T" userId="2e7dd130-d492-47b2-9c30-14fe0e0286bb" providerId="ADAL" clId="{083A66C8-37A4-4490-8595-FA386233264E}" dt="2020-10-09T14:43:01.425" v="112" actId="478"/>
          <ac:picMkLst>
            <pc:docMk/>
            <pc:sldMk cId="644745953" sldId="288"/>
            <ac:picMk id="7" creationId="{E23C286C-E70A-4F40-BAAE-AF2790667B8A}"/>
          </ac:picMkLst>
        </pc:picChg>
        <pc:picChg chg="add mod">
          <ac:chgData name="Nguyen, Ngan V T" userId="2e7dd130-d492-47b2-9c30-14fe0e0286bb" providerId="ADAL" clId="{083A66C8-37A4-4490-8595-FA386233264E}" dt="2020-10-09T14:44:51.261" v="115" actId="1076"/>
          <ac:picMkLst>
            <pc:docMk/>
            <pc:sldMk cId="644745953" sldId="288"/>
            <ac:picMk id="9" creationId="{6F6D52B8-444E-489F-8489-517BBF53BDF0}"/>
          </ac:picMkLst>
        </pc:picChg>
      </pc:sldChg>
      <pc:sldChg chg="addSp delSp modSp add">
        <pc:chgData name="Nguyen, Ngan V T" userId="2e7dd130-d492-47b2-9c30-14fe0e0286bb" providerId="ADAL" clId="{083A66C8-37A4-4490-8595-FA386233264E}" dt="2020-10-09T15:04:13.763" v="127" actId="1076"/>
        <pc:sldMkLst>
          <pc:docMk/>
          <pc:sldMk cId="4129373658" sldId="289"/>
        </pc:sldMkLst>
        <pc:spChg chg="mod">
          <ac:chgData name="Nguyen, Ngan V T" userId="2e7dd130-d492-47b2-9c30-14fe0e0286bb" providerId="ADAL" clId="{083A66C8-37A4-4490-8595-FA386233264E}" dt="2020-10-09T14:45:36.228" v="117"/>
          <ac:spMkLst>
            <pc:docMk/>
            <pc:sldMk cId="4129373658" sldId="289"/>
            <ac:spMk id="4" creationId="{3A6B8889-FB2A-4EC3-924B-3FE37216B769}"/>
          </ac:spMkLst>
        </pc:spChg>
        <pc:picChg chg="add mod">
          <ac:chgData name="Nguyen, Ngan V T" userId="2e7dd130-d492-47b2-9c30-14fe0e0286bb" providerId="ADAL" clId="{083A66C8-37A4-4490-8595-FA386233264E}" dt="2020-10-09T15:04:13.763" v="127" actId="1076"/>
          <ac:picMkLst>
            <pc:docMk/>
            <pc:sldMk cId="4129373658" sldId="289"/>
            <ac:picMk id="2" creationId="{0DF8F18C-5F8B-4D67-85B7-24D914007B31}"/>
          </ac:picMkLst>
        </pc:picChg>
        <pc:picChg chg="add mod">
          <ac:chgData name="Nguyen, Ngan V T" userId="2e7dd130-d492-47b2-9c30-14fe0e0286bb" providerId="ADAL" clId="{083A66C8-37A4-4490-8595-FA386233264E}" dt="2020-10-09T15:04:10.835" v="126" actId="14100"/>
          <ac:picMkLst>
            <pc:docMk/>
            <pc:sldMk cId="4129373658" sldId="289"/>
            <ac:picMk id="3" creationId="{E345D279-7A46-4BA5-AA54-EC9200E01AFB}"/>
          </ac:picMkLst>
        </pc:picChg>
        <pc:picChg chg="del">
          <ac:chgData name="Nguyen, Ngan V T" userId="2e7dd130-d492-47b2-9c30-14fe0e0286bb" providerId="ADAL" clId="{083A66C8-37A4-4490-8595-FA386233264E}" dt="2020-10-09T15:01:08.320" v="118" actId="478"/>
          <ac:picMkLst>
            <pc:docMk/>
            <pc:sldMk cId="4129373658" sldId="289"/>
            <ac:picMk id="9" creationId="{6F6D52B8-444E-489F-8489-517BBF53BDF0}"/>
          </ac:picMkLst>
        </pc:picChg>
      </pc:sldChg>
    </pc:docChg>
  </pc:docChgLst>
  <pc:docChgLst>
    <pc:chgData name="Nguyen, Ngan V T" userId="2e7dd130-d492-47b2-9c30-14fe0e0286bb" providerId="ADAL" clId="{A0E8ECB2-B7E7-414E-8E41-9C9E6BF77192}"/>
    <pc:docChg chg="undo custSel addSld modSld">
      <pc:chgData name="Nguyen, Ngan V T" userId="2e7dd130-d492-47b2-9c30-14fe0e0286bb" providerId="ADAL" clId="{A0E8ECB2-B7E7-414E-8E41-9C9E6BF77192}" dt="2020-10-09T06:03:51.917" v="138" actId="1076"/>
      <pc:docMkLst>
        <pc:docMk/>
      </pc:docMkLst>
      <pc:sldChg chg="delSp modAnim">
        <pc:chgData name="Nguyen, Ngan V T" userId="2e7dd130-d492-47b2-9c30-14fe0e0286bb" providerId="ADAL" clId="{A0E8ECB2-B7E7-414E-8E41-9C9E6BF77192}" dt="2020-10-09T05:50:35.062" v="19" actId="478"/>
        <pc:sldMkLst>
          <pc:docMk/>
          <pc:sldMk cId="3645580862" sldId="273"/>
        </pc:sldMkLst>
        <pc:spChg chg="del">
          <ac:chgData name="Nguyen, Ngan V T" userId="2e7dd130-d492-47b2-9c30-14fe0e0286bb" providerId="ADAL" clId="{A0E8ECB2-B7E7-414E-8E41-9C9E6BF77192}" dt="2020-10-09T05:50:35.062" v="19" actId="478"/>
          <ac:spMkLst>
            <pc:docMk/>
            <pc:sldMk cId="3645580862" sldId="273"/>
            <ac:spMk id="28" creationId="{DBFFFA03-54F4-4347-AA6C-D0D798829335}"/>
          </ac:spMkLst>
        </pc:spChg>
        <pc:grpChg chg="del">
          <ac:chgData name="Nguyen, Ngan V T" userId="2e7dd130-d492-47b2-9c30-14fe0e0286bb" providerId="ADAL" clId="{A0E8ECB2-B7E7-414E-8E41-9C9E6BF77192}" dt="2020-10-09T05:50:35.062" v="19" actId="478"/>
          <ac:grpSpMkLst>
            <pc:docMk/>
            <pc:sldMk cId="3645580862" sldId="273"/>
            <ac:grpSpMk id="9" creationId="{A313B762-4AB0-4A83-935C-47F5E61D3D35}"/>
          </ac:grpSpMkLst>
        </pc:grpChg>
        <pc:grpChg chg="del">
          <ac:chgData name="Nguyen, Ngan V T" userId="2e7dd130-d492-47b2-9c30-14fe0e0286bb" providerId="ADAL" clId="{A0E8ECB2-B7E7-414E-8E41-9C9E6BF77192}" dt="2020-10-09T05:50:35.062" v="19" actId="478"/>
          <ac:grpSpMkLst>
            <pc:docMk/>
            <pc:sldMk cId="3645580862" sldId="273"/>
            <ac:grpSpMk id="11" creationId="{198EBF8E-330E-4E47-A21E-FF6F8441FC4B}"/>
          </ac:grpSpMkLst>
        </pc:grpChg>
        <pc:grpChg chg="del">
          <ac:chgData name="Nguyen, Ngan V T" userId="2e7dd130-d492-47b2-9c30-14fe0e0286bb" providerId="ADAL" clId="{A0E8ECB2-B7E7-414E-8E41-9C9E6BF77192}" dt="2020-10-09T05:50:35.062" v="19" actId="478"/>
          <ac:grpSpMkLst>
            <pc:docMk/>
            <pc:sldMk cId="3645580862" sldId="273"/>
            <ac:grpSpMk id="13" creationId="{EF942596-273C-4A8C-AADE-F1DD2E8C1F81}"/>
          </ac:grpSpMkLst>
        </pc:grpChg>
        <pc:grpChg chg="del">
          <ac:chgData name="Nguyen, Ngan V T" userId="2e7dd130-d492-47b2-9c30-14fe0e0286bb" providerId="ADAL" clId="{A0E8ECB2-B7E7-414E-8E41-9C9E6BF77192}" dt="2020-10-09T05:50:35.062" v="19" actId="478"/>
          <ac:grpSpMkLst>
            <pc:docMk/>
            <pc:sldMk cId="3645580862" sldId="273"/>
            <ac:grpSpMk id="15" creationId="{2F79F376-8D9B-4378-B3DB-312C78A4C2FA}"/>
          </ac:grpSpMkLst>
        </pc:grpChg>
        <pc:grpChg chg="del">
          <ac:chgData name="Nguyen, Ngan V T" userId="2e7dd130-d492-47b2-9c30-14fe0e0286bb" providerId="ADAL" clId="{A0E8ECB2-B7E7-414E-8E41-9C9E6BF77192}" dt="2020-10-09T05:50:35.062" v="19" actId="478"/>
          <ac:grpSpMkLst>
            <pc:docMk/>
            <pc:sldMk cId="3645580862" sldId="273"/>
            <ac:grpSpMk id="18" creationId="{FE36A5EB-C39E-4281-A8C5-1E6B4D994ED3}"/>
          </ac:grpSpMkLst>
        </pc:grpChg>
        <pc:grpChg chg="del">
          <ac:chgData name="Nguyen, Ngan V T" userId="2e7dd130-d492-47b2-9c30-14fe0e0286bb" providerId="ADAL" clId="{A0E8ECB2-B7E7-414E-8E41-9C9E6BF77192}" dt="2020-10-09T05:50:35.062" v="19" actId="478"/>
          <ac:grpSpMkLst>
            <pc:docMk/>
            <pc:sldMk cId="3645580862" sldId="273"/>
            <ac:grpSpMk id="20" creationId="{5E517858-50A8-4310-BEAA-8C0C15A1C086}"/>
          </ac:grpSpMkLst>
        </pc:grpChg>
        <pc:grpChg chg="del">
          <ac:chgData name="Nguyen, Ngan V T" userId="2e7dd130-d492-47b2-9c30-14fe0e0286bb" providerId="ADAL" clId="{A0E8ECB2-B7E7-414E-8E41-9C9E6BF77192}" dt="2020-10-09T05:50:35.062" v="19" actId="478"/>
          <ac:grpSpMkLst>
            <pc:docMk/>
            <pc:sldMk cId="3645580862" sldId="273"/>
            <ac:grpSpMk id="23" creationId="{7364317E-12DF-4CE5-A4A9-FFCF727866AF}"/>
          </ac:grpSpMkLst>
        </pc:grpChg>
      </pc:sldChg>
      <pc:sldChg chg="addSp delSp modSp add">
        <pc:chgData name="Nguyen, Ngan V T" userId="2e7dd130-d492-47b2-9c30-14fe0e0286bb" providerId="ADAL" clId="{A0E8ECB2-B7E7-414E-8E41-9C9E6BF77192}" dt="2020-10-09T05:54:56.296" v="109" actId="20577"/>
        <pc:sldMkLst>
          <pc:docMk/>
          <pc:sldMk cId="322886048" sldId="284"/>
        </pc:sldMkLst>
        <pc:spChg chg="del">
          <ac:chgData name="Nguyen, Ngan V T" userId="2e7dd130-d492-47b2-9c30-14fe0e0286bb" providerId="ADAL" clId="{A0E8ECB2-B7E7-414E-8E41-9C9E6BF77192}" dt="2020-10-09T05:33:04.383" v="1" actId="478"/>
          <ac:spMkLst>
            <pc:docMk/>
            <pc:sldMk cId="322886048" sldId="284"/>
            <ac:spMk id="2" creationId="{3BD80086-8C30-42A0-B154-A92F372987B8}"/>
          </ac:spMkLst>
        </pc:spChg>
        <pc:spChg chg="del">
          <ac:chgData name="Nguyen, Ngan V T" userId="2e7dd130-d492-47b2-9c30-14fe0e0286bb" providerId="ADAL" clId="{A0E8ECB2-B7E7-414E-8E41-9C9E6BF77192}" dt="2020-10-09T05:33:04.383" v="1" actId="478"/>
          <ac:spMkLst>
            <pc:docMk/>
            <pc:sldMk cId="322886048" sldId="284"/>
            <ac:spMk id="3" creationId="{5CE88C17-C565-4617-B5D0-194D5BC8433E}"/>
          </ac:spMkLst>
        </pc:spChg>
        <pc:spChg chg="add mod">
          <ac:chgData name="Nguyen, Ngan V T" userId="2e7dd130-d492-47b2-9c30-14fe0e0286bb" providerId="ADAL" clId="{A0E8ECB2-B7E7-414E-8E41-9C9E6BF77192}" dt="2020-10-09T05:51:54.929" v="52" actId="14100"/>
          <ac:spMkLst>
            <pc:docMk/>
            <pc:sldMk cId="322886048" sldId="284"/>
            <ac:spMk id="7" creationId="{81F310D5-A9F8-4BFA-98E1-F9747E80947C}"/>
          </ac:spMkLst>
        </pc:spChg>
        <pc:spChg chg="add mod">
          <ac:chgData name="Nguyen, Ngan V T" userId="2e7dd130-d492-47b2-9c30-14fe0e0286bb" providerId="ADAL" clId="{A0E8ECB2-B7E7-414E-8E41-9C9E6BF77192}" dt="2020-10-09T05:52:05.245" v="56" actId="404"/>
          <ac:spMkLst>
            <pc:docMk/>
            <pc:sldMk cId="322886048" sldId="284"/>
            <ac:spMk id="8" creationId="{12BBE1EB-57FD-47F3-9F7E-1BEE7E29A12C}"/>
          </ac:spMkLst>
        </pc:spChg>
        <pc:spChg chg="add mod">
          <ac:chgData name="Nguyen, Ngan V T" userId="2e7dd130-d492-47b2-9c30-14fe0e0286bb" providerId="ADAL" clId="{A0E8ECB2-B7E7-414E-8E41-9C9E6BF77192}" dt="2020-10-09T05:54:56.296" v="109" actId="20577"/>
          <ac:spMkLst>
            <pc:docMk/>
            <pc:sldMk cId="322886048" sldId="284"/>
            <ac:spMk id="9" creationId="{252EA69F-75C2-45E7-9568-C386A9C73DB0}"/>
          </ac:spMkLst>
        </pc:spChg>
        <pc:grpChg chg="add mod">
          <ac:chgData name="Nguyen, Ngan V T" userId="2e7dd130-d492-47b2-9c30-14fe0e0286bb" providerId="ADAL" clId="{A0E8ECB2-B7E7-414E-8E41-9C9E6BF77192}" dt="2020-10-09T05:43:31.695" v="17" actId="1076"/>
          <ac:grpSpMkLst>
            <pc:docMk/>
            <pc:sldMk cId="322886048" sldId="284"/>
            <ac:grpSpMk id="6" creationId="{3682F24F-7025-45C7-A174-A61C62FB57D0}"/>
          </ac:grpSpMkLst>
        </pc:grpChg>
        <pc:picChg chg="add mod">
          <ac:chgData name="Nguyen, Ngan V T" userId="2e7dd130-d492-47b2-9c30-14fe0e0286bb" providerId="ADAL" clId="{A0E8ECB2-B7E7-414E-8E41-9C9E6BF77192}" dt="2020-10-09T05:42:45.443" v="10" actId="164"/>
          <ac:picMkLst>
            <pc:docMk/>
            <pc:sldMk cId="322886048" sldId="284"/>
            <ac:picMk id="4" creationId="{829C29AB-73C0-4893-AB27-81550545A052}"/>
          </ac:picMkLst>
        </pc:picChg>
        <pc:picChg chg="add mod modCrop">
          <ac:chgData name="Nguyen, Ngan V T" userId="2e7dd130-d492-47b2-9c30-14fe0e0286bb" providerId="ADAL" clId="{A0E8ECB2-B7E7-414E-8E41-9C9E6BF77192}" dt="2020-10-09T05:42:45.443" v="10" actId="164"/>
          <ac:picMkLst>
            <pc:docMk/>
            <pc:sldMk cId="322886048" sldId="284"/>
            <ac:picMk id="5" creationId="{F20D261F-F70B-4B5B-849F-72B102BD5B7D}"/>
          </ac:picMkLst>
        </pc:picChg>
      </pc:sldChg>
      <pc:sldChg chg="addSp modSp add modTransition">
        <pc:chgData name="Nguyen, Ngan V T" userId="2e7dd130-d492-47b2-9c30-14fe0e0286bb" providerId="ADAL" clId="{A0E8ECB2-B7E7-414E-8E41-9C9E6BF77192}" dt="2020-10-09T06:03:51.917" v="138" actId="1076"/>
        <pc:sldMkLst>
          <pc:docMk/>
          <pc:sldMk cId="638920990" sldId="285"/>
        </pc:sldMkLst>
        <pc:spChg chg="add mod">
          <ac:chgData name="Nguyen, Ngan V T" userId="2e7dd130-d492-47b2-9c30-14fe0e0286bb" providerId="ADAL" clId="{A0E8ECB2-B7E7-414E-8E41-9C9E6BF77192}" dt="2020-10-09T06:03:41.304" v="136" actId="20577"/>
          <ac:spMkLst>
            <pc:docMk/>
            <pc:sldMk cId="638920990" sldId="285"/>
            <ac:spMk id="9" creationId="{B9B56E89-5C0D-45BB-8D26-BC0DA3A6D890}"/>
          </ac:spMkLst>
        </pc:spChg>
        <pc:grpChg chg="mod">
          <ac:chgData name="Nguyen, Ngan V T" userId="2e7dd130-d492-47b2-9c30-14fe0e0286bb" providerId="ADAL" clId="{A0E8ECB2-B7E7-414E-8E41-9C9E6BF77192}" dt="2020-10-09T06:03:51.917" v="138" actId="1076"/>
          <ac:grpSpMkLst>
            <pc:docMk/>
            <pc:sldMk cId="638920990" sldId="285"/>
            <ac:grpSpMk id="6" creationId="{3682F24F-7025-45C7-A174-A61C62FB57D0}"/>
          </ac:grpSpMkLst>
        </pc:grpChg>
        <pc:cxnChg chg="add mod">
          <ac:chgData name="Nguyen, Ngan V T" userId="2e7dd130-d492-47b2-9c30-14fe0e0286bb" providerId="ADAL" clId="{A0E8ECB2-B7E7-414E-8E41-9C9E6BF77192}" dt="2020-10-09T05:59:11.915" v="116" actId="1582"/>
          <ac:cxnSpMkLst>
            <pc:docMk/>
            <pc:sldMk cId="638920990" sldId="285"/>
            <ac:cxnSpMk id="3" creationId="{76B83CE0-7680-4B44-8EA6-31CF41C1979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EE928-F36E-4446-BB7E-32CFA6589AD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97696-45CF-4D92-8E6D-4A29467E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67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8865-3FB7-4594-81DC-A466FD206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FADE7-7EC2-40A8-BF87-DBECBB196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CDF80-6B53-4A47-B2A0-260A7448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98078-0A44-4EE6-8691-CFA1E9CA7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6B122-3C7E-463B-B01A-EDE85D5E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EB53-3B71-41F9-8ED2-BC4C7C44C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B6594-3D2F-4760-9E9E-CC2CCE2BB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172B6-4510-4684-9C81-CB918E23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7B731-5076-4714-B630-796F20D2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34982-0AD0-45F2-A918-0EBAA4C35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6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EAB49B-FA10-4A58-BB88-615DB0CDD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BCB4E-89FE-4314-BACF-EC4A4E56A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03406-125B-44A7-BC9D-5D4EE63F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5F06A-2B87-4A93-9D5A-8117A978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5CCEC-BE45-4750-95A7-684E0B67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675C-A295-41CB-B4FD-D17325C87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5DB94-6FC6-49ED-8E95-1624BA9E4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EB6E4-4DBA-4B39-BDD1-01A3897B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21B5F-5214-4178-B7F4-9F3F051EE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3985E-C822-4C26-927B-9B57112BA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8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8E65-C018-4092-B20A-95CA9526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ECF7B-6049-4CE0-B324-EDFF1FF2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706D4-AEDE-4997-A873-315DAFCF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4DE5E-641C-4952-A0F0-D1823ACA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A05EF-3956-4C79-8E18-4B91F2D1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4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7AA97-FFC3-481E-A2F5-9999D8BF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ABCA4-EE92-4CCE-8BD6-D8D42EBB0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E418E-8A01-4A27-8390-6E8FA8310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57A3D-25A4-4551-BB42-17EF1B9F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F7A74-602C-43A3-B0C7-97E294BB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779EE-E107-46EE-8293-4D3BAD6C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5971-5180-4524-99E6-5681A545A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00B6E-11CC-408C-B0F7-2EB8D3C38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EC169-1B4E-4A98-8AF7-A1AC50972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4144E-6260-4ABE-9D2B-0DC07998A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04E0A-B93F-4D97-9972-77208583B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FD6593-10C0-4944-8CF8-8882A13B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F29352-9582-4E41-8D2D-8D5F4537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26B2B-B89A-484B-A0ED-2296942B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1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CADB-4A38-405B-855D-0F2187B0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7EDB9D-B867-451A-8E62-EFC51AA9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7B344-E82F-4F9F-9417-1E45BD2B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815CC-86A6-46A4-B25A-1CCBC218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6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FA5CB-13EA-4C3C-A077-3D75BDCB5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51E1E-5BE2-4AE4-9CEE-67B57F60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FD7EA-603C-4ADC-B301-3F7FFBE0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1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7877-0BBC-41C1-94EF-46BD350F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01B1-9B11-4C1D-BC40-585BCEBDE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93340-FE31-471A-BCE7-6EC95EB9D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1C4F1-8225-4E40-AF36-B9265EBA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29B94-267E-4072-863E-B4C131C04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067AE-FB85-4585-B933-05EA0B9B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6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56AD-14F4-4F14-B6E2-3A685887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68FCCA-A71B-46E3-B193-1E530CBBB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D2DC1-2F72-4159-91C1-F2121F38B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847A9-D507-4CFB-8050-DE977E373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0E22D-224C-499B-8430-64DA2358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4034E-49DD-43B4-8A83-96F0BC3A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7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785B69-9ECF-4201-B3CB-6093A0D66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6789B-DF52-47FD-A0D0-39F33226A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E2732-BA1D-48C6-8760-FFE18C62B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59854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6E3E6-AA9C-4D1A-9B7C-1D5739BD56D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61E0E-50DE-4A64-A55C-96DEC027A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2DDA1-39E8-4CA6-A11C-43EA50135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6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141E3AF-C5A8-4707-8BC7-3EF4A81C4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34435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A330019-4136-4E45-8565-D91E08B7BAEC}"/>
              </a:ext>
            </a:extLst>
          </p:cNvPr>
          <p:cNvSpPr/>
          <p:nvPr/>
        </p:nvSpPr>
        <p:spPr>
          <a:xfrm>
            <a:off x="4469363" y="2481943"/>
            <a:ext cx="7722637" cy="10280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44BF3-E008-4BF2-B500-4B4058116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1387" y="1122363"/>
            <a:ext cx="9144000" cy="2387600"/>
          </a:xfrm>
        </p:spPr>
        <p:txBody>
          <a:bodyPr>
            <a:normAutofit/>
          </a:bodyPr>
          <a:lstStyle/>
          <a:p>
            <a:pPr>
              <a:tabLst>
                <a:tab pos="1941513" algn="l"/>
              </a:tabLst>
            </a:pPr>
            <a:r>
              <a:rPr lang="en-US" sz="4800" dirty="0">
                <a:solidFill>
                  <a:schemeClr val="bg1"/>
                </a:solidFill>
              </a:rPr>
              <a:t>Thermal paste replacement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965EB-BB9B-42E4-9293-25D05B641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1387" y="3602038"/>
            <a:ext cx="9144000" cy="1655762"/>
          </a:xfrm>
        </p:spPr>
        <p:txBody>
          <a:bodyPr/>
          <a:lstStyle/>
          <a:p>
            <a:r>
              <a:rPr lang="en-US" dirty="0"/>
              <a:t>Use case report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30237C6-6FBC-4F8A-97BF-85092DA9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6E95DB7E-B626-43B8-8878-D9596DFD98B6}" type="datetime1">
              <a:rPr lang="en-US" smtClean="0"/>
              <a:t>10/9/2020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19FAD9-7EA2-4ED4-97F7-09B4ACAAA9DB}"/>
              </a:ext>
            </a:extLst>
          </p:cNvPr>
          <p:cNvSpPr/>
          <p:nvPr/>
        </p:nvSpPr>
        <p:spPr>
          <a:xfrm>
            <a:off x="0" y="7431338"/>
            <a:ext cx="1813215" cy="588344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0777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682F24F-7025-45C7-A174-A61C62FB57D0}"/>
              </a:ext>
            </a:extLst>
          </p:cNvPr>
          <p:cNvGrpSpPr/>
          <p:nvPr/>
        </p:nvGrpSpPr>
        <p:grpSpPr>
          <a:xfrm>
            <a:off x="0" y="1"/>
            <a:ext cx="5250331" cy="6878792"/>
            <a:chOff x="1283204" y="142240"/>
            <a:chExt cx="9625592" cy="126111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29C29AB-73C0-4893-AB27-81550545A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3204" y="142240"/>
              <a:ext cx="9625592" cy="6858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20D261F-F70B-4B5B-849F-72B102BD5B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09" r="1509"/>
            <a:stretch/>
          </p:blipFill>
          <p:spPr>
            <a:xfrm>
              <a:off x="1283204" y="7000240"/>
              <a:ext cx="9625592" cy="5753100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81F310D5-A9F8-4BFA-98E1-F9747E80947C}"/>
              </a:ext>
            </a:extLst>
          </p:cNvPr>
          <p:cNvSpPr/>
          <p:nvPr/>
        </p:nvSpPr>
        <p:spPr>
          <a:xfrm>
            <a:off x="5250331" y="974559"/>
            <a:ext cx="4450884" cy="15929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BBE1EB-57FD-47F3-9F7E-1BEE7E29A12C}"/>
              </a:ext>
            </a:extLst>
          </p:cNvPr>
          <p:cNvSpPr txBox="1"/>
          <p:nvPr/>
        </p:nvSpPr>
        <p:spPr>
          <a:xfrm>
            <a:off x="5297800" y="292456"/>
            <a:ext cx="4450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compute-9-4 </a:t>
            </a:r>
            <a:r>
              <a:rPr lang="en-US" sz="2800" dirty="0"/>
              <a:t>&amp;</a:t>
            </a:r>
            <a:r>
              <a:rPr lang="en-US" sz="4000" b="1" dirty="0"/>
              <a:t> 9-47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2EA69F-75C2-45E7-9568-C386A9C73DB0}"/>
              </a:ext>
            </a:extLst>
          </p:cNvPr>
          <p:cNvSpPr txBox="1"/>
          <p:nvPr/>
        </p:nvSpPr>
        <p:spPr>
          <a:xfrm>
            <a:off x="5250331" y="1613118"/>
            <a:ext cx="4130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Oct 2, 2020 0:00:00 PM – Oct 9, 2020 0:00:00 PM</a:t>
            </a:r>
          </a:p>
          <a:p>
            <a:endParaRPr lang="en-US" sz="1400" dirty="0"/>
          </a:p>
          <a:p>
            <a:r>
              <a:rPr lang="en-US" sz="1400" dirty="0"/>
              <a:t>Duration: 	7 days</a:t>
            </a:r>
          </a:p>
          <a:p>
            <a:r>
              <a:rPr lang="en-US" sz="1400" dirty="0"/>
              <a:t>Interval: 	5 minutes</a:t>
            </a:r>
          </a:p>
          <a:p>
            <a:r>
              <a:rPr lang="en-US" sz="1400" dirty="0"/>
              <a:t>#Timesteps: 2016 </a:t>
            </a:r>
          </a:p>
          <a:p>
            <a:r>
              <a:rPr lang="en-US" sz="1400" dirty="0"/>
              <a:t>#Computes:	467</a:t>
            </a:r>
          </a:p>
        </p:txBody>
      </p:sp>
    </p:spTree>
    <p:extLst>
      <p:ext uri="{BB962C8B-B14F-4D97-AF65-F5344CB8AC3E}">
        <p14:creationId xmlns:p14="http://schemas.microsoft.com/office/powerpoint/2010/main" val="32288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682F24F-7025-45C7-A174-A61C62FB57D0}"/>
              </a:ext>
            </a:extLst>
          </p:cNvPr>
          <p:cNvGrpSpPr/>
          <p:nvPr/>
        </p:nvGrpSpPr>
        <p:grpSpPr>
          <a:xfrm>
            <a:off x="0" y="0"/>
            <a:ext cx="9601106" cy="12579019"/>
            <a:chOff x="1283204" y="142240"/>
            <a:chExt cx="9625592" cy="126111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29C29AB-73C0-4893-AB27-81550545A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3204" y="142240"/>
              <a:ext cx="9625592" cy="6858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20D261F-F70B-4B5B-849F-72B102BD5B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09" r="1509"/>
            <a:stretch/>
          </p:blipFill>
          <p:spPr>
            <a:xfrm>
              <a:off x="1283204" y="7000240"/>
              <a:ext cx="9625592" cy="57531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BC745E1-8573-4B6F-A66E-360BC1D5F569}"/>
              </a:ext>
            </a:extLst>
          </p:cNvPr>
          <p:cNvSpPr txBox="1"/>
          <p:nvPr/>
        </p:nvSpPr>
        <p:spPr>
          <a:xfrm>
            <a:off x="10081728" y="237158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Replacement occurs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F8711F-0C0A-4376-9278-A186A1DD9C3E}"/>
              </a:ext>
            </a:extLst>
          </p:cNvPr>
          <p:cNvSpPr/>
          <p:nvPr/>
        </p:nvSpPr>
        <p:spPr>
          <a:xfrm>
            <a:off x="9736495" y="261257"/>
            <a:ext cx="345233" cy="3452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0A3881D-CFE7-480D-8664-6C22E8E768A2}"/>
              </a:ext>
            </a:extLst>
          </p:cNvPr>
          <p:cNvGrpSpPr/>
          <p:nvPr/>
        </p:nvGrpSpPr>
        <p:grpSpPr>
          <a:xfrm>
            <a:off x="2158751" y="330303"/>
            <a:ext cx="267560" cy="11978640"/>
            <a:chOff x="2158751" y="330303"/>
            <a:chExt cx="267560" cy="1197864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76B83CE0-7680-4B44-8EA6-31CF41C19798}"/>
                </a:ext>
              </a:extLst>
            </p:cNvPr>
            <p:cNvCxnSpPr>
              <a:cxnSpLocks/>
            </p:cNvCxnSpPr>
            <p:nvPr/>
          </p:nvCxnSpPr>
          <p:spPr>
            <a:xfrm>
              <a:off x="2292531" y="330303"/>
              <a:ext cx="0" cy="1197864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D18C5A1-3147-414E-AD23-4F48AE8DA16C}"/>
                </a:ext>
              </a:extLst>
            </p:cNvPr>
            <p:cNvSpPr/>
            <p:nvPr/>
          </p:nvSpPr>
          <p:spPr>
            <a:xfrm>
              <a:off x="2158751" y="1157124"/>
              <a:ext cx="267560" cy="2675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049B675-9591-4F27-ABB3-C854E648369C}"/>
              </a:ext>
            </a:extLst>
          </p:cNvPr>
          <p:cNvGrpSpPr/>
          <p:nvPr/>
        </p:nvGrpSpPr>
        <p:grpSpPr>
          <a:xfrm>
            <a:off x="5393418" y="330303"/>
            <a:ext cx="267560" cy="11978640"/>
            <a:chOff x="5393418" y="330303"/>
            <a:chExt cx="267560" cy="1197864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E86228-5F12-4BC3-88C3-43AE08750439}"/>
                </a:ext>
              </a:extLst>
            </p:cNvPr>
            <p:cNvCxnSpPr>
              <a:cxnSpLocks/>
            </p:cNvCxnSpPr>
            <p:nvPr/>
          </p:nvCxnSpPr>
          <p:spPr>
            <a:xfrm>
              <a:off x="5525589" y="330303"/>
              <a:ext cx="0" cy="1197864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D6BB1-0E22-4517-BE5C-36A18B465E16}"/>
                </a:ext>
              </a:extLst>
            </p:cNvPr>
            <p:cNvSpPr/>
            <p:nvPr/>
          </p:nvSpPr>
          <p:spPr>
            <a:xfrm>
              <a:off x="5393418" y="1157124"/>
              <a:ext cx="267560" cy="2675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CE6CD0-B76F-4B80-B6DB-2A1FEA5744FF}"/>
              </a:ext>
            </a:extLst>
          </p:cNvPr>
          <p:cNvGrpSpPr/>
          <p:nvPr/>
        </p:nvGrpSpPr>
        <p:grpSpPr>
          <a:xfrm>
            <a:off x="6503437" y="261257"/>
            <a:ext cx="514601" cy="6596743"/>
            <a:chOff x="6503437" y="261257"/>
            <a:chExt cx="514601" cy="659674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FC72C4-16D1-4387-859F-6E6F10A348A0}"/>
                </a:ext>
              </a:extLst>
            </p:cNvPr>
            <p:cNvSpPr/>
            <p:nvPr/>
          </p:nvSpPr>
          <p:spPr>
            <a:xfrm>
              <a:off x="6503437" y="261257"/>
              <a:ext cx="233261" cy="6596743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4993077-6352-4FCC-8FD7-7289E628DD2C}"/>
                </a:ext>
              </a:extLst>
            </p:cNvPr>
            <p:cNvSpPr/>
            <p:nvPr/>
          </p:nvSpPr>
          <p:spPr>
            <a:xfrm>
              <a:off x="6750478" y="1157124"/>
              <a:ext cx="267560" cy="2675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3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0A4CC9B-FC15-4196-9308-5E9C659C5ACD}"/>
              </a:ext>
            </a:extLst>
          </p:cNvPr>
          <p:cNvGrpSpPr/>
          <p:nvPr/>
        </p:nvGrpSpPr>
        <p:grpSpPr>
          <a:xfrm>
            <a:off x="7597914" y="-17446"/>
            <a:ext cx="1160733" cy="6875446"/>
            <a:chOff x="7597914" y="-17446"/>
            <a:chExt cx="1160733" cy="687544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564288-3B93-4859-AAD1-81732E5A718B}"/>
                </a:ext>
              </a:extLst>
            </p:cNvPr>
            <p:cNvSpPr/>
            <p:nvPr/>
          </p:nvSpPr>
          <p:spPr>
            <a:xfrm>
              <a:off x="7597914" y="261257"/>
              <a:ext cx="1160733" cy="6596743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959039B-4CD3-4DCB-BD50-35690CCACCA5}"/>
                </a:ext>
              </a:extLst>
            </p:cNvPr>
            <p:cNvSpPr/>
            <p:nvPr/>
          </p:nvSpPr>
          <p:spPr>
            <a:xfrm>
              <a:off x="8044500" y="-17446"/>
              <a:ext cx="267560" cy="2675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4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43F1A4D-B285-4630-8A2B-325B3D7109B3}"/>
              </a:ext>
            </a:extLst>
          </p:cNvPr>
          <p:cNvSpPr txBox="1"/>
          <p:nvPr/>
        </p:nvSpPr>
        <p:spPr>
          <a:xfrm>
            <a:off x="10081728" y="787792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Compute-9-4 start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84042C4-25B4-4CEE-8A56-156B3C89225A}"/>
              </a:ext>
            </a:extLst>
          </p:cNvPr>
          <p:cNvSpPr/>
          <p:nvPr/>
        </p:nvSpPr>
        <p:spPr>
          <a:xfrm>
            <a:off x="9736495" y="811891"/>
            <a:ext cx="345233" cy="3452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F1A4FA-35C6-44E3-9690-1686115032EE}"/>
              </a:ext>
            </a:extLst>
          </p:cNvPr>
          <p:cNvSpPr txBox="1"/>
          <p:nvPr/>
        </p:nvSpPr>
        <p:spPr>
          <a:xfrm>
            <a:off x="10081728" y="1338426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Compute-9-47 event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4115961-4840-4A72-AA13-DEBE875FD0D0}"/>
              </a:ext>
            </a:extLst>
          </p:cNvPr>
          <p:cNvSpPr/>
          <p:nvPr/>
        </p:nvSpPr>
        <p:spPr>
          <a:xfrm>
            <a:off x="9736495" y="1362525"/>
            <a:ext cx="345233" cy="3452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B7EA2D-1B44-4715-BC7B-FC5A6E56CFD1}"/>
              </a:ext>
            </a:extLst>
          </p:cNvPr>
          <p:cNvSpPr txBox="1"/>
          <p:nvPr/>
        </p:nvSpPr>
        <p:spPr>
          <a:xfrm>
            <a:off x="10081729" y="1889060"/>
            <a:ext cx="2110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Compute-9-47 </a:t>
            </a:r>
          </a:p>
          <a:p>
            <a:r>
              <a:rPr lang="en-US" dirty="0"/>
              <a:t>CPU temperature </a:t>
            </a:r>
            <a:r>
              <a:rPr lang="en-US" dirty="0" err="1"/>
              <a:t>v.s</a:t>
            </a:r>
            <a:r>
              <a:rPr lang="en-US" dirty="0"/>
              <a:t>. Memory usage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1452A25-DF36-4920-9AF1-755DAB28AE02}"/>
              </a:ext>
            </a:extLst>
          </p:cNvPr>
          <p:cNvSpPr/>
          <p:nvPr/>
        </p:nvSpPr>
        <p:spPr>
          <a:xfrm>
            <a:off x="9736495" y="1913159"/>
            <a:ext cx="345233" cy="3452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38920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FC9EBD5-6A86-4079-9FBA-782599C239E1}"/>
              </a:ext>
            </a:extLst>
          </p:cNvPr>
          <p:cNvGrpSpPr/>
          <p:nvPr/>
        </p:nvGrpSpPr>
        <p:grpSpPr>
          <a:xfrm>
            <a:off x="492597" y="2232"/>
            <a:ext cx="11699403" cy="6855768"/>
            <a:chOff x="0" y="-286426"/>
            <a:chExt cx="12192000" cy="714442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582FD56-95C8-435D-9CE7-37CC8DAE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286426"/>
              <a:ext cx="12192000" cy="356393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29F5EE1-6BDC-46B1-A5B7-26A78218C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277507"/>
              <a:ext cx="12192000" cy="3580493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4A1153D-F1CA-449E-9B4F-E568F9A1755A}"/>
              </a:ext>
            </a:extLst>
          </p:cNvPr>
          <p:cNvGrpSpPr/>
          <p:nvPr/>
        </p:nvGrpSpPr>
        <p:grpSpPr>
          <a:xfrm>
            <a:off x="-47616" y="242596"/>
            <a:ext cx="587829" cy="3179575"/>
            <a:chOff x="-47616" y="242596"/>
            <a:chExt cx="587829" cy="31795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0D21FF4-B183-4470-A9E8-9AC891151CF7}"/>
                </a:ext>
              </a:extLst>
            </p:cNvPr>
            <p:cNvSpPr txBox="1"/>
            <p:nvPr/>
          </p:nvSpPr>
          <p:spPr>
            <a:xfrm>
              <a:off x="-47616" y="242596"/>
              <a:ext cx="587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100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D333C9-6B30-4281-9308-9C8739064573}"/>
                </a:ext>
              </a:extLst>
            </p:cNvPr>
            <p:cNvSpPr txBox="1"/>
            <p:nvPr/>
          </p:nvSpPr>
          <p:spPr>
            <a:xfrm>
              <a:off x="-47616" y="3052839"/>
              <a:ext cx="587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2B4EDF-16C6-46C2-A456-42CB7E6F6AE6}"/>
                </a:ext>
              </a:extLst>
            </p:cNvPr>
            <p:cNvSpPr txBox="1"/>
            <p:nvPr/>
          </p:nvSpPr>
          <p:spPr>
            <a:xfrm>
              <a:off x="-47616" y="2498841"/>
              <a:ext cx="587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20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B408CD-4285-4482-8530-FF85EEDC9C4A}"/>
                </a:ext>
              </a:extLst>
            </p:cNvPr>
            <p:cNvSpPr txBox="1"/>
            <p:nvPr/>
          </p:nvSpPr>
          <p:spPr>
            <a:xfrm>
              <a:off x="-47616" y="1856185"/>
              <a:ext cx="587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40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8EDC7DF-9245-4776-B2F9-AC5AA8BDD22A}"/>
                </a:ext>
              </a:extLst>
            </p:cNvPr>
            <p:cNvSpPr txBox="1"/>
            <p:nvPr/>
          </p:nvSpPr>
          <p:spPr>
            <a:xfrm>
              <a:off x="-47616" y="1342870"/>
              <a:ext cx="587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60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8472B99-A881-4491-8C83-5890E3A90B94}"/>
                </a:ext>
              </a:extLst>
            </p:cNvPr>
            <p:cNvSpPr txBox="1"/>
            <p:nvPr/>
          </p:nvSpPr>
          <p:spPr>
            <a:xfrm>
              <a:off x="-47616" y="796932"/>
              <a:ext cx="587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80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DDFFDD-A440-4E25-9318-0552465C0710}"/>
              </a:ext>
            </a:extLst>
          </p:cNvPr>
          <p:cNvGrpSpPr/>
          <p:nvPr/>
        </p:nvGrpSpPr>
        <p:grpSpPr>
          <a:xfrm>
            <a:off x="-47616" y="3662535"/>
            <a:ext cx="587829" cy="3179575"/>
            <a:chOff x="-47616" y="242596"/>
            <a:chExt cx="587829" cy="317957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5CB630-AB0F-4BE0-A06C-ED04781C4F36}"/>
                </a:ext>
              </a:extLst>
            </p:cNvPr>
            <p:cNvSpPr txBox="1"/>
            <p:nvPr/>
          </p:nvSpPr>
          <p:spPr>
            <a:xfrm>
              <a:off x="-47616" y="242596"/>
              <a:ext cx="587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100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4DFC27-457D-4C89-8E47-71AB9ECD594E}"/>
                </a:ext>
              </a:extLst>
            </p:cNvPr>
            <p:cNvSpPr txBox="1"/>
            <p:nvPr/>
          </p:nvSpPr>
          <p:spPr>
            <a:xfrm>
              <a:off x="-47616" y="3052839"/>
              <a:ext cx="587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201C28-64A6-4FAD-8942-B61ABF2512F1}"/>
                </a:ext>
              </a:extLst>
            </p:cNvPr>
            <p:cNvSpPr txBox="1"/>
            <p:nvPr/>
          </p:nvSpPr>
          <p:spPr>
            <a:xfrm>
              <a:off x="-47616" y="2498841"/>
              <a:ext cx="587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20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E91A6F-3E65-4AC0-B3C0-2D9D5E3D450D}"/>
                </a:ext>
              </a:extLst>
            </p:cNvPr>
            <p:cNvSpPr txBox="1"/>
            <p:nvPr/>
          </p:nvSpPr>
          <p:spPr>
            <a:xfrm>
              <a:off x="-47616" y="1856185"/>
              <a:ext cx="587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40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C11E63-A9F0-42A2-BF26-EF585F4C16B4}"/>
                </a:ext>
              </a:extLst>
            </p:cNvPr>
            <p:cNvSpPr txBox="1"/>
            <p:nvPr/>
          </p:nvSpPr>
          <p:spPr>
            <a:xfrm>
              <a:off x="-47616" y="1342870"/>
              <a:ext cx="587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60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9AF4E31-4128-48BC-B407-3D2DFD867160}"/>
                </a:ext>
              </a:extLst>
            </p:cNvPr>
            <p:cNvSpPr txBox="1"/>
            <p:nvPr/>
          </p:nvSpPr>
          <p:spPr>
            <a:xfrm>
              <a:off x="-47616" y="796932"/>
              <a:ext cx="587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9939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C0E7B2F-DE9C-4499-A6EF-ED1575C7C2F5}"/>
              </a:ext>
            </a:extLst>
          </p:cNvPr>
          <p:cNvGrpSpPr/>
          <p:nvPr/>
        </p:nvGrpSpPr>
        <p:grpSpPr>
          <a:xfrm>
            <a:off x="0" y="0"/>
            <a:ext cx="12192000" cy="3618189"/>
            <a:chOff x="152400" y="1749445"/>
            <a:chExt cx="12192000" cy="361818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40BA5F8-B32F-46A9-8D43-D1ED3859D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" y="1795165"/>
              <a:ext cx="12192000" cy="357246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92B90A8-4509-4FDE-8514-294F892727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750" r="36806"/>
            <a:stretch/>
          </p:blipFill>
          <p:spPr>
            <a:xfrm>
              <a:off x="6096000" y="1749445"/>
              <a:ext cx="1761060" cy="359215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365BB2D-55E9-49BE-880B-9578CF0EF2B9}"/>
              </a:ext>
            </a:extLst>
          </p:cNvPr>
          <p:cNvGrpSpPr/>
          <p:nvPr/>
        </p:nvGrpSpPr>
        <p:grpSpPr>
          <a:xfrm>
            <a:off x="0" y="3211139"/>
            <a:ext cx="12192000" cy="3617470"/>
            <a:chOff x="0" y="3211139"/>
            <a:chExt cx="12192000" cy="361747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E2DDFCA-19E5-4688-8A91-F311C5EB6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211139"/>
              <a:ext cx="12192000" cy="360114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0FA9ADD-2387-453B-9F51-7A9B7540EE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5134" r="10402"/>
            <a:stretch/>
          </p:blipFill>
          <p:spPr>
            <a:xfrm>
              <a:off x="9160329" y="3286287"/>
              <a:ext cx="1763486" cy="3542322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E97DD5C-59E3-4252-B35C-BEC19CA31468}"/>
              </a:ext>
            </a:extLst>
          </p:cNvPr>
          <p:cNvGrpSpPr/>
          <p:nvPr/>
        </p:nvGrpSpPr>
        <p:grpSpPr>
          <a:xfrm>
            <a:off x="0" y="-189189"/>
            <a:ext cx="12192000" cy="3618189"/>
            <a:chOff x="152400" y="1749445"/>
            <a:chExt cx="12192000" cy="361818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4C6808B-84DD-42AE-AD13-A1F072EB2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" y="1795165"/>
              <a:ext cx="12192000" cy="357246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974F0D3-F7DE-4FCB-ACBF-6958C1035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750" r="36806"/>
            <a:stretch/>
          </p:blipFill>
          <p:spPr>
            <a:xfrm>
              <a:off x="6096000" y="1749445"/>
              <a:ext cx="1761060" cy="3592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8128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6B8889-FB2A-4EC3-924B-3FE37216B769}"/>
              </a:ext>
            </a:extLst>
          </p:cNvPr>
          <p:cNvSpPr/>
          <p:nvPr/>
        </p:nvSpPr>
        <p:spPr>
          <a:xfrm>
            <a:off x="4450883" y="123632"/>
            <a:ext cx="77411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https://idatavisualizationlab.github.io/HPCC/jobviewer/index.html?timeStart=2020-10-05T12:00:00-05:00&amp;timeEnd=2020-10-06T12:00:00-05:00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4F5212-6865-4853-85E6-B65218303306}"/>
              </a:ext>
            </a:extLst>
          </p:cNvPr>
          <p:cNvSpPr/>
          <p:nvPr/>
        </p:nvSpPr>
        <p:spPr>
          <a:xfrm>
            <a:off x="0" y="610665"/>
            <a:ext cx="4450884" cy="15929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D77867-2264-48B1-8E3B-8872A27EF316}"/>
              </a:ext>
            </a:extLst>
          </p:cNvPr>
          <p:cNvSpPr txBox="1"/>
          <p:nvPr/>
        </p:nvSpPr>
        <p:spPr>
          <a:xfrm>
            <a:off x="47469" y="-71438"/>
            <a:ext cx="4450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Job info investigate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6D52B8-444E-489F-8489-517BBF53B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907425"/>
            <a:ext cx="111633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4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6B8889-FB2A-4EC3-924B-3FE37216B769}"/>
              </a:ext>
            </a:extLst>
          </p:cNvPr>
          <p:cNvSpPr/>
          <p:nvPr/>
        </p:nvSpPr>
        <p:spPr>
          <a:xfrm>
            <a:off x="4450883" y="123632"/>
            <a:ext cx="77411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https://idatavisualizationlab.github.io/HPCC/jobviewer/index.html?timeStart=2020-10-06T12:00:00-05:00&amp;timeEnd=2020-10-08T12:00:00-05:00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4F5212-6865-4853-85E6-B65218303306}"/>
              </a:ext>
            </a:extLst>
          </p:cNvPr>
          <p:cNvSpPr/>
          <p:nvPr/>
        </p:nvSpPr>
        <p:spPr>
          <a:xfrm>
            <a:off x="0" y="610665"/>
            <a:ext cx="4450884" cy="15929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D77867-2264-48B1-8E3B-8872A27EF316}"/>
              </a:ext>
            </a:extLst>
          </p:cNvPr>
          <p:cNvSpPr txBox="1"/>
          <p:nvPr/>
        </p:nvSpPr>
        <p:spPr>
          <a:xfrm>
            <a:off x="47469" y="-71438"/>
            <a:ext cx="4450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Job info investigate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F8F18C-5F8B-4D67-85B7-24D914007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219" y="810839"/>
            <a:ext cx="7951029" cy="27588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45D279-7A46-4BA5-AA54-EC9200E01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531" y="3610568"/>
            <a:ext cx="9904199" cy="31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73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5BB300A-D95D-4DF8-BEDC-7513882E8D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9" r="25641"/>
          <a:stretch/>
        </p:blipFill>
        <p:spPr>
          <a:xfrm>
            <a:off x="0" y="727586"/>
            <a:ext cx="9308843" cy="613041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A330019-4136-4E45-8565-D91E08B7BAEC}"/>
              </a:ext>
            </a:extLst>
          </p:cNvPr>
          <p:cNvSpPr/>
          <p:nvPr/>
        </p:nvSpPr>
        <p:spPr>
          <a:xfrm>
            <a:off x="11794465" y="2947737"/>
            <a:ext cx="200525" cy="149191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44BF3-E008-4BF2-B500-4B4058116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3135" y="1263304"/>
            <a:ext cx="4691329" cy="3380885"/>
          </a:xfrm>
        </p:spPr>
        <p:txBody>
          <a:bodyPr/>
          <a:lstStyle/>
          <a:p>
            <a:r>
              <a:rPr lang="en-US" dirty="0"/>
              <a:t>Thank you for your attention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30237C6-6FBC-4F8A-97BF-85092DA9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6E95DB7E-B626-43B8-8878-D9596DFD98B6}" type="datetime1">
              <a:rPr lang="en-US" smtClean="0"/>
              <a:t>10/9/2020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56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21271DC8229C49A552750EAF0BEE92" ma:contentTypeVersion="13" ma:contentTypeDescription="Create a new document." ma:contentTypeScope="" ma:versionID="e50e64cefa1f4b1bc5e03c025d94df6f">
  <xsd:schema xmlns:xsd="http://www.w3.org/2001/XMLSchema" xmlns:xs="http://www.w3.org/2001/XMLSchema" xmlns:p="http://schemas.microsoft.com/office/2006/metadata/properties" xmlns:ns3="89b357b8-24de-4efd-83d6-488c2953c3ca" xmlns:ns4="a6e42570-7845-4378-8e20-72d8f65608c5" targetNamespace="http://schemas.microsoft.com/office/2006/metadata/properties" ma:root="true" ma:fieldsID="7339cf8c7abe60c6eacb152a14233fd4" ns3:_="" ns4:_="">
    <xsd:import namespace="89b357b8-24de-4efd-83d6-488c2953c3ca"/>
    <xsd:import namespace="a6e42570-7845-4378-8e20-72d8f65608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b357b8-24de-4efd-83d6-488c2953c3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e42570-7845-4378-8e20-72d8f65608c5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ED552D-CB4E-4304-9521-E0E0BA0619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b357b8-24de-4efd-83d6-488c2953c3ca"/>
    <ds:schemaRef ds:uri="a6e42570-7845-4378-8e20-72d8f65608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C76935-9AB0-40DA-B3E9-8E0A70CE41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D1EEC5-943C-4C56-B8D0-EE11A21F2DF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Words>135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Thermal paste replacement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Ngan V T</dc:creator>
  <cp:lastModifiedBy>Nguyen, Ngan V T</cp:lastModifiedBy>
  <cp:revision>4</cp:revision>
  <dcterms:created xsi:type="dcterms:W3CDTF">2020-07-24T09:04:37Z</dcterms:created>
  <dcterms:modified xsi:type="dcterms:W3CDTF">2020-10-09T16:09:16Z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0x0101002521271DC8229C49A552750EAF0BEE92</vt:lpwstr>
  </property>
</Properties>
</file>