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AF3F-741A-4D74-9CE3-F73AAAC0AA7D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9E3B-CF9D-4AB7-B0C3-B0EFCF983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24B9-06B7-4EB2-BE56-10D6216CA345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A2E-048E-4B1D-AB2D-508A7AEAE6BE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47F-875B-4123-B074-348B389B4C7C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25F3-00C2-456E-82B6-D6989A2B26FD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3B9D-456C-4B66-9997-13AB3AEDBC90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9008-5821-4276-BD07-B43C42F7C2C9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963-2858-4677-8B4F-C3CC2B93A4F1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D799-459E-418D-9AC1-95C30C421E25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33E-CA9D-43B6-B9D8-19863B59B0B4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EC09-5D07-4AC1-AEE0-68AD0BC4FBFE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7935-2448-4751-B837-9F046B92A643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67D2-578D-44BD-8190-67699BAABBB8}" type="datetime1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8E2D-F250-48CD-87B8-4FD64E8180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 and Recognition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CN" dirty="0" smtClean="0"/>
              <a:t>3A Project</a:t>
            </a:r>
          </a:p>
          <a:p>
            <a:r>
              <a:rPr lang="fr-FR" altLang="zh-CN" dirty="0" smtClean="0"/>
              <a:t>Zhixing Cao &amp; Yuesong Shen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858312" cy="25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Clustering: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 algn="ctr"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K-means (k = 2) on 4x6 = 24 features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图片 5" descr="text_area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3276617"/>
            <a:ext cx="90201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Post processing</a:t>
            </a: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</a:t>
            </a:r>
          </a:p>
          <a:p>
            <a:pPr>
              <a:buNone/>
            </a:pPr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Morphological image processing</a:t>
            </a:r>
          </a:p>
          <a:p>
            <a:pPr>
              <a:buNone/>
            </a:pPr>
            <a:r>
              <a:rPr lang="fr-FR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	(dilation &amp; erosion operations)</a:t>
            </a:r>
          </a:p>
          <a:p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Empirical non-text zone elimination</a:t>
            </a: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extraction &amp; recognition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8C028E2D-F250-48CD-87B8-4FD64E8180E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 descr="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" y="1357298"/>
            <a:ext cx="8525971" cy="42862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85720" y="3429000"/>
            <a:ext cx="8572560" cy="21431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8C028E2D-F250-48CD-87B8-4FD64E8180E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Introduction</a:t>
            </a:r>
          </a:p>
          <a:p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detection</a:t>
            </a:r>
          </a:p>
          <a:p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extraction &amp; text recognition</a:t>
            </a:r>
          </a:p>
          <a:p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Conclusion &amp; demonstration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Introduciton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recognition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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Machine that reads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 descr="google-translate-word-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857496"/>
            <a:ext cx="5337783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571612"/>
            <a:ext cx="4114800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dirty="0" smtClean="0"/>
              <a:t>3 steps:</a:t>
            </a:r>
          </a:p>
          <a:p>
            <a:pPr>
              <a:buNone/>
            </a:pPr>
            <a:endParaRPr lang="fr-FR" altLang="zh-CN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 smtClean="0"/>
              <a:t>Text detection</a:t>
            </a:r>
          </a:p>
          <a:p>
            <a:pPr marL="514350" indent="-514350">
              <a:buFont typeface="+mj-lt"/>
              <a:buAutoNum type="arabicPeriod"/>
            </a:pPr>
            <a:endParaRPr lang="fr-FR" altLang="zh-CN" b="1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 smtClean="0"/>
              <a:t>Text extraction</a:t>
            </a:r>
          </a:p>
          <a:p>
            <a:pPr marL="514350" indent="-514350">
              <a:buFont typeface="+mj-lt"/>
              <a:buAutoNum type="arabicPeriod"/>
            </a:pPr>
            <a:endParaRPr lang="fr-FR" altLang="zh-CN" b="1" dirty="0"/>
          </a:p>
          <a:p>
            <a:pPr marL="514350" indent="-514350">
              <a:buFont typeface="+mj-lt"/>
              <a:buAutoNum type="arabicPeriod"/>
            </a:pPr>
            <a:r>
              <a:rPr lang="fr-FR" altLang="zh-CN" b="1" dirty="0" smtClean="0"/>
              <a:t>Text recognition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" y="1357298"/>
            <a:ext cx="8525971" cy="428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 descr="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" y="1357298"/>
            <a:ext cx="8525971" cy="42862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000364" y="1285860"/>
            <a:ext cx="5929354" cy="21431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Processus: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Input: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image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 edge maps (Sobel)  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Features  Clustering (K-means) 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Post processing 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 </a:t>
            </a: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Output:</a:t>
            </a: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Text zones</a:t>
            </a:r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421481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edge maps:</a:t>
            </a:r>
          </a:p>
          <a:p>
            <a:pPr>
              <a:buNone/>
            </a:pPr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Apply Sobel edge filter on 4 directions.</a:t>
            </a:r>
          </a:p>
          <a:p>
            <a:pPr>
              <a:buNone/>
            </a:pPr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edge_filter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26" y="1142984"/>
            <a:ext cx="4972074" cy="518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Text detection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8E2D-F250-48CD-87B8-4FD64E8180E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4357718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Features:</a:t>
            </a:r>
          </a:p>
          <a:p>
            <a:pPr>
              <a:buNone/>
            </a:pPr>
            <a:r>
              <a:rPr lang="fr-FR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(in each sliding window)</a:t>
            </a:r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Mean</a:t>
            </a: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Standard deviation</a:t>
            </a:r>
            <a:endParaRPr lang="fr-FR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Energy</a:t>
            </a: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Entropy</a:t>
            </a: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Gravity center</a:t>
            </a:r>
          </a:p>
          <a:p>
            <a:r>
              <a:rPr lang="fr-FR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Expectation</a:t>
            </a: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  <a:p>
            <a:pPr>
              <a:buNone/>
            </a:pPr>
            <a:endParaRPr lang="fr-FR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formul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7" y="1785926"/>
            <a:ext cx="4480531" cy="4143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144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Text Detection and Recognition</vt:lpstr>
      <vt:lpstr>Outline</vt:lpstr>
      <vt:lpstr>Introduciton</vt:lpstr>
      <vt:lpstr>Introduction</vt:lpstr>
      <vt:lpstr>Introduction</vt:lpstr>
      <vt:lpstr>Text detection</vt:lpstr>
      <vt:lpstr>Text detection</vt:lpstr>
      <vt:lpstr>Text detection</vt:lpstr>
      <vt:lpstr>Text detection</vt:lpstr>
      <vt:lpstr>Text detection</vt:lpstr>
      <vt:lpstr>Text detection</vt:lpstr>
      <vt:lpstr>Text extraction &amp; recognition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Detection and Recognition</dc:title>
  <dc:creator>Sytrus</dc:creator>
  <cp:lastModifiedBy>Sytrus</cp:lastModifiedBy>
  <cp:revision>12</cp:revision>
  <dcterms:created xsi:type="dcterms:W3CDTF">2016-03-07T14:12:48Z</dcterms:created>
  <dcterms:modified xsi:type="dcterms:W3CDTF">2016-03-07T15:57:08Z</dcterms:modified>
</cp:coreProperties>
</file>