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9" d="100"/>
          <a:sy n="89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39D-F7D3-42DB-B706-F6110D8E9AD8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DAFD-8D04-4BD5-98A0-C3FDB0B70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19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39D-F7D3-42DB-B706-F6110D8E9AD8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DAFD-8D04-4BD5-98A0-C3FDB0B70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02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39D-F7D3-42DB-B706-F6110D8E9AD8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DAFD-8D04-4BD5-98A0-C3FDB0B70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20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39D-F7D3-42DB-B706-F6110D8E9AD8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DAFD-8D04-4BD5-98A0-C3FDB0B70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49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39D-F7D3-42DB-B706-F6110D8E9AD8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DAFD-8D04-4BD5-98A0-C3FDB0B70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19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39D-F7D3-42DB-B706-F6110D8E9AD8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DAFD-8D04-4BD5-98A0-C3FDB0B70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89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39D-F7D3-42DB-B706-F6110D8E9AD8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DAFD-8D04-4BD5-98A0-C3FDB0B70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71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39D-F7D3-42DB-B706-F6110D8E9AD8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DAFD-8D04-4BD5-98A0-C3FDB0B70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26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39D-F7D3-42DB-B706-F6110D8E9AD8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DAFD-8D04-4BD5-98A0-C3FDB0B70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9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39D-F7D3-42DB-B706-F6110D8E9AD8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DAFD-8D04-4BD5-98A0-C3FDB0B70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39D-F7D3-42DB-B706-F6110D8E9AD8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DAFD-8D04-4BD5-98A0-C3FDB0B70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76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339D-F7D3-42DB-B706-F6110D8E9AD8}" type="datetimeFigureOut">
              <a:rPr lang="de-DE" smtClean="0"/>
              <a:t>03.01.2017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DAFD-8D04-4BD5-98A0-C3FDB0B70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4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1775058" y="1768600"/>
            <a:ext cx="1282700" cy="100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351448" y="1837468"/>
            <a:ext cx="3449123" cy="1275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671351" y="1866168"/>
            <a:ext cx="1294590" cy="101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479639" y="1975225"/>
            <a:ext cx="1410922" cy="1000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470335" y="2266400"/>
            <a:ext cx="142022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BGP Updates</a:t>
            </a:r>
          </a:p>
        </p:txBody>
      </p:sp>
      <p:cxnSp>
        <p:nvCxnSpPr>
          <p:cNvPr id="9" name="Gerade Verbindung mit Pfeil 8"/>
          <p:cNvCxnSpPr>
            <a:cxnSpLocks/>
            <a:stCxn id="6" idx="3"/>
            <a:endCxn id="18" idx="1"/>
          </p:cNvCxnSpPr>
          <p:nvPr/>
        </p:nvCxnSpPr>
        <p:spPr>
          <a:xfrm>
            <a:off x="2890561" y="2475354"/>
            <a:ext cx="826638" cy="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7810976" y="1393013"/>
            <a:ext cx="1282700" cy="100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693926" y="1487595"/>
            <a:ext cx="1294590" cy="1014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491042" y="1575526"/>
            <a:ext cx="1410922" cy="1000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7481738" y="1894064"/>
            <a:ext cx="1420226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BGP Updates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717199" y="2248185"/>
            <a:ext cx="118352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dirty="0"/>
              <a:t>Listener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361612" y="2248185"/>
            <a:ext cx="106471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/>
              <a:t>Sender</a:t>
            </a:r>
          </a:p>
        </p:txBody>
      </p:sp>
      <p:cxnSp>
        <p:nvCxnSpPr>
          <p:cNvPr id="23" name="Gerade Verbindung mit Pfeil 22"/>
          <p:cNvCxnSpPr>
            <a:cxnSpLocks/>
            <a:stCxn id="21" idx="3"/>
            <a:endCxn id="4" idx="3"/>
          </p:cNvCxnSpPr>
          <p:nvPr/>
        </p:nvCxnSpPr>
        <p:spPr>
          <a:xfrm flipV="1">
            <a:off x="6426327" y="2475354"/>
            <a:ext cx="374244" cy="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Verbinder: gewinkelt 26"/>
          <p:cNvCxnSpPr>
            <a:cxnSpLocks/>
            <a:stCxn id="4" idx="3"/>
            <a:endCxn id="17" idx="1"/>
          </p:cNvCxnSpPr>
          <p:nvPr/>
        </p:nvCxnSpPr>
        <p:spPr>
          <a:xfrm flipV="1">
            <a:off x="6800571" y="2078730"/>
            <a:ext cx="681167" cy="396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7481738" y="2743908"/>
            <a:ext cx="13705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/>
              <a:t>FR messages</a:t>
            </a:r>
          </a:p>
        </p:txBody>
      </p:sp>
      <p:cxnSp>
        <p:nvCxnSpPr>
          <p:cNvPr id="39" name="Verbinder: gewinkelt 38"/>
          <p:cNvCxnSpPr>
            <a:cxnSpLocks/>
            <a:stCxn id="4" idx="3"/>
            <a:endCxn id="31" idx="1"/>
          </p:cNvCxnSpPr>
          <p:nvPr/>
        </p:nvCxnSpPr>
        <p:spPr>
          <a:xfrm>
            <a:off x="6800571" y="2475354"/>
            <a:ext cx="681167" cy="45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eck: abgerundete Ecken 63"/>
          <p:cNvSpPr/>
          <p:nvPr/>
        </p:nvSpPr>
        <p:spPr>
          <a:xfrm>
            <a:off x="3351448" y="946673"/>
            <a:ext cx="3449123" cy="4463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/>
              <a:t>Swift-BPA</a:t>
            </a:r>
          </a:p>
        </p:txBody>
      </p:sp>
      <p:cxnSp>
        <p:nvCxnSpPr>
          <p:cNvPr id="66" name="Gerade Verbindung mit Pfeil 65"/>
          <p:cNvCxnSpPr>
            <a:cxnSpLocks/>
          </p:cNvCxnSpPr>
          <p:nvPr/>
        </p:nvCxnSpPr>
        <p:spPr>
          <a:xfrm flipV="1">
            <a:off x="4308962" y="1393013"/>
            <a:ext cx="0" cy="85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3282056" y="3120567"/>
            <a:ext cx="179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Route Server</a:t>
            </a:r>
          </a:p>
        </p:txBody>
      </p:sp>
      <p:cxnSp>
        <p:nvCxnSpPr>
          <p:cNvPr id="76" name="Gerade Verbindung mit Pfeil 75"/>
          <p:cNvCxnSpPr>
            <a:cxnSpLocks/>
            <a:endCxn id="21" idx="0"/>
          </p:cNvCxnSpPr>
          <p:nvPr/>
        </p:nvCxnSpPr>
        <p:spPr>
          <a:xfrm>
            <a:off x="5893969" y="1393013"/>
            <a:ext cx="1" cy="85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Philipp</cp:lastModifiedBy>
  <cp:revision>2</cp:revision>
  <dcterms:created xsi:type="dcterms:W3CDTF">2017-01-03T11:51:44Z</dcterms:created>
  <dcterms:modified xsi:type="dcterms:W3CDTF">2017-01-03T11:57:37Z</dcterms:modified>
</cp:coreProperties>
</file>