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92205-63C3-4DE2-8B85-0C29674564E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9A377-86F1-4AED-ADE9-2B29774F1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4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14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4839" y="2507701"/>
            <a:ext cx="7556485" cy="36184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6742" y="274638"/>
            <a:ext cx="1824581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4838" y="274638"/>
            <a:ext cx="540216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839" y="2507701"/>
            <a:ext cx="7556485" cy="3618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24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924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15" y="354875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838" y="1600200"/>
            <a:ext cx="377605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4169" y="1600200"/>
            <a:ext cx="375263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57721"/>
            <a:ext cx="761196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839" y="1535113"/>
            <a:ext cx="383851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838" y="2174875"/>
            <a:ext cx="383851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8867" y="1535113"/>
            <a:ext cx="37179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8867" y="2174875"/>
            <a:ext cx="37179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8" y="1166801"/>
            <a:ext cx="755648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39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952" y="273050"/>
            <a:ext cx="436337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839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AF44-0932-5A4A-AD8B-B59E4CAE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localhost/Users/mpquinla/Desktop/LogoPowerPointTemplates/Vertical-TopLogo.wmf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4839" y="6356350"/>
            <a:ext cx="206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ED09-8FF8-9D44-9F15-9D3294696A9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6566" y="6356350"/>
            <a:ext cx="3207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6743" y="6356350"/>
            <a:ext cx="1824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AF44-0932-5A4A-AD8B-B59E4CAEB5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74839" y="900200"/>
            <a:ext cx="7556485" cy="1068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Headline Line One</a:t>
            </a:r>
            <a:br>
              <a:rPr lang="en-US" dirty="0" smtClean="0"/>
            </a:br>
            <a:r>
              <a:rPr lang="en-US" dirty="0" smtClean="0"/>
              <a:t>Headline Line Two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74839" y="3022896"/>
            <a:ext cx="7556485" cy="310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Vertical-TopLogo.wmf" descr="/Users/mpquinla/Desktop/LogoPowerPointTemplates/Vertical-TopLogo.wmf"/>
          <p:cNvPicPr>
            <a:picLocks noChangeAspect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0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36316"/>
            <a:ext cx="8229600" cy="5055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03257"/>
            <a:ext cx="436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Big Data Infographic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02918"/>
            <a:ext cx="583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Is “big data” the same as data science?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67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1463040"/>
            <a:ext cx="50917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Technical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Subject Matter 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83920" y="228600"/>
            <a:ext cx="4916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Five Data Science Skills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288280" y="60928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Adapted from </a:t>
            </a:r>
            <a:r>
              <a:rPr lang="en-US" dirty="0"/>
              <a:t>Michael </a:t>
            </a:r>
            <a:r>
              <a:rPr lang="en-US" dirty="0" err="1"/>
              <a:t>Rappa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NCSU Institute </a:t>
            </a:r>
            <a:r>
              <a:rPr lang="en-US" dirty="0"/>
              <a:t>for Advanced </a:t>
            </a:r>
            <a:r>
              <a:rPr lang="en-US" dirty="0" smtClean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T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VerticalTower</Template>
  <TotalTime>2153</TotalTime>
  <Words>35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VerticalTower</vt:lpstr>
      <vt:lpstr>PowerPoint Presentation</vt:lpstr>
      <vt:lpstr>PowerPoint Presentation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Wilson</dc:creator>
  <cp:lastModifiedBy>agwilso2</cp:lastModifiedBy>
  <cp:revision>159</cp:revision>
  <dcterms:created xsi:type="dcterms:W3CDTF">2014-10-11T15:45:01Z</dcterms:created>
  <dcterms:modified xsi:type="dcterms:W3CDTF">2015-01-23T00:21:32Z</dcterms:modified>
</cp:coreProperties>
</file>