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780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2CA3-D189-483A-9738-6D9FE3BF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1331-776F-42D1-8D72-D3650DD5B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911B-2415-4DE7-8639-E0048103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71F8-F88D-476A-86E7-40D69F43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83CB-AC81-4974-AB4F-5D1CE871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3407-6FF1-4795-BD30-7186EEA4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D77AC-0014-472C-8FA7-50615744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15AC-8972-4ADE-AC96-4A23CA25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AF00-35F1-4C83-9379-A734D23D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AAB6-14EB-4AE8-8B04-D87BCAD8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CAEDB-3B5D-4F7C-831B-1EE2F2DD5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31757-ACA9-4EAD-90CF-D7DA063AF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BCE3-C9B3-489D-8977-21CFBEF3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F2C4C-AB5B-4857-ACF1-5896E08A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1C7C-D674-47A9-AB46-A524D565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2F0A-C5E2-457B-81D9-3981C9E1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57E2-90C0-45B7-B9A3-D6DF9E5E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45C7-CBD2-4AD6-A852-B4C94298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5B8F-AC2A-4728-9D1D-D80FC5D3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1240-5982-492E-98A6-539C8F75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6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F86E-1516-421D-9AA3-E2046E2A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A760-458A-4205-AE6D-1009320F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B2B7-F72D-4015-B0BD-E1458A6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10C2-9202-448A-A1A3-A0326BC4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21D0-CB8A-47FE-9201-6870299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FBAB-BB08-4D5E-B593-9067C1CF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648B-A686-4E1E-B642-91D0AD384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05551-2B42-4F3F-B087-00B01CB2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C3F6-B653-4C89-BBD8-0DA4B7B0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8CDC-898F-4D9B-9F1B-8FD9546C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D6CE-DAD8-4FD0-BF91-C99DA4D9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98D0-1BF1-475B-A49F-1574A691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DA65-DBB4-4D1A-AE07-080E53D5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C9B58-540C-4333-A41A-E67405DC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726FC-ED2E-485C-A7C6-91119115C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CB907-1B57-4F94-8539-1C047CF6F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926B7-CB07-4502-8A93-FF6AC7CD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80CDD-CC73-4BB5-BA8C-52B8237E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5DE37-BD89-4DCF-B9BC-5C23E0A8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651-688A-4102-A73B-FF59EB32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30BFE-8812-44AA-9C3E-3FAA13E5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E5112-3D43-46AC-A84F-1BDC9B8E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55C43-4D82-41B9-9BE7-080A07E0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8D45B-68EA-4DCB-BC9D-E5750DC6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A0B52-568A-4F40-A3B3-02CCAAED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EA8F-F689-42DC-8720-F06AB55E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7B67-F4B3-4C4F-8AD7-DA7C3566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2B3C-9110-4782-8400-1AE9D423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57C98-C547-4A7D-896F-5C4F510E9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DE94-DD05-4CDC-A95C-AB265AD1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FAF16-E0E1-4070-9076-90E811B4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F78A-BB9C-4ABF-AC42-0D5C860A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477A-FC9A-4E52-B728-810E61EF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56F0B-80A9-4043-981D-AE21E4664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ABCD2-CFAC-4673-A486-637E1CA3B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689F2-1EB8-4C9C-A876-B81CE60D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5D66-2F38-45A8-9F0B-68000E23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5D72-D88A-4014-94AF-9102C434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7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54689-6E02-40E9-B49A-C84526ED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DBC8A-6C31-4CAA-9007-DB626B0D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9878-8CD3-40CF-8313-5D1D4F574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B68A-6C6C-48C6-8CF4-0D7A5AEB6E5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A70E-0303-4171-9B37-615707F8C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EDDE-BC3C-4AEF-AAE4-B9189EFE0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val 171">
            <a:extLst>
              <a:ext uri="{FF2B5EF4-FFF2-40B4-BE49-F238E27FC236}">
                <a16:creationId xmlns:a16="http://schemas.microsoft.com/office/drawing/2014/main" id="{75DF7A16-2D87-40A4-B668-6CEFD485D74A}"/>
              </a:ext>
            </a:extLst>
          </p:cNvPr>
          <p:cNvSpPr/>
          <p:nvPr/>
        </p:nvSpPr>
        <p:spPr>
          <a:xfrm rot="19756002">
            <a:off x="5590338" y="2076500"/>
            <a:ext cx="1011324" cy="2704998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55BDCB00-77C0-43D2-B2F0-F191E347E8D1}"/>
              </a:ext>
            </a:extLst>
          </p:cNvPr>
          <p:cNvSpPr/>
          <p:nvPr/>
        </p:nvSpPr>
        <p:spPr>
          <a:xfrm>
            <a:off x="5401438" y="3041315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Star: 5 Points 173">
            <a:extLst>
              <a:ext uri="{FF2B5EF4-FFF2-40B4-BE49-F238E27FC236}">
                <a16:creationId xmlns:a16="http://schemas.microsoft.com/office/drawing/2014/main" id="{B3AF177F-9192-4814-B27F-13ACE0807AA5}"/>
              </a:ext>
            </a:extLst>
          </p:cNvPr>
          <p:cNvSpPr/>
          <p:nvPr/>
        </p:nvSpPr>
        <p:spPr>
          <a:xfrm>
            <a:off x="5172668" y="3406698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Star: 5 Points 174">
            <a:extLst>
              <a:ext uri="{FF2B5EF4-FFF2-40B4-BE49-F238E27FC236}">
                <a16:creationId xmlns:a16="http://schemas.microsoft.com/office/drawing/2014/main" id="{780AF1E0-DEFB-47C7-9387-AE0FE9A5421F}"/>
              </a:ext>
            </a:extLst>
          </p:cNvPr>
          <p:cNvSpPr/>
          <p:nvPr/>
        </p:nvSpPr>
        <p:spPr>
          <a:xfrm>
            <a:off x="5281038" y="3224773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735AB3C8-40C2-4231-A5FB-A345F06DAEB1}"/>
              </a:ext>
            </a:extLst>
          </p:cNvPr>
          <p:cNvSpPr/>
          <p:nvPr/>
        </p:nvSpPr>
        <p:spPr>
          <a:xfrm>
            <a:off x="5298256" y="3744491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Star: 5 Points 176">
            <a:extLst>
              <a:ext uri="{FF2B5EF4-FFF2-40B4-BE49-F238E27FC236}">
                <a16:creationId xmlns:a16="http://schemas.microsoft.com/office/drawing/2014/main" id="{76A6466D-5385-446E-8957-4AA3AC7FB346}"/>
              </a:ext>
            </a:extLst>
          </p:cNvPr>
          <p:cNvSpPr/>
          <p:nvPr/>
        </p:nvSpPr>
        <p:spPr>
          <a:xfrm>
            <a:off x="5423843" y="3563165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Star: 5 Points 177">
            <a:extLst>
              <a:ext uri="{FF2B5EF4-FFF2-40B4-BE49-F238E27FC236}">
                <a16:creationId xmlns:a16="http://schemas.microsoft.com/office/drawing/2014/main" id="{B4E80C30-6C0D-40B0-9DF8-CED5DC89A5B9}"/>
              </a:ext>
            </a:extLst>
          </p:cNvPr>
          <p:cNvSpPr/>
          <p:nvPr/>
        </p:nvSpPr>
        <p:spPr>
          <a:xfrm>
            <a:off x="5318185" y="2772952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Star: 5 Points 178">
            <a:extLst>
              <a:ext uri="{FF2B5EF4-FFF2-40B4-BE49-F238E27FC236}">
                <a16:creationId xmlns:a16="http://schemas.microsoft.com/office/drawing/2014/main" id="{19D43993-425C-475D-BEA4-C6136B0FAE9A}"/>
              </a:ext>
            </a:extLst>
          </p:cNvPr>
          <p:cNvSpPr/>
          <p:nvPr/>
        </p:nvSpPr>
        <p:spPr>
          <a:xfrm>
            <a:off x="5691224" y="3825837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E4EF3772-6519-4BDA-BDD6-A75E466C2EB5}"/>
              </a:ext>
            </a:extLst>
          </p:cNvPr>
          <p:cNvSpPr/>
          <p:nvPr/>
        </p:nvSpPr>
        <p:spPr>
          <a:xfrm>
            <a:off x="5088606" y="3103353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48FE3E21-CE46-46C2-8A36-6DAE6839A8D3}"/>
              </a:ext>
            </a:extLst>
          </p:cNvPr>
          <p:cNvSpPr/>
          <p:nvPr/>
        </p:nvSpPr>
        <p:spPr>
          <a:xfrm>
            <a:off x="4714229" y="3413958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tar: 5 Points 181">
            <a:extLst>
              <a:ext uri="{FF2B5EF4-FFF2-40B4-BE49-F238E27FC236}">
                <a16:creationId xmlns:a16="http://schemas.microsoft.com/office/drawing/2014/main" id="{FE102C89-7899-498C-9E12-1704C5EEAAE7}"/>
              </a:ext>
            </a:extLst>
          </p:cNvPr>
          <p:cNvSpPr/>
          <p:nvPr/>
        </p:nvSpPr>
        <p:spPr>
          <a:xfrm>
            <a:off x="4960667" y="3501056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Star: 5 Points 182">
            <a:extLst>
              <a:ext uri="{FF2B5EF4-FFF2-40B4-BE49-F238E27FC236}">
                <a16:creationId xmlns:a16="http://schemas.microsoft.com/office/drawing/2014/main" id="{DAEDCD96-FDE7-4DA7-938D-B3144D6EC79B}"/>
              </a:ext>
            </a:extLst>
          </p:cNvPr>
          <p:cNvSpPr/>
          <p:nvPr/>
        </p:nvSpPr>
        <p:spPr>
          <a:xfrm>
            <a:off x="5298256" y="3744491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Star: 5 Points 183">
            <a:extLst>
              <a:ext uri="{FF2B5EF4-FFF2-40B4-BE49-F238E27FC236}">
                <a16:creationId xmlns:a16="http://schemas.microsoft.com/office/drawing/2014/main" id="{4FB5FD57-6648-4995-9BCC-3893312C0CB6}"/>
              </a:ext>
            </a:extLst>
          </p:cNvPr>
          <p:cNvSpPr/>
          <p:nvPr/>
        </p:nvSpPr>
        <p:spPr>
          <a:xfrm>
            <a:off x="5488325" y="4023850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Star: 5 Points 185">
            <a:extLst>
              <a:ext uri="{FF2B5EF4-FFF2-40B4-BE49-F238E27FC236}">
                <a16:creationId xmlns:a16="http://schemas.microsoft.com/office/drawing/2014/main" id="{87662918-E0F4-44BA-BE37-CCCD1FAD2A9F}"/>
              </a:ext>
            </a:extLst>
          </p:cNvPr>
          <p:cNvSpPr/>
          <p:nvPr/>
        </p:nvSpPr>
        <p:spPr>
          <a:xfrm>
            <a:off x="5565637" y="3305165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91DB8B3-50AD-4DEA-98FC-4423B2F40BD6}"/>
              </a:ext>
            </a:extLst>
          </p:cNvPr>
          <p:cNvSpPr/>
          <p:nvPr/>
        </p:nvSpPr>
        <p:spPr>
          <a:xfrm>
            <a:off x="6808171" y="2841532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44124ED-7FC7-499C-AFA3-1A40EC457BA6}"/>
              </a:ext>
            </a:extLst>
          </p:cNvPr>
          <p:cNvSpPr/>
          <p:nvPr/>
        </p:nvSpPr>
        <p:spPr>
          <a:xfrm>
            <a:off x="6820426" y="2261433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7291399-EB71-431D-B9B0-1AEFD7A2C6ED}"/>
              </a:ext>
            </a:extLst>
          </p:cNvPr>
          <p:cNvSpPr/>
          <p:nvPr/>
        </p:nvSpPr>
        <p:spPr>
          <a:xfrm>
            <a:off x="6389047" y="3687999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DA56F60-267C-475D-BDD0-EDC955FA084E}"/>
              </a:ext>
            </a:extLst>
          </p:cNvPr>
          <p:cNvSpPr/>
          <p:nvPr/>
        </p:nvSpPr>
        <p:spPr>
          <a:xfrm>
            <a:off x="6149307" y="3023359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6844254-A777-4940-84BC-11E152190BB4}"/>
              </a:ext>
            </a:extLst>
          </p:cNvPr>
          <p:cNvSpPr/>
          <p:nvPr/>
        </p:nvSpPr>
        <p:spPr>
          <a:xfrm>
            <a:off x="5690718" y="3062834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Star: 5 Points 191">
            <a:extLst>
              <a:ext uri="{FF2B5EF4-FFF2-40B4-BE49-F238E27FC236}">
                <a16:creationId xmlns:a16="http://schemas.microsoft.com/office/drawing/2014/main" id="{5DCE45D8-6DC6-46CB-85E8-4EF10C206525}"/>
              </a:ext>
            </a:extLst>
          </p:cNvPr>
          <p:cNvSpPr/>
          <p:nvPr/>
        </p:nvSpPr>
        <p:spPr>
          <a:xfrm>
            <a:off x="5421615" y="3383531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Star: 5 Points 192">
            <a:extLst>
              <a:ext uri="{FF2B5EF4-FFF2-40B4-BE49-F238E27FC236}">
                <a16:creationId xmlns:a16="http://schemas.microsoft.com/office/drawing/2014/main" id="{E913CE2E-F8EC-48E9-802A-7D2F7AB1B78F}"/>
              </a:ext>
            </a:extLst>
          </p:cNvPr>
          <p:cNvSpPr/>
          <p:nvPr/>
        </p:nvSpPr>
        <p:spPr>
          <a:xfrm>
            <a:off x="6070740" y="3610799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93A45D33-B34E-4432-902F-1998D59A47B7}"/>
              </a:ext>
            </a:extLst>
          </p:cNvPr>
          <p:cNvSpPr/>
          <p:nvPr/>
        </p:nvSpPr>
        <p:spPr>
          <a:xfrm>
            <a:off x="5721274" y="2706733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Star: 5 Points 194">
            <a:extLst>
              <a:ext uri="{FF2B5EF4-FFF2-40B4-BE49-F238E27FC236}">
                <a16:creationId xmlns:a16="http://schemas.microsoft.com/office/drawing/2014/main" id="{957920D5-779D-4BB8-BDC4-7914BBD60AFA}"/>
              </a:ext>
            </a:extLst>
          </p:cNvPr>
          <p:cNvSpPr/>
          <p:nvPr/>
        </p:nvSpPr>
        <p:spPr>
          <a:xfrm>
            <a:off x="5720357" y="3455066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Star: 5 Points 195">
            <a:extLst>
              <a:ext uri="{FF2B5EF4-FFF2-40B4-BE49-F238E27FC236}">
                <a16:creationId xmlns:a16="http://schemas.microsoft.com/office/drawing/2014/main" id="{500FD923-4D2B-4609-BA9E-12D471D22807}"/>
              </a:ext>
            </a:extLst>
          </p:cNvPr>
          <p:cNvSpPr/>
          <p:nvPr/>
        </p:nvSpPr>
        <p:spPr>
          <a:xfrm>
            <a:off x="6201869" y="3413246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Star: 5 Points 196">
            <a:extLst>
              <a:ext uri="{FF2B5EF4-FFF2-40B4-BE49-F238E27FC236}">
                <a16:creationId xmlns:a16="http://schemas.microsoft.com/office/drawing/2014/main" id="{16813D38-1917-45E1-B7B7-D8851F154224}"/>
              </a:ext>
            </a:extLst>
          </p:cNvPr>
          <p:cNvSpPr/>
          <p:nvPr/>
        </p:nvSpPr>
        <p:spPr>
          <a:xfrm>
            <a:off x="6373036" y="3911916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9684DAB2-B55E-4132-8904-99E98361DFBD}"/>
              </a:ext>
            </a:extLst>
          </p:cNvPr>
          <p:cNvSpPr/>
          <p:nvPr/>
        </p:nvSpPr>
        <p:spPr>
          <a:xfrm>
            <a:off x="6040255" y="2496183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3F7206D8-BF86-4EAC-83B8-B7E514818D00}"/>
              </a:ext>
            </a:extLst>
          </p:cNvPr>
          <p:cNvSpPr/>
          <p:nvPr/>
        </p:nvSpPr>
        <p:spPr>
          <a:xfrm>
            <a:off x="6922962" y="3472172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Star: 5 Points 200">
            <a:extLst>
              <a:ext uri="{FF2B5EF4-FFF2-40B4-BE49-F238E27FC236}">
                <a16:creationId xmlns:a16="http://schemas.microsoft.com/office/drawing/2014/main" id="{60727E18-3BB8-4015-836C-C13304D83880}"/>
              </a:ext>
            </a:extLst>
          </p:cNvPr>
          <p:cNvSpPr/>
          <p:nvPr/>
        </p:nvSpPr>
        <p:spPr>
          <a:xfrm>
            <a:off x="5107725" y="3892221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Star: 5 Points 201">
            <a:extLst>
              <a:ext uri="{FF2B5EF4-FFF2-40B4-BE49-F238E27FC236}">
                <a16:creationId xmlns:a16="http://schemas.microsoft.com/office/drawing/2014/main" id="{5282A103-D510-4256-BAF4-E916BED63EF2}"/>
              </a:ext>
            </a:extLst>
          </p:cNvPr>
          <p:cNvSpPr/>
          <p:nvPr/>
        </p:nvSpPr>
        <p:spPr>
          <a:xfrm>
            <a:off x="5304209" y="4111404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Star: 5 Points 202">
            <a:extLst>
              <a:ext uri="{FF2B5EF4-FFF2-40B4-BE49-F238E27FC236}">
                <a16:creationId xmlns:a16="http://schemas.microsoft.com/office/drawing/2014/main" id="{4504780C-D257-4F58-B1E6-52D92C07DF78}"/>
              </a:ext>
            </a:extLst>
          </p:cNvPr>
          <p:cNvSpPr/>
          <p:nvPr/>
        </p:nvSpPr>
        <p:spPr>
          <a:xfrm>
            <a:off x="5500694" y="4330593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Star: 5 Points 203">
            <a:extLst>
              <a:ext uri="{FF2B5EF4-FFF2-40B4-BE49-F238E27FC236}">
                <a16:creationId xmlns:a16="http://schemas.microsoft.com/office/drawing/2014/main" id="{C7C9A9B6-67A9-45F1-9324-89FB4952DB1D}"/>
              </a:ext>
            </a:extLst>
          </p:cNvPr>
          <p:cNvSpPr/>
          <p:nvPr/>
        </p:nvSpPr>
        <p:spPr>
          <a:xfrm>
            <a:off x="6018494" y="4065505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00BFBBB-F179-4CE1-BBF2-921E770C4337}"/>
              </a:ext>
            </a:extLst>
          </p:cNvPr>
          <p:cNvSpPr txBox="1"/>
          <p:nvPr/>
        </p:nvSpPr>
        <p:spPr>
          <a:xfrm>
            <a:off x="7235144" y="3430052"/>
            <a:ext cx="10374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Expected separation</a:t>
            </a:r>
            <a:endParaRPr lang="en-US" sz="10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B0A6C23-343D-4C80-B5C2-FCB40A75A5C7}"/>
              </a:ext>
            </a:extLst>
          </p:cNvPr>
          <p:cNvSpPr txBox="1"/>
          <p:nvPr/>
        </p:nvSpPr>
        <p:spPr>
          <a:xfrm>
            <a:off x="4901730" y="1958206"/>
            <a:ext cx="14603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Imbalanced separation</a:t>
            </a:r>
            <a:endParaRPr lang="en-US" sz="1000" dirty="0"/>
          </a:p>
        </p:txBody>
      </p:sp>
      <p:sp>
        <p:nvSpPr>
          <p:cNvPr id="207" name="Star: 5 Points 206">
            <a:extLst>
              <a:ext uri="{FF2B5EF4-FFF2-40B4-BE49-F238E27FC236}">
                <a16:creationId xmlns:a16="http://schemas.microsoft.com/office/drawing/2014/main" id="{E06866DD-7874-41F2-A64F-E7B847206B6E}"/>
              </a:ext>
            </a:extLst>
          </p:cNvPr>
          <p:cNvSpPr/>
          <p:nvPr/>
        </p:nvSpPr>
        <p:spPr>
          <a:xfrm>
            <a:off x="6587322" y="3816276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Star: 5 Points 207">
            <a:extLst>
              <a:ext uri="{FF2B5EF4-FFF2-40B4-BE49-F238E27FC236}">
                <a16:creationId xmlns:a16="http://schemas.microsoft.com/office/drawing/2014/main" id="{AE8308A6-8D05-4964-A163-2132ABF63913}"/>
              </a:ext>
            </a:extLst>
          </p:cNvPr>
          <p:cNvSpPr/>
          <p:nvPr/>
        </p:nvSpPr>
        <p:spPr>
          <a:xfrm>
            <a:off x="5890932" y="3152689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FBEF78A-749B-4C13-AE30-647310756861}"/>
              </a:ext>
            </a:extLst>
          </p:cNvPr>
          <p:cNvCxnSpPr>
            <a:cxnSpLocks/>
            <a:stCxn id="239" idx="55"/>
            <a:endCxn id="205" idx="2"/>
          </p:cNvCxnSpPr>
          <p:nvPr/>
        </p:nvCxnSpPr>
        <p:spPr>
          <a:xfrm flipV="1">
            <a:off x="7070832" y="3630107"/>
            <a:ext cx="683044" cy="988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Star: 5 Points 209">
            <a:extLst>
              <a:ext uri="{FF2B5EF4-FFF2-40B4-BE49-F238E27FC236}">
                <a16:creationId xmlns:a16="http://schemas.microsoft.com/office/drawing/2014/main" id="{1A6E2AB3-A27E-427C-A8FF-FD961ED70915}"/>
              </a:ext>
            </a:extLst>
          </p:cNvPr>
          <p:cNvSpPr/>
          <p:nvPr/>
        </p:nvSpPr>
        <p:spPr>
          <a:xfrm>
            <a:off x="4801518" y="3927165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Star: 5 Points 210">
            <a:extLst>
              <a:ext uri="{FF2B5EF4-FFF2-40B4-BE49-F238E27FC236}">
                <a16:creationId xmlns:a16="http://schemas.microsoft.com/office/drawing/2014/main" id="{EE20B3C7-CDDE-4EAC-AF3E-D1A5BBD595E6}"/>
              </a:ext>
            </a:extLst>
          </p:cNvPr>
          <p:cNvSpPr/>
          <p:nvPr/>
        </p:nvSpPr>
        <p:spPr>
          <a:xfrm>
            <a:off x="5156045" y="3615057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Star: 5 Points 211">
            <a:extLst>
              <a:ext uri="{FF2B5EF4-FFF2-40B4-BE49-F238E27FC236}">
                <a16:creationId xmlns:a16="http://schemas.microsoft.com/office/drawing/2014/main" id="{08375225-7865-4DD6-9672-8E632867F59E}"/>
              </a:ext>
            </a:extLst>
          </p:cNvPr>
          <p:cNvSpPr/>
          <p:nvPr/>
        </p:nvSpPr>
        <p:spPr>
          <a:xfrm>
            <a:off x="5652694" y="3615057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Star: 5 Points 213">
            <a:extLst>
              <a:ext uri="{FF2B5EF4-FFF2-40B4-BE49-F238E27FC236}">
                <a16:creationId xmlns:a16="http://schemas.microsoft.com/office/drawing/2014/main" id="{35B01D9B-0234-4DFB-97CF-35A8E8E72FE3}"/>
              </a:ext>
            </a:extLst>
          </p:cNvPr>
          <p:cNvSpPr/>
          <p:nvPr/>
        </p:nvSpPr>
        <p:spPr>
          <a:xfrm>
            <a:off x="5891247" y="3857815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Star: 5 Points 214">
            <a:extLst>
              <a:ext uri="{FF2B5EF4-FFF2-40B4-BE49-F238E27FC236}">
                <a16:creationId xmlns:a16="http://schemas.microsoft.com/office/drawing/2014/main" id="{C47159A5-69A3-4910-AB83-220E82D1DB25}"/>
              </a:ext>
            </a:extLst>
          </p:cNvPr>
          <p:cNvSpPr/>
          <p:nvPr/>
        </p:nvSpPr>
        <p:spPr>
          <a:xfrm>
            <a:off x="5946399" y="3418822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tar: 5 Points 215">
            <a:extLst>
              <a:ext uri="{FF2B5EF4-FFF2-40B4-BE49-F238E27FC236}">
                <a16:creationId xmlns:a16="http://schemas.microsoft.com/office/drawing/2014/main" id="{BA0C58B7-995B-42A3-A568-FD8EA884C6E7}"/>
              </a:ext>
            </a:extLst>
          </p:cNvPr>
          <p:cNvSpPr/>
          <p:nvPr/>
        </p:nvSpPr>
        <p:spPr>
          <a:xfrm>
            <a:off x="5708695" y="3284528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tar: 5 Points 216">
            <a:extLst>
              <a:ext uri="{FF2B5EF4-FFF2-40B4-BE49-F238E27FC236}">
                <a16:creationId xmlns:a16="http://schemas.microsoft.com/office/drawing/2014/main" id="{65549650-6A8D-4650-AF36-9CB007ED89ED}"/>
              </a:ext>
            </a:extLst>
          </p:cNvPr>
          <p:cNvSpPr/>
          <p:nvPr/>
        </p:nvSpPr>
        <p:spPr>
          <a:xfrm>
            <a:off x="4961625" y="3789235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Star: 5 Points 217">
            <a:extLst>
              <a:ext uri="{FF2B5EF4-FFF2-40B4-BE49-F238E27FC236}">
                <a16:creationId xmlns:a16="http://schemas.microsoft.com/office/drawing/2014/main" id="{C35BE560-530F-4F22-98B0-DD463527C19E}"/>
              </a:ext>
            </a:extLst>
          </p:cNvPr>
          <p:cNvSpPr/>
          <p:nvPr/>
        </p:nvSpPr>
        <p:spPr>
          <a:xfrm>
            <a:off x="4933601" y="3293948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Star: 5 Points 218">
            <a:extLst>
              <a:ext uri="{FF2B5EF4-FFF2-40B4-BE49-F238E27FC236}">
                <a16:creationId xmlns:a16="http://schemas.microsoft.com/office/drawing/2014/main" id="{D52A3828-33D2-4E8A-9FB4-8F665F06E71B}"/>
              </a:ext>
            </a:extLst>
          </p:cNvPr>
          <p:cNvSpPr/>
          <p:nvPr/>
        </p:nvSpPr>
        <p:spPr>
          <a:xfrm>
            <a:off x="5742083" y="4049076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Star: 5 Points 219">
            <a:extLst>
              <a:ext uri="{FF2B5EF4-FFF2-40B4-BE49-F238E27FC236}">
                <a16:creationId xmlns:a16="http://schemas.microsoft.com/office/drawing/2014/main" id="{A00331D6-5FA3-472B-B69A-3F3023A8E031}"/>
              </a:ext>
            </a:extLst>
          </p:cNvPr>
          <p:cNvSpPr/>
          <p:nvPr/>
        </p:nvSpPr>
        <p:spPr>
          <a:xfrm>
            <a:off x="5640115" y="4156979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Star: 5 Points 220">
            <a:extLst>
              <a:ext uri="{FF2B5EF4-FFF2-40B4-BE49-F238E27FC236}">
                <a16:creationId xmlns:a16="http://schemas.microsoft.com/office/drawing/2014/main" id="{B9215F68-0891-4CFE-991E-C80DC0D703BA}"/>
              </a:ext>
            </a:extLst>
          </p:cNvPr>
          <p:cNvSpPr/>
          <p:nvPr/>
        </p:nvSpPr>
        <p:spPr>
          <a:xfrm>
            <a:off x="5183195" y="4289917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tar: 5 Points 221">
            <a:extLst>
              <a:ext uri="{FF2B5EF4-FFF2-40B4-BE49-F238E27FC236}">
                <a16:creationId xmlns:a16="http://schemas.microsoft.com/office/drawing/2014/main" id="{2F7B72B3-50AB-408D-8E8D-4A84F8341408}"/>
              </a:ext>
            </a:extLst>
          </p:cNvPr>
          <p:cNvSpPr/>
          <p:nvPr/>
        </p:nvSpPr>
        <p:spPr>
          <a:xfrm>
            <a:off x="5822197" y="3638216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Star: 5 Points 222">
            <a:extLst>
              <a:ext uri="{FF2B5EF4-FFF2-40B4-BE49-F238E27FC236}">
                <a16:creationId xmlns:a16="http://schemas.microsoft.com/office/drawing/2014/main" id="{69DE1D3F-3B9A-4873-AA73-9816D4EF094A}"/>
              </a:ext>
            </a:extLst>
          </p:cNvPr>
          <p:cNvSpPr/>
          <p:nvPr/>
        </p:nvSpPr>
        <p:spPr>
          <a:xfrm>
            <a:off x="6109206" y="3794529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Star: 5 Points 223">
            <a:extLst>
              <a:ext uri="{FF2B5EF4-FFF2-40B4-BE49-F238E27FC236}">
                <a16:creationId xmlns:a16="http://schemas.microsoft.com/office/drawing/2014/main" id="{4D61D4F7-0CD0-4F4F-B5F1-91C938D98891}"/>
              </a:ext>
            </a:extLst>
          </p:cNvPr>
          <p:cNvSpPr/>
          <p:nvPr/>
        </p:nvSpPr>
        <p:spPr>
          <a:xfrm>
            <a:off x="5458994" y="2679667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Star: 5 Points 224">
            <a:extLst>
              <a:ext uri="{FF2B5EF4-FFF2-40B4-BE49-F238E27FC236}">
                <a16:creationId xmlns:a16="http://schemas.microsoft.com/office/drawing/2014/main" id="{09E4BEE7-B97A-4D81-A17A-15ED373991B9}"/>
              </a:ext>
            </a:extLst>
          </p:cNvPr>
          <p:cNvSpPr/>
          <p:nvPr/>
        </p:nvSpPr>
        <p:spPr>
          <a:xfrm>
            <a:off x="5233158" y="3009093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Star: 5 Points 225">
            <a:extLst>
              <a:ext uri="{FF2B5EF4-FFF2-40B4-BE49-F238E27FC236}">
                <a16:creationId xmlns:a16="http://schemas.microsoft.com/office/drawing/2014/main" id="{5099CE4B-A0DF-4F0D-85E3-6C10DC2B07BF}"/>
              </a:ext>
            </a:extLst>
          </p:cNvPr>
          <p:cNvSpPr/>
          <p:nvPr/>
        </p:nvSpPr>
        <p:spPr>
          <a:xfrm>
            <a:off x="5052458" y="2883227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Star: 5 Points 226">
            <a:extLst>
              <a:ext uri="{FF2B5EF4-FFF2-40B4-BE49-F238E27FC236}">
                <a16:creationId xmlns:a16="http://schemas.microsoft.com/office/drawing/2014/main" id="{E66CEF9A-DEE1-421A-A3B7-3AEFB17578CA}"/>
              </a:ext>
            </a:extLst>
          </p:cNvPr>
          <p:cNvSpPr/>
          <p:nvPr/>
        </p:nvSpPr>
        <p:spPr>
          <a:xfrm>
            <a:off x="4887368" y="3098303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94E14E62-8A8B-4C48-BCA9-0C7BDD933D40}"/>
              </a:ext>
            </a:extLst>
          </p:cNvPr>
          <p:cNvSpPr/>
          <p:nvPr/>
        </p:nvSpPr>
        <p:spPr>
          <a:xfrm>
            <a:off x="4741529" y="3662465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Star: 5 Points 229">
            <a:extLst>
              <a:ext uri="{FF2B5EF4-FFF2-40B4-BE49-F238E27FC236}">
                <a16:creationId xmlns:a16="http://schemas.microsoft.com/office/drawing/2014/main" id="{F9A95188-2AA1-4EF7-9CD3-A2C9E6406D6D}"/>
              </a:ext>
            </a:extLst>
          </p:cNvPr>
          <p:cNvSpPr/>
          <p:nvPr/>
        </p:nvSpPr>
        <p:spPr>
          <a:xfrm>
            <a:off x="6338095" y="4085696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BB741299-15CE-4B1B-9D0C-43C626303B0A}"/>
              </a:ext>
            </a:extLst>
          </p:cNvPr>
          <p:cNvSpPr/>
          <p:nvPr/>
        </p:nvSpPr>
        <p:spPr>
          <a:xfrm>
            <a:off x="5810663" y="4268631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9DBB51C-02E6-45C4-873E-52956875FA5D}"/>
              </a:ext>
            </a:extLst>
          </p:cNvPr>
          <p:cNvSpPr/>
          <p:nvPr/>
        </p:nvSpPr>
        <p:spPr>
          <a:xfrm>
            <a:off x="6400162" y="2755628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Star: 5 Points 232">
            <a:extLst>
              <a:ext uri="{FF2B5EF4-FFF2-40B4-BE49-F238E27FC236}">
                <a16:creationId xmlns:a16="http://schemas.microsoft.com/office/drawing/2014/main" id="{5EBB69FD-70E2-420E-B3CD-8C884EE6460D}"/>
              </a:ext>
            </a:extLst>
          </p:cNvPr>
          <p:cNvSpPr/>
          <p:nvPr/>
        </p:nvSpPr>
        <p:spPr>
          <a:xfrm>
            <a:off x="5563320" y="2930325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C0772DC8-984F-43A9-A416-D2933BD658C3}"/>
              </a:ext>
            </a:extLst>
          </p:cNvPr>
          <p:cNvSpPr/>
          <p:nvPr/>
        </p:nvSpPr>
        <p:spPr>
          <a:xfrm>
            <a:off x="5659556" y="2169329"/>
            <a:ext cx="1336235" cy="1757836"/>
          </a:xfrm>
          <a:custGeom>
            <a:avLst/>
            <a:gdLst>
              <a:gd name="connsiteX0" fmla="*/ 0 w 1432560"/>
              <a:gd name="connsiteY0" fmla="*/ 0 h 1610360"/>
              <a:gd name="connsiteX1" fmla="*/ 538480 w 1432560"/>
              <a:gd name="connsiteY1" fmla="*/ 975360 h 1610360"/>
              <a:gd name="connsiteX2" fmla="*/ 1432560 w 1432560"/>
              <a:gd name="connsiteY2" fmla="*/ 1610360 h 16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560" h="1610360">
                <a:moveTo>
                  <a:pt x="0" y="0"/>
                </a:moveTo>
                <a:cubicBezTo>
                  <a:pt x="149860" y="353483"/>
                  <a:pt x="299720" y="706967"/>
                  <a:pt x="538480" y="975360"/>
                </a:cubicBezTo>
                <a:cubicBezTo>
                  <a:pt x="777240" y="1243753"/>
                  <a:pt x="1265767" y="1492673"/>
                  <a:pt x="1432560" y="1610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CF40A2A-7FFD-40A7-9CE5-4F92235198D3}"/>
              </a:ext>
            </a:extLst>
          </p:cNvPr>
          <p:cNvSpPr/>
          <p:nvPr/>
        </p:nvSpPr>
        <p:spPr>
          <a:xfrm>
            <a:off x="6586386" y="3157229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Star: 5 Points 236">
            <a:extLst>
              <a:ext uri="{FF2B5EF4-FFF2-40B4-BE49-F238E27FC236}">
                <a16:creationId xmlns:a16="http://schemas.microsoft.com/office/drawing/2014/main" id="{8A9CEF48-CFC3-415B-9A61-3E38DD0C2C89}"/>
              </a:ext>
            </a:extLst>
          </p:cNvPr>
          <p:cNvSpPr/>
          <p:nvPr/>
        </p:nvSpPr>
        <p:spPr>
          <a:xfrm>
            <a:off x="4953918" y="4079565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Star: 5 Points 237">
            <a:extLst>
              <a:ext uri="{FF2B5EF4-FFF2-40B4-BE49-F238E27FC236}">
                <a16:creationId xmlns:a16="http://schemas.microsoft.com/office/drawing/2014/main" id="{BEAE499B-CD89-4417-A74E-717FB44FAED0}"/>
              </a:ext>
            </a:extLst>
          </p:cNvPr>
          <p:cNvSpPr/>
          <p:nvPr/>
        </p:nvSpPr>
        <p:spPr>
          <a:xfrm>
            <a:off x="5487134" y="3798758"/>
            <a:ext cx="137160" cy="137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61FB4C7C-8F94-4D49-B771-2356EF65BD0A}"/>
              </a:ext>
            </a:extLst>
          </p:cNvPr>
          <p:cNvSpPr/>
          <p:nvPr/>
        </p:nvSpPr>
        <p:spPr>
          <a:xfrm>
            <a:off x="5551912" y="2306573"/>
            <a:ext cx="1518920" cy="1590040"/>
          </a:xfrm>
          <a:custGeom>
            <a:avLst/>
            <a:gdLst>
              <a:gd name="connsiteX0" fmla="*/ 330200 w 1518920"/>
              <a:gd name="connsiteY0" fmla="*/ 0 h 1590040"/>
              <a:gd name="connsiteX1" fmla="*/ 330200 w 1518920"/>
              <a:gd name="connsiteY1" fmla="*/ 0 h 1590040"/>
              <a:gd name="connsiteX2" fmla="*/ 289560 w 1518920"/>
              <a:gd name="connsiteY2" fmla="*/ 66040 h 1590040"/>
              <a:gd name="connsiteX3" fmla="*/ 254000 w 1518920"/>
              <a:gd name="connsiteY3" fmla="*/ 111760 h 1590040"/>
              <a:gd name="connsiteX4" fmla="*/ 223520 w 1518920"/>
              <a:gd name="connsiteY4" fmla="*/ 172720 h 1590040"/>
              <a:gd name="connsiteX5" fmla="*/ 182880 w 1518920"/>
              <a:gd name="connsiteY5" fmla="*/ 223520 h 1590040"/>
              <a:gd name="connsiteX6" fmla="*/ 157480 w 1518920"/>
              <a:gd name="connsiteY6" fmla="*/ 274320 h 1590040"/>
              <a:gd name="connsiteX7" fmla="*/ 96520 w 1518920"/>
              <a:gd name="connsiteY7" fmla="*/ 381000 h 1590040"/>
              <a:gd name="connsiteX8" fmla="*/ 71120 w 1518920"/>
              <a:gd name="connsiteY8" fmla="*/ 436880 h 1590040"/>
              <a:gd name="connsiteX9" fmla="*/ 40640 w 1518920"/>
              <a:gd name="connsiteY9" fmla="*/ 482600 h 1590040"/>
              <a:gd name="connsiteX10" fmla="*/ 25400 w 1518920"/>
              <a:gd name="connsiteY10" fmla="*/ 528320 h 1590040"/>
              <a:gd name="connsiteX11" fmla="*/ 5080 w 1518920"/>
              <a:gd name="connsiteY11" fmla="*/ 604520 h 1590040"/>
              <a:gd name="connsiteX12" fmla="*/ 0 w 1518920"/>
              <a:gd name="connsiteY12" fmla="*/ 635000 h 1590040"/>
              <a:gd name="connsiteX13" fmla="*/ 15240 w 1518920"/>
              <a:gd name="connsiteY13" fmla="*/ 741680 h 1590040"/>
              <a:gd name="connsiteX14" fmla="*/ 20320 w 1518920"/>
              <a:gd name="connsiteY14" fmla="*/ 762000 h 1590040"/>
              <a:gd name="connsiteX15" fmla="*/ 55880 w 1518920"/>
              <a:gd name="connsiteY15" fmla="*/ 822960 h 1590040"/>
              <a:gd name="connsiteX16" fmla="*/ 60960 w 1518920"/>
              <a:gd name="connsiteY16" fmla="*/ 843280 h 1590040"/>
              <a:gd name="connsiteX17" fmla="*/ 101600 w 1518920"/>
              <a:gd name="connsiteY17" fmla="*/ 878840 h 1590040"/>
              <a:gd name="connsiteX18" fmla="*/ 132080 w 1518920"/>
              <a:gd name="connsiteY18" fmla="*/ 909320 h 1590040"/>
              <a:gd name="connsiteX19" fmla="*/ 167640 w 1518920"/>
              <a:gd name="connsiteY19" fmla="*/ 929640 h 1590040"/>
              <a:gd name="connsiteX20" fmla="*/ 289560 w 1518920"/>
              <a:gd name="connsiteY20" fmla="*/ 949960 h 1590040"/>
              <a:gd name="connsiteX21" fmla="*/ 411480 w 1518920"/>
              <a:gd name="connsiteY21" fmla="*/ 939800 h 1590040"/>
              <a:gd name="connsiteX22" fmla="*/ 436880 w 1518920"/>
              <a:gd name="connsiteY22" fmla="*/ 929640 h 1590040"/>
              <a:gd name="connsiteX23" fmla="*/ 472440 w 1518920"/>
              <a:gd name="connsiteY23" fmla="*/ 924560 h 1590040"/>
              <a:gd name="connsiteX24" fmla="*/ 497840 w 1518920"/>
              <a:gd name="connsiteY24" fmla="*/ 919480 h 1590040"/>
              <a:gd name="connsiteX25" fmla="*/ 574040 w 1518920"/>
              <a:gd name="connsiteY25" fmla="*/ 929640 h 1590040"/>
              <a:gd name="connsiteX26" fmla="*/ 589280 w 1518920"/>
              <a:gd name="connsiteY26" fmla="*/ 944880 h 1590040"/>
              <a:gd name="connsiteX27" fmla="*/ 604520 w 1518920"/>
              <a:gd name="connsiteY27" fmla="*/ 955040 h 1590040"/>
              <a:gd name="connsiteX28" fmla="*/ 624840 w 1518920"/>
              <a:gd name="connsiteY28" fmla="*/ 1000760 h 1590040"/>
              <a:gd name="connsiteX29" fmla="*/ 645160 w 1518920"/>
              <a:gd name="connsiteY29" fmla="*/ 1051560 h 1590040"/>
              <a:gd name="connsiteX30" fmla="*/ 640080 w 1518920"/>
              <a:gd name="connsiteY30" fmla="*/ 1244600 h 1590040"/>
              <a:gd name="connsiteX31" fmla="*/ 629920 w 1518920"/>
              <a:gd name="connsiteY31" fmla="*/ 1275080 h 1590040"/>
              <a:gd name="connsiteX32" fmla="*/ 614680 w 1518920"/>
              <a:gd name="connsiteY32" fmla="*/ 1320800 h 1590040"/>
              <a:gd name="connsiteX33" fmla="*/ 609600 w 1518920"/>
              <a:gd name="connsiteY33" fmla="*/ 1346200 h 1590040"/>
              <a:gd name="connsiteX34" fmla="*/ 599440 w 1518920"/>
              <a:gd name="connsiteY34" fmla="*/ 1376680 h 1590040"/>
              <a:gd name="connsiteX35" fmla="*/ 609600 w 1518920"/>
              <a:gd name="connsiteY35" fmla="*/ 1457960 h 1590040"/>
              <a:gd name="connsiteX36" fmla="*/ 640080 w 1518920"/>
              <a:gd name="connsiteY36" fmla="*/ 1488440 h 1590040"/>
              <a:gd name="connsiteX37" fmla="*/ 660400 w 1518920"/>
              <a:gd name="connsiteY37" fmla="*/ 1513840 h 1590040"/>
              <a:gd name="connsiteX38" fmla="*/ 690880 w 1518920"/>
              <a:gd name="connsiteY38" fmla="*/ 1524000 h 1590040"/>
              <a:gd name="connsiteX39" fmla="*/ 721360 w 1518920"/>
              <a:gd name="connsiteY39" fmla="*/ 1544320 h 1590040"/>
              <a:gd name="connsiteX40" fmla="*/ 736600 w 1518920"/>
              <a:gd name="connsiteY40" fmla="*/ 1549400 h 1590040"/>
              <a:gd name="connsiteX41" fmla="*/ 772160 w 1518920"/>
              <a:gd name="connsiteY41" fmla="*/ 1564640 h 1590040"/>
              <a:gd name="connsiteX42" fmla="*/ 792480 w 1518920"/>
              <a:gd name="connsiteY42" fmla="*/ 1569720 h 1590040"/>
              <a:gd name="connsiteX43" fmla="*/ 817880 w 1518920"/>
              <a:gd name="connsiteY43" fmla="*/ 1579880 h 1590040"/>
              <a:gd name="connsiteX44" fmla="*/ 853440 w 1518920"/>
              <a:gd name="connsiteY44" fmla="*/ 1590040 h 1590040"/>
              <a:gd name="connsiteX45" fmla="*/ 1031240 w 1518920"/>
              <a:gd name="connsiteY45" fmla="*/ 1584960 h 1590040"/>
              <a:gd name="connsiteX46" fmla="*/ 1061720 w 1518920"/>
              <a:gd name="connsiteY46" fmla="*/ 1574800 h 1590040"/>
              <a:gd name="connsiteX47" fmla="*/ 1153160 w 1518920"/>
              <a:gd name="connsiteY47" fmla="*/ 1554480 h 1590040"/>
              <a:gd name="connsiteX48" fmla="*/ 1219200 w 1518920"/>
              <a:gd name="connsiteY48" fmla="*/ 1524000 h 1590040"/>
              <a:gd name="connsiteX49" fmla="*/ 1244600 w 1518920"/>
              <a:gd name="connsiteY49" fmla="*/ 1513840 h 1590040"/>
              <a:gd name="connsiteX50" fmla="*/ 1259840 w 1518920"/>
              <a:gd name="connsiteY50" fmla="*/ 1503680 h 1590040"/>
              <a:gd name="connsiteX51" fmla="*/ 1315720 w 1518920"/>
              <a:gd name="connsiteY51" fmla="*/ 1483360 h 1590040"/>
              <a:gd name="connsiteX52" fmla="*/ 1366520 w 1518920"/>
              <a:gd name="connsiteY52" fmla="*/ 1463040 h 1590040"/>
              <a:gd name="connsiteX53" fmla="*/ 1437640 w 1518920"/>
              <a:gd name="connsiteY53" fmla="*/ 1447800 h 1590040"/>
              <a:gd name="connsiteX54" fmla="*/ 1488440 w 1518920"/>
              <a:gd name="connsiteY54" fmla="*/ 1432560 h 1590040"/>
              <a:gd name="connsiteX55" fmla="*/ 1518920 w 1518920"/>
              <a:gd name="connsiteY55" fmla="*/ 1422400 h 159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518920" h="1590040">
                <a:moveTo>
                  <a:pt x="330200" y="0"/>
                </a:moveTo>
                <a:lnTo>
                  <a:pt x="330200" y="0"/>
                </a:lnTo>
                <a:cubicBezTo>
                  <a:pt x="316653" y="22013"/>
                  <a:pt x="304121" y="44684"/>
                  <a:pt x="289560" y="66040"/>
                </a:cubicBezTo>
                <a:cubicBezTo>
                  <a:pt x="278684" y="81992"/>
                  <a:pt x="264162" y="95344"/>
                  <a:pt x="254000" y="111760"/>
                </a:cubicBezTo>
                <a:cubicBezTo>
                  <a:pt x="242042" y="131077"/>
                  <a:pt x="235717" y="153553"/>
                  <a:pt x="223520" y="172720"/>
                </a:cubicBezTo>
                <a:cubicBezTo>
                  <a:pt x="211878" y="191015"/>
                  <a:pt x="194698" y="205338"/>
                  <a:pt x="182880" y="223520"/>
                </a:cubicBezTo>
                <a:cubicBezTo>
                  <a:pt x="172562" y="239393"/>
                  <a:pt x="166583" y="257720"/>
                  <a:pt x="157480" y="274320"/>
                </a:cubicBezTo>
                <a:cubicBezTo>
                  <a:pt x="137787" y="310231"/>
                  <a:pt x="113468" y="343715"/>
                  <a:pt x="96520" y="381000"/>
                </a:cubicBezTo>
                <a:cubicBezTo>
                  <a:pt x="88053" y="399627"/>
                  <a:pt x="80980" y="418952"/>
                  <a:pt x="71120" y="436880"/>
                </a:cubicBezTo>
                <a:cubicBezTo>
                  <a:pt x="62293" y="452929"/>
                  <a:pt x="48831" y="466217"/>
                  <a:pt x="40640" y="482600"/>
                </a:cubicBezTo>
                <a:cubicBezTo>
                  <a:pt x="33456" y="496968"/>
                  <a:pt x="30192" y="512987"/>
                  <a:pt x="25400" y="528320"/>
                </a:cubicBezTo>
                <a:cubicBezTo>
                  <a:pt x="19544" y="547060"/>
                  <a:pt x="9010" y="586180"/>
                  <a:pt x="5080" y="604520"/>
                </a:cubicBezTo>
                <a:cubicBezTo>
                  <a:pt x="2922" y="614592"/>
                  <a:pt x="1693" y="624840"/>
                  <a:pt x="0" y="635000"/>
                </a:cubicBezTo>
                <a:cubicBezTo>
                  <a:pt x="9608" y="798339"/>
                  <a:pt x="-8888" y="677338"/>
                  <a:pt x="15240" y="741680"/>
                </a:cubicBezTo>
                <a:cubicBezTo>
                  <a:pt x="17691" y="748217"/>
                  <a:pt x="17198" y="755755"/>
                  <a:pt x="20320" y="762000"/>
                </a:cubicBezTo>
                <a:cubicBezTo>
                  <a:pt x="30840" y="783041"/>
                  <a:pt x="55880" y="822960"/>
                  <a:pt x="55880" y="822960"/>
                </a:cubicBezTo>
                <a:cubicBezTo>
                  <a:pt x="57573" y="829733"/>
                  <a:pt x="57496" y="837218"/>
                  <a:pt x="60960" y="843280"/>
                </a:cubicBezTo>
                <a:cubicBezTo>
                  <a:pt x="65783" y="851719"/>
                  <a:pt x="97884" y="875867"/>
                  <a:pt x="101600" y="878840"/>
                </a:cubicBezTo>
                <a:cubicBezTo>
                  <a:pt x="116501" y="908643"/>
                  <a:pt x="103632" y="893064"/>
                  <a:pt x="132080" y="909320"/>
                </a:cubicBezTo>
                <a:cubicBezTo>
                  <a:pt x="144307" y="916307"/>
                  <a:pt x="153412" y="925896"/>
                  <a:pt x="167640" y="929640"/>
                </a:cubicBezTo>
                <a:cubicBezTo>
                  <a:pt x="220978" y="943676"/>
                  <a:pt x="240530" y="944512"/>
                  <a:pt x="289560" y="949960"/>
                </a:cubicBezTo>
                <a:cubicBezTo>
                  <a:pt x="330200" y="946573"/>
                  <a:pt x="371082" y="945372"/>
                  <a:pt x="411480" y="939800"/>
                </a:cubicBezTo>
                <a:cubicBezTo>
                  <a:pt x="420513" y="938554"/>
                  <a:pt x="428033" y="931852"/>
                  <a:pt x="436880" y="929640"/>
                </a:cubicBezTo>
                <a:cubicBezTo>
                  <a:pt x="448496" y="926736"/>
                  <a:pt x="460629" y="926528"/>
                  <a:pt x="472440" y="924560"/>
                </a:cubicBezTo>
                <a:cubicBezTo>
                  <a:pt x="480957" y="923141"/>
                  <a:pt x="489373" y="921173"/>
                  <a:pt x="497840" y="919480"/>
                </a:cubicBezTo>
                <a:cubicBezTo>
                  <a:pt x="523240" y="922867"/>
                  <a:pt x="549350" y="922782"/>
                  <a:pt x="574040" y="929640"/>
                </a:cubicBezTo>
                <a:cubicBezTo>
                  <a:pt x="580962" y="931563"/>
                  <a:pt x="583761" y="940281"/>
                  <a:pt x="589280" y="944880"/>
                </a:cubicBezTo>
                <a:cubicBezTo>
                  <a:pt x="593970" y="948789"/>
                  <a:pt x="599440" y="951653"/>
                  <a:pt x="604520" y="955040"/>
                </a:cubicBezTo>
                <a:cubicBezTo>
                  <a:pt x="629531" y="1005062"/>
                  <a:pt x="598895" y="942384"/>
                  <a:pt x="624840" y="1000760"/>
                </a:cubicBezTo>
                <a:cubicBezTo>
                  <a:pt x="644773" y="1045608"/>
                  <a:pt x="625558" y="992754"/>
                  <a:pt x="645160" y="1051560"/>
                </a:cubicBezTo>
                <a:cubicBezTo>
                  <a:pt x="656722" y="1132495"/>
                  <a:pt x="655215" y="1104600"/>
                  <a:pt x="640080" y="1244600"/>
                </a:cubicBezTo>
                <a:cubicBezTo>
                  <a:pt x="638929" y="1255248"/>
                  <a:pt x="632738" y="1264748"/>
                  <a:pt x="629920" y="1275080"/>
                </a:cubicBezTo>
                <a:cubicBezTo>
                  <a:pt x="618103" y="1318410"/>
                  <a:pt x="633308" y="1283544"/>
                  <a:pt x="614680" y="1320800"/>
                </a:cubicBezTo>
                <a:cubicBezTo>
                  <a:pt x="612987" y="1329267"/>
                  <a:pt x="611872" y="1337870"/>
                  <a:pt x="609600" y="1346200"/>
                </a:cubicBezTo>
                <a:cubicBezTo>
                  <a:pt x="606782" y="1356532"/>
                  <a:pt x="599440" y="1365970"/>
                  <a:pt x="599440" y="1376680"/>
                </a:cubicBezTo>
                <a:cubicBezTo>
                  <a:pt x="599440" y="1403984"/>
                  <a:pt x="600269" y="1432300"/>
                  <a:pt x="609600" y="1457960"/>
                </a:cubicBezTo>
                <a:cubicBezTo>
                  <a:pt x="614510" y="1471463"/>
                  <a:pt x="630415" y="1477808"/>
                  <a:pt x="640080" y="1488440"/>
                </a:cubicBezTo>
                <a:cubicBezTo>
                  <a:pt x="647374" y="1496463"/>
                  <a:pt x="651517" y="1507622"/>
                  <a:pt x="660400" y="1513840"/>
                </a:cubicBezTo>
                <a:cubicBezTo>
                  <a:pt x="669174" y="1519982"/>
                  <a:pt x="681301" y="1519211"/>
                  <a:pt x="690880" y="1524000"/>
                </a:cubicBezTo>
                <a:cubicBezTo>
                  <a:pt x="701802" y="1529461"/>
                  <a:pt x="710686" y="1538390"/>
                  <a:pt x="721360" y="1544320"/>
                </a:cubicBezTo>
                <a:cubicBezTo>
                  <a:pt x="726041" y="1546921"/>
                  <a:pt x="731628" y="1547411"/>
                  <a:pt x="736600" y="1549400"/>
                </a:cubicBezTo>
                <a:cubicBezTo>
                  <a:pt x="748574" y="1554189"/>
                  <a:pt x="760040" y="1560233"/>
                  <a:pt x="772160" y="1564640"/>
                </a:cubicBezTo>
                <a:cubicBezTo>
                  <a:pt x="778721" y="1567026"/>
                  <a:pt x="785856" y="1567512"/>
                  <a:pt x="792480" y="1569720"/>
                </a:cubicBezTo>
                <a:cubicBezTo>
                  <a:pt x="801131" y="1572604"/>
                  <a:pt x="809342" y="1576678"/>
                  <a:pt x="817880" y="1579880"/>
                </a:cubicBezTo>
                <a:cubicBezTo>
                  <a:pt x="832456" y="1585346"/>
                  <a:pt x="837427" y="1586037"/>
                  <a:pt x="853440" y="1590040"/>
                </a:cubicBezTo>
                <a:cubicBezTo>
                  <a:pt x="912707" y="1588347"/>
                  <a:pt x="972107" y="1589287"/>
                  <a:pt x="1031240" y="1584960"/>
                </a:cubicBezTo>
                <a:cubicBezTo>
                  <a:pt x="1041921" y="1584178"/>
                  <a:pt x="1051295" y="1577253"/>
                  <a:pt x="1061720" y="1574800"/>
                </a:cubicBezTo>
                <a:cubicBezTo>
                  <a:pt x="1111175" y="1563164"/>
                  <a:pt x="1111478" y="1569366"/>
                  <a:pt x="1153160" y="1554480"/>
                </a:cubicBezTo>
                <a:cubicBezTo>
                  <a:pt x="1187686" y="1542149"/>
                  <a:pt x="1187292" y="1538503"/>
                  <a:pt x="1219200" y="1524000"/>
                </a:cubicBezTo>
                <a:cubicBezTo>
                  <a:pt x="1227502" y="1520227"/>
                  <a:pt x="1236444" y="1517918"/>
                  <a:pt x="1244600" y="1513840"/>
                </a:cubicBezTo>
                <a:cubicBezTo>
                  <a:pt x="1250061" y="1511110"/>
                  <a:pt x="1254379" y="1506410"/>
                  <a:pt x="1259840" y="1503680"/>
                </a:cubicBezTo>
                <a:cubicBezTo>
                  <a:pt x="1282053" y="1492574"/>
                  <a:pt x="1292011" y="1492844"/>
                  <a:pt x="1315720" y="1483360"/>
                </a:cubicBezTo>
                <a:cubicBezTo>
                  <a:pt x="1350756" y="1469346"/>
                  <a:pt x="1321591" y="1474272"/>
                  <a:pt x="1366520" y="1463040"/>
                </a:cubicBezTo>
                <a:cubicBezTo>
                  <a:pt x="1390041" y="1457160"/>
                  <a:pt x="1414119" y="1453680"/>
                  <a:pt x="1437640" y="1447800"/>
                </a:cubicBezTo>
                <a:cubicBezTo>
                  <a:pt x="1454791" y="1443512"/>
                  <a:pt x="1471358" y="1437115"/>
                  <a:pt x="1488440" y="1432560"/>
                </a:cubicBezTo>
                <a:cubicBezTo>
                  <a:pt x="1518711" y="1424488"/>
                  <a:pt x="1507035" y="1434285"/>
                  <a:pt x="1518920" y="1422400"/>
                </a:cubicBezTo>
              </a:path>
            </a:pathLst>
          </a:cu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925D102-9E7B-4D9D-B1E3-71467425650C}"/>
              </a:ext>
            </a:extLst>
          </p:cNvPr>
          <p:cNvSpPr txBox="1"/>
          <p:nvPr/>
        </p:nvSpPr>
        <p:spPr>
          <a:xfrm>
            <a:off x="6233934" y="4311158"/>
            <a:ext cx="8835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Informative Region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3F97338-714B-4723-9494-97EA4468A24B}"/>
              </a:ext>
            </a:extLst>
          </p:cNvPr>
          <p:cNvSpPr/>
          <p:nvPr/>
        </p:nvSpPr>
        <p:spPr>
          <a:xfrm>
            <a:off x="6720267" y="3625670"/>
            <a:ext cx="125587" cy="1564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0B7F777-C72F-4D90-AC41-1D8F69BA5BAF}"/>
              </a:ext>
            </a:extLst>
          </p:cNvPr>
          <p:cNvSpPr/>
          <p:nvPr/>
        </p:nvSpPr>
        <p:spPr>
          <a:xfrm>
            <a:off x="6577062" y="3396527"/>
            <a:ext cx="125587" cy="1564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AF37A27-124D-4A85-99A0-B49E06B6F822}"/>
              </a:ext>
            </a:extLst>
          </p:cNvPr>
          <p:cNvSpPr/>
          <p:nvPr/>
        </p:nvSpPr>
        <p:spPr>
          <a:xfrm>
            <a:off x="6357279" y="3390026"/>
            <a:ext cx="125587" cy="1564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AAF18BA-9FBF-4234-8B94-601D791BB507}"/>
              </a:ext>
            </a:extLst>
          </p:cNvPr>
          <p:cNvCxnSpPr>
            <a:cxnSpLocks/>
            <a:stCxn id="189" idx="4"/>
            <a:endCxn id="245" idx="4"/>
          </p:cNvCxnSpPr>
          <p:nvPr/>
        </p:nvCxnSpPr>
        <p:spPr>
          <a:xfrm flipH="1" flipV="1">
            <a:off x="6420073" y="3546493"/>
            <a:ext cx="31768" cy="297973"/>
          </a:xfrm>
          <a:prstGeom prst="straightConnector1">
            <a:avLst/>
          </a:prstGeom>
          <a:ln w="22225">
            <a:solidFill>
              <a:srgbClr val="7030A0"/>
            </a:solidFill>
            <a:prstDash val="sysDot"/>
            <a:headEnd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6E211BD-BF86-46CC-889D-1AEABBA79B69}"/>
              </a:ext>
            </a:extLst>
          </p:cNvPr>
          <p:cNvCxnSpPr>
            <a:cxnSpLocks/>
            <a:stCxn id="189" idx="7"/>
            <a:endCxn id="244" idx="3"/>
          </p:cNvCxnSpPr>
          <p:nvPr/>
        </p:nvCxnSpPr>
        <p:spPr>
          <a:xfrm flipV="1">
            <a:off x="6496242" y="3530080"/>
            <a:ext cx="99212" cy="180833"/>
          </a:xfrm>
          <a:prstGeom prst="straightConnector1">
            <a:avLst/>
          </a:prstGeom>
          <a:ln w="22225">
            <a:solidFill>
              <a:srgbClr val="7030A0"/>
            </a:solidFill>
            <a:prstDash val="sysDot"/>
            <a:headEnd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F9809DD-ADFC-4B6F-A2CF-A916ABAF5DEB}"/>
              </a:ext>
            </a:extLst>
          </p:cNvPr>
          <p:cNvCxnSpPr>
            <a:cxnSpLocks/>
            <a:stCxn id="189" idx="6"/>
            <a:endCxn id="243" idx="2"/>
          </p:cNvCxnSpPr>
          <p:nvPr/>
        </p:nvCxnSpPr>
        <p:spPr>
          <a:xfrm flipV="1">
            <a:off x="6514634" y="3703904"/>
            <a:ext cx="205633" cy="62329"/>
          </a:xfrm>
          <a:prstGeom prst="straightConnector1">
            <a:avLst/>
          </a:prstGeom>
          <a:ln w="22225">
            <a:solidFill>
              <a:srgbClr val="7030A0"/>
            </a:solidFill>
            <a:prstDash val="sysDot"/>
            <a:headEnd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A985406-679E-4989-9DEE-5A0A9B3D2A93}"/>
              </a:ext>
            </a:extLst>
          </p:cNvPr>
          <p:cNvCxnSpPr>
            <a:cxnSpLocks/>
          </p:cNvCxnSpPr>
          <p:nvPr/>
        </p:nvCxnSpPr>
        <p:spPr>
          <a:xfrm>
            <a:off x="6436476" y="3790449"/>
            <a:ext cx="231862" cy="249330"/>
          </a:xfrm>
          <a:prstGeom prst="straightConnector1">
            <a:avLst/>
          </a:prstGeom>
          <a:ln w="22225">
            <a:solidFill>
              <a:srgbClr val="7030A0"/>
            </a:solidFill>
            <a:prstDash val="sysDot"/>
            <a:headEnd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4F2B9B6F-7E81-409C-9D69-88DDB66F647C}"/>
              </a:ext>
            </a:extLst>
          </p:cNvPr>
          <p:cNvCxnSpPr>
            <a:cxnSpLocks/>
          </p:cNvCxnSpPr>
          <p:nvPr/>
        </p:nvCxnSpPr>
        <p:spPr>
          <a:xfrm flipH="1">
            <a:off x="6264758" y="3766456"/>
            <a:ext cx="190498" cy="246729"/>
          </a:xfrm>
          <a:prstGeom prst="straightConnector1">
            <a:avLst/>
          </a:prstGeom>
          <a:ln w="22225">
            <a:solidFill>
              <a:srgbClr val="7030A0"/>
            </a:solidFill>
            <a:prstDash val="sysDot"/>
            <a:headEnd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C8D708E5-B52A-43D4-B9DA-D5326C485948}"/>
              </a:ext>
            </a:extLst>
          </p:cNvPr>
          <p:cNvSpPr/>
          <p:nvPr/>
        </p:nvSpPr>
        <p:spPr>
          <a:xfrm>
            <a:off x="6420072" y="2334693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A9DF173-A761-466C-A049-17889F21F951}"/>
              </a:ext>
            </a:extLst>
          </p:cNvPr>
          <p:cNvSpPr/>
          <p:nvPr/>
        </p:nvSpPr>
        <p:spPr>
          <a:xfrm>
            <a:off x="7235144" y="2550909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517B752-9741-45F8-86B8-C6E1A626E48D}"/>
              </a:ext>
            </a:extLst>
          </p:cNvPr>
          <p:cNvSpPr/>
          <p:nvPr/>
        </p:nvSpPr>
        <p:spPr>
          <a:xfrm>
            <a:off x="7296484" y="2982973"/>
            <a:ext cx="125587" cy="1564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49505C-9695-453E-8F0E-9AA10E9860AC}"/>
                  </a:ext>
                </a:extLst>
              </p:cNvPr>
              <p:cNvSpPr txBox="1"/>
              <p:nvPr/>
            </p:nvSpPr>
            <p:spPr>
              <a:xfrm>
                <a:off x="6668971" y="3463590"/>
                <a:ext cx="201994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49505C-9695-453E-8F0E-9AA10E98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971" y="3463590"/>
                <a:ext cx="201994" cy="138499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712F68A-1AF3-4137-B960-010D8C19D8A4}"/>
                  </a:ext>
                </a:extLst>
              </p:cNvPr>
              <p:cNvSpPr txBox="1"/>
              <p:nvPr/>
            </p:nvSpPr>
            <p:spPr>
              <a:xfrm>
                <a:off x="6316530" y="3223103"/>
                <a:ext cx="20921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712F68A-1AF3-4137-B960-010D8C19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530" y="3223103"/>
                <a:ext cx="209219" cy="153888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Graphic 12" descr="Close with solid fill">
            <a:extLst>
              <a:ext uri="{FF2B5EF4-FFF2-40B4-BE49-F238E27FC236}">
                <a16:creationId xmlns:a16="http://schemas.microsoft.com/office/drawing/2014/main" id="{91E89CCD-7471-49A0-B54B-C6A7711266C5}"/>
              </a:ext>
            </a:extLst>
          </p:cNvPr>
          <p:cNvSpPr/>
          <p:nvPr/>
        </p:nvSpPr>
        <p:spPr>
          <a:xfrm>
            <a:off x="6237280" y="4008903"/>
            <a:ext cx="66338" cy="66338"/>
          </a:xfrm>
          <a:custGeom>
            <a:avLst/>
            <a:gdLst>
              <a:gd name="connsiteX0" fmla="*/ 66339 w 66338"/>
              <a:gd name="connsiteY0" fmla="*/ 7964 h 66338"/>
              <a:gd name="connsiteX1" fmla="*/ 58374 w 66338"/>
              <a:gd name="connsiteY1" fmla="*/ 0 h 66338"/>
              <a:gd name="connsiteX2" fmla="*/ 33169 w 66338"/>
              <a:gd name="connsiteY2" fmla="*/ 25205 h 66338"/>
              <a:gd name="connsiteX3" fmla="*/ 7964 w 66338"/>
              <a:gd name="connsiteY3" fmla="*/ 0 h 66338"/>
              <a:gd name="connsiteX4" fmla="*/ 0 w 66338"/>
              <a:gd name="connsiteY4" fmla="*/ 7964 h 66338"/>
              <a:gd name="connsiteX5" fmla="*/ 25205 w 66338"/>
              <a:gd name="connsiteY5" fmla="*/ 33169 h 66338"/>
              <a:gd name="connsiteX6" fmla="*/ 0 w 66338"/>
              <a:gd name="connsiteY6" fmla="*/ 58374 h 66338"/>
              <a:gd name="connsiteX7" fmla="*/ 7964 w 66338"/>
              <a:gd name="connsiteY7" fmla="*/ 66339 h 66338"/>
              <a:gd name="connsiteX8" fmla="*/ 33169 w 66338"/>
              <a:gd name="connsiteY8" fmla="*/ 41134 h 66338"/>
              <a:gd name="connsiteX9" fmla="*/ 58374 w 66338"/>
              <a:gd name="connsiteY9" fmla="*/ 66339 h 66338"/>
              <a:gd name="connsiteX10" fmla="*/ 66339 w 66338"/>
              <a:gd name="connsiteY10" fmla="*/ 58374 h 66338"/>
              <a:gd name="connsiteX11" fmla="*/ 41134 w 66338"/>
              <a:gd name="connsiteY11" fmla="*/ 33169 h 6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38" h="66338">
                <a:moveTo>
                  <a:pt x="66339" y="7964"/>
                </a:moveTo>
                <a:lnTo>
                  <a:pt x="58374" y="0"/>
                </a:lnTo>
                <a:lnTo>
                  <a:pt x="33169" y="25205"/>
                </a:lnTo>
                <a:lnTo>
                  <a:pt x="7964" y="0"/>
                </a:lnTo>
                <a:lnTo>
                  <a:pt x="0" y="7964"/>
                </a:lnTo>
                <a:lnTo>
                  <a:pt x="25205" y="33169"/>
                </a:lnTo>
                <a:lnTo>
                  <a:pt x="0" y="58374"/>
                </a:lnTo>
                <a:lnTo>
                  <a:pt x="7964" y="66339"/>
                </a:lnTo>
                <a:lnTo>
                  <a:pt x="33169" y="41134"/>
                </a:lnTo>
                <a:lnTo>
                  <a:pt x="58374" y="66339"/>
                </a:lnTo>
                <a:lnTo>
                  <a:pt x="66339" y="58374"/>
                </a:lnTo>
                <a:lnTo>
                  <a:pt x="41134" y="33169"/>
                </a:lnTo>
                <a:close/>
              </a:path>
            </a:pathLst>
          </a:custGeom>
          <a:solidFill>
            <a:schemeClr val="accent2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2" name="Graphic 111" descr="Close with solid fill">
            <a:extLst>
              <a:ext uri="{FF2B5EF4-FFF2-40B4-BE49-F238E27FC236}">
                <a16:creationId xmlns:a16="http://schemas.microsoft.com/office/drawing/2014/main" id="{B464B380-6979-4A1D-9214-9479408A5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9868" y="4013180"/>
            <a:ext cx="89951" cy="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0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Hung</dc:creator>
  <cp:lastModifiedBy>hung nguyen</cp:lastModifiedBy>
  <cp:revision>11</cp:revision>
  <dcterms:created xsi:type="dcterms:W3CDTF">2021-06-02T04:13:09Z</dcterms:created>
  <dcterms:modified xsi:type="dcterms:W3CDTF">2021-08-17T04:39:36Z</dcterms:modified>
</cp:coreProperties>
</file>