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48" y="-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2CA3-D189-483A-9738-6D9FE3BF8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31331-776F-42D1-8D72-D3650DD5B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911B-2415-4DE7-8639-E0048103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71F8-F88D-476A-86E7-40D69F43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A83CB-AC81-4974-AB4F-5D1CE871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7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3407-6FF1-4795-BD30-7186EEA4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D77AC-0014-472C-8FA7-50615744C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15AC-8972-4ADE-AC96-4A23CA25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CAF00-35F1-4C83-9379-A734D23D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AAB6-14EB-4AE8-8B04-D87BCAD8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0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CAEDB-3B5D-4F7C-831B-1EE2F2DD5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31757-ACA9-4EAD-90CF-D7DA063AF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BCE3-C9B3-489D-8977-21CFBEF3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F2C4C-AB5B-4857-ACF1-5896E08A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1C7C-D674-47A9-AB46-A524D565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2F0A-C5E2-457B-81D9-3981C9E1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57E2-90C0-45B7-B9A3-D6DF9E5E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45C7-CBD2-4AD6-A852-B4C94298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5B8F-AC2A-4728-9D1D-D80FC5D3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1240-5982-492E-98A6-539C8F75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6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F86E-1516-421D-9AA3-E2046E2A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8A760-458A-4205-AE6D-1009320F2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8B2B7-F72D-4015-B0BD-E1458A6C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010C2-9202-448A-A1A3-A0326BC4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21D0-CB8A-47FE-9201-68702997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5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FBAB-BB08-4D5E-B593-9067C1CF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648B-A686-4E1E-B642-91D0AD384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05551-2B42-4F3F-B087-00B01CB2F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CC3F6-B653-4C89-BBD8-0DA4B7B0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8CDC-898F-4D9B-9F1B-8FD9546C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0D6CE-DAD8-4FD0-BF91-C99DA4D9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98D0-1BF1-475B-A49F-1574A691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1DA65-DBB4-4D1A-AE07-080E53D5D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C9B58-540C-4333-A41A-E67405DC1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726FC-ED2E-485C-A7C6-91119115C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CB907-1B57-4F94-8539-1C047CF6F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926B7-CB07-4502-8A93-FF6AC7CD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80CDD-CC73-4BB5-BA8C-52B8237E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5DE37-BD89-4DCF-B9BC-5C23E0A8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8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3651-688A-4102-A73B-FF59EB32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30BFE-8812-44AA-9C3E-3FAA13E5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E5112-3D43-46AC-A84F-1BDC9B8E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55C43-4D82-41B9-9BE7-080A07E0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4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8D45B-68EA-4DCB-BC9D-E5750DC6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A0B52-568A-4F40-A3B3-02CCAAED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EA8F-F689-42DC-8720-F06AB55E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4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7B67-F4B3-4C4F-8AD7-DA7C3566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92B3C-9110-4782-8400-1AE9D4234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57C98-C547-4A7D-896F-5C4F510E9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FDE94-DD05-4CDC-A95C-AB265AD1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FAF16-E0E1-4070-9076-90E811B4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4F78A-BB9C-4ABF-AC42-0D5C860A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0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477A-FC9A-4E52-B728-810E61EF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56F0B-80A9-4043-981D-AE21E4664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ABCD2-CFAC-4673-A486-637E1CA3B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689F2-1EB8-4C9C-A876-B81CE60D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B68A-6C6C-48C6-8CF4-0D7A5AEB6E5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A5D66-2F38-45A8-9F0B-68000E23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5D72-D88A-4014-94AF-9102C434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7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54689-6E02-40E9-B49A-C84526ED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DBC8A-6C31-4CAA-9007-DB626B0D6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9878-8CD3-40CF-8313-5D1D4F574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DB68A-6C6C-48C6-8CF4-0D7A5AEB6E5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DA70E-0303-4171-9B37-615707F8C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DEDDE-BC3C-4AEF-AAE4-B9189EFE0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9F8FA-7DBB-4E9D-8C2D-8C04EB211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4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microsoft.com/office/2007/relationships/hdphoto" Target="../media/hdphoto2.wdp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4A68A4AC-BF3F-464B-8004-BCC075EB8F0B}"/>
              </a:ext>
            </a:extLst>
          </p:cNvPr>
          <p:cNvGrpSpPr/>
          <p:nvPr/>
        </p:nvGrpSpPr>
        <p:grpSpPr>
          <a:xfrm>
            <a:off x="4447739" y="2467814"/>
            <a:ext cx="2779956" cy="2704998"/>
            <a:chOff x="7006583" y="3883341"/>
            <a:chExt cx="2779956" cy="270499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D89AEBD-9F04-40F6-9C9E-DC8F11E4D739}"/>
                </a:ext>
              </a:extLst>
            </p:cNvPr>
            <p:cNvSpPr/>
            <p:nvPr/>
          </p:nvSpPr>
          <p:spPr>
            <a:xfrm rot="19756002">
              <a:off x="7855392" y="3883341"/>
              <a:ext cx="1011324" cy="2704998"/>
            </a:xfrm>
            <a:prstGeom prst="ellipse">
              <a:avLst/>
            </a:prstGeom>
            <a:solidFill>
              <a:srgbClr val="4472C4">
                <a:lumMod val="75000"/>
                <a:alpha val="1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5A7DF8-FB7E-44E2-BED5-45E3A3DF699C}"/>
                </a:ext>
              </a:extLst>
            </p:cNvPr>
            <p:cNvGrpSpPr/>
            <p:nvPr/>
          </p:nvGrpSpPr>
          <p:grpSpPr>
            <a:xfrm>
              <a:off x="7006583" y="4263159"/>
              <a:ext cx="2779956" cy="2103739"/>
              <a:chOff x="7006583" y="4263159"/>
              <a:chExt cx="2779956" cy="2103739"/>
            </a:xfrm>
          </p:grpSpPr>
          <p:sp>
            <p:nvSpPr>
              <p:cNvPr id="85" name="Star: 5 Points 84">
                <a:extLst>
                  <a:ext uri="{FF2B5EF4-FFF2-40B4-BE49-F238E27FC236}">
                    <a16:creationId xmlns:a16="http://schemas.microsoft.com/office/drawing/2014/main" id="{25685E2B-349B-45E3-B8AA-13937F00C7E4}"/>
                  </a:ext>
                </a:extLst>
              </p:cNvPr>
              <p:cNvSpPr/>
              <p:nvPr/>
            </p:nvSpPr>
            <p:spPr>
              <a:xfrm>
                <a:off x="7666492" y="48481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Star: 5 Points 85">
                <a:extLst>
                  <a:ext uri="{FF2B5EF4-FFF2-40B4-BE49-F238E27FC236}">
                    <a16:creationId xmlns:a16="http://schemas.microsoft.com/office/drawing/2014/main" id="{5879C13E-CA26-4D51-A8D9-6F10A0B89C6D}"/>
                  </a:ext>
                </a:extLst>
              </p:cNvPr>
              <p:cNvSpPr/>
              <p:nvPr/>
            </p:nvSpPr>
            <p:spPr>
              <a:xfrm>
                <a:off x="7437722" y="521353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Star: 5 Points 89">
                <a:extLst>
                  <a:ext uri="{FF2B5EF4-FFF2-40B4-BE49-F238E27FC236}">
                    <a16:creationId xmlns:a16="http://schemas.microsoft.com/office/drawing/2014/main" id="{E7BDF8BD-BECA-499C-A26E-7E35BDC79E57}"/>
                  </a:ext>
                </a:extLst>
              </p:cNvPr>
              <p:cNvSpPr/>
              <p:nvPr/>
            </p:nvSpPr>
            <p:spPr>
              <a:xfrm>
                <a:off x="7546092" y="503161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Star: 5 Points 90">
                <a:extLst>
                  <a:ext uri="{FF2B5EF4-FFF2-40B4-BE49-F238E27FC236}">
                    <a16:creationId xmlns:a16="http://schemas.microsoft.com/office/drawing/2014/main" id="{409B6506-39F4-4DB8-B24C-AC7B85CE508B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Star: 5 Points 94">
                <a:extLst>
                  <a:ext uri="{FF2B5EF4-FFF2-40B4-BE49-F238E27FC236}">
                    <a16:creationId xmlns:a16="http://schemas.microsoft.com/office/drawing/2014/main" id="{AE13ED81-9155-43B8-A0F2-D8ACFE7C570A}"/>
                  </a:ext>
                </a:extLst>
              </p:cNvPr>
              <p:cNvSpPr/>
              <p:nvPr/>
            </p:nvSpPr>
            <p:spPr>
              <a:xfrm>
                <a:off x="7688897" y="5370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Star: 5 Points 95">
                <a:extLst>
                  <a:ext uri="{FF2B5EF4-FFF2-40B4-BE49-F238E27FC236}">
                    <a16:creationId xmlns:a16="http://schemas.microsoft.com/office/drawing/2014/main" id="{A9A91F02-8C49-4505-B550-3FBEAC878BEA}"/>
                  </a:ext>
                </a:extLst>
              </p:cNvPr>
              <p:cNvSpPr/>
              <p:nvPr/>
            </p:nvSpPr>
            <p:spPr>
              <a:xfrm>
                <a:off x="7583239" y="457979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Star: 5 Points 96">
                <a:extLst>
                  <a:ext uri="{FF2B5EF4-FFF2-40B4-BE49-F238E27FC236}">
                    <a16:creationId xmlns:a16="http://schemas.microsoft.com/office/drawing/2014/main" id="{B5381846-666A-422F-A277-C60B17116BC4}"/>
                  </a:ext>
                </a:extLst>
              </p:cNvPr>
              <p:cNvSpPr/>
              <p:nvPr/>
            </p:nvSpPr>
            <p:spPr>
              <a:xfrm>
                <a:off x="7956278" y="563267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Star: 5 Points 97">
                <a:extLst>
                  <a:ext uri="{FF2B5EF4-FFF2-40B4-BE49-F238E27FC236}">
                    <a16:creationId xmlns:a16="http://schemas.microsoft.com/office/drawing/2014/main" id="{4F6A2FCA-58A2-4E03-A015-1BF7D7C2AED4}"/>
                  </a:ext>
                </a:extLst>
              </p:cNvPr>
              <p:cNvSpPr/>
              <p:nvPr/>
            </p:nvSpPr>
            <p:spPr>
              <a:xfrm>
                <a:off x="7353660" y="491019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Star: 5 Points 98">
                <a:extLst>
                  <a:ext uri="{FF2B5EF4-FFF2-40B4-BE49-F238E27FC236}">
                    <a16:creationId xmlns:a16="http://schemas.microsoft.com/office/drawing/2014/main" id="{49D7E38C-12D0-4805-935B-FD80C6560899}"/>
                  </a:ext>
                </a:extLst>
              </p:cNvPr>
              <p:cNvSpPr/>
              <p:nvPr/>
            </p:nvSpPr>
            <p:spPr>
              <a:xfrm>
                <a:off x="7060633" y="524182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Star: 5 Points 99">
                <a:extLst>
                  <a:ext uri="{FF2B5EF4-FFF2-40B4-BE49-F238E27FC236}">
                    <a16:creationId xmlns:a16="http://schemas.microsoft.com/office/drawing/2014/main" id="{36C423A2-F546-4096-9933-856D63BE8F9A}"/>
                  </a:ext>
                </a:extLst>
              </p:cNvPr>
              <p:cNvSpPr/>
              <p:nvPr/>
            </p:nvSpPr>
            <p:spPr>
              <a:xfrm>
                <a:off x="7366826" y="53321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Star: 5 Points 100">
                <a:extLst>
                  <a:ext uri="{FF2B5EF4-FFF2-40B4-BE49-F238E27FC236}">
                    <a16:creationId xmlns:a16="http://schemas.microsoft.com/office/drawing/2014/main" id="{403B5142-FC35-4F77-8374-6C1B97FBF224}"/>
                  </a:ext>
                </a:extLst>
              </p:cNvPr>
              <p:cNvSpPr/>
              <p:nvPr/>
            </p:nvSpPr>
            <p:spPr>
              <a:xfrm>
                <a:off x="7563310" y="555133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Star: 5 Points 101">
                <a:extLst>
                  <a:ext uri="{FF2B5EF4-FFF2-40B4-BE49-F238E27FC236}">
                    <a16:creationId xmlns:a16="http://schemas.microsoft.com/office/drawing/2014/main" id="{BFC34210-1208-4640-9FDA-F631B5C5608E}"/>
                  </a:ext>
                </a:extLst>
              </p:cNvPr>
              <p:cNvSpPr/>
              <p:nvPr/>
            </p:nvSpPr>
            <p:spPr>
              <a:xfrm>
                <a:off x="7759794" y="57705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Star: 5 Points 102">
                <a:extLst>
                  <a:ext uri="{FF2B5EF4-FFF2-40B4-BE49-F238E27FC236}">
                    <a16:creationId xmlns:a16="http://schemas.microsoft.com/office/drawing/2014/main" id="{77B7237A-1955-43EC-A80C-DDD8609674A4}"/>
                  </a:ext>
                </a:extLst>
              </p:cNvPr>
              <p:cNvSpPr/>
              <p:nvPr/>
            </p:nvSpPr>
            <p:spPr>
              <a:xfrm>
                <a:off x="7956278" y="59897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Star: 5 Points 103">
                <a:extLst>
                  <a:ext uri="{FF2B5EF4-FFF2-40B4-BE49-F238E27FC236}">
                    <a16:creationId xmlns:a16="http://schemas.microsoft.com/office/drawing/2014/main" id="{EADA06C2-B79F-4833-B818-CFB6F44A2B00}"/>
                  </a:ext>
                </a:extLst>
              </p:cNvPr>
              <p:cNvSpPr/>
              <p:nvPr/>
            </p:nvSpPr>
            <p:spPr>
              <a:xfrm>
                <a:off x="7786317" y="504981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BAD85B97-DF2E-423C-AC82-A94C52D2D6BA}"/>
                  </a:ext>
                </a:extLst>
              </p:cNvPr>
              <p:cNvSpPr/>
              <p:nvPr/>
            </p:nvSpPr>
            <p:spPr>
              <a:xfrm>
                <a:off x="9273050" y="47538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6B6C7D-31D8-4A80-8D15-C8E66E9B49AE}"/>
                  </a:ext>
                </a:extLst>
              </p:cNvPr>
              <p:cNvSpPr/>
              <p:nvPr/>
            </p:nvSpPr>
            <p:spPr>
              <a:xfrm>
                <a:off x="8933392" y="4323129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41725BB3-F4FE-4EAE-929F-49C5C6EEDAF0}"/>
                  </a:ext>
                </a:extLst>
              </p:cNvPr>
              <p:cNvSpPr/>
              <p:nvPr/>
            </p:nvSpPr>
            <p:spPr>
              <a:xfrm>
                <a:off x="8654101" y="549484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1FACB87-E207-4569-99CD-321B88C1CAC6}"/>
                  </a:ext>
                </a:extLst>
              </p:cNvPr>
              <p:cNvSpPr/>
              <p:nvPr/>
            </p:nvSpPr>
            <p:spPr>
              <a:xfrm>
                <a:off x="8459392" y="492590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7656C598-2982-440A-B692-A6D51C637B61}"/>
                  </a:ext>
                </a:extLst>
              </p:cNvPr>
              <p:cNvSpPr/>
              <p:nvPr/>
            </p:nvSpPr>
            <p:spPr>
              <a:xfrm>
                <a:off x="7955772" y="4869675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Star: 5 Points 113">
                <a:extLst>
                  <a:ext uri="{FF2B5EF4-FFF2-40B4-BE49-F238E27FC236}">
                    <a16:creationId xmlns:a16="http://schemas.microsoft.com/office/drawing/2014/main" id="{DDF1EB69-4CD2-41F3-A4AF-574897B2A18D}"/>
                  </a:ext>
                </a:extLst>
              </p:cNvPr>
              <p:cNvSpPr/>
              <p:nvPr/>
            </p:nvSpPr>
            <p:spPr>
              <a:xfrm>
                <a:off x="7686669" y="519037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Star: 5 Points 114">
                <a:extLst>
                  <a:ext uri="{FF2B5EF4-FFF2-40B4-BE49-F238E27FC236}">
                    <a16:creationId xmlns:a16="http://schemas.microsoft.com/office/drawing/2014/main" id="{9579D63E-FB26-41FF-B783-BC463929A158}"/>
                  </a:ext>
                </a:extLst>
              </p:cNvPr>
              <p:cNvSpPr/>
              <p:nvPr/>
            </p:nvSpPr>
            <p:spPr>
              <a:xfrm>
                <a:off x="8335794" y="541764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Star: 5 Points 115">
                <a:extLst>
                  <a:ext uri="{FF2B5EF4-FFF2-40B4-BE49-F238E27FC236}">
                    <a16:creationId xmlns:a16="http://schemas.microsoft.com/office/drawing/2014/main" id="{7B95A017-5D75-4D29-BEF0-D320BB45261F}"/>
                  </a:ext>
                </a:extLst>
              </p:cNvPr>
              <p:cNvSpPr/>
              <p:nvPr/>
            </p:nvSpPr>
            <p:spPr>
              <a:xfrm>
                <a:off x="7986328" y="45135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Star: 5 Points 116">
                <a:extLst>
                  <a:ext uri="{FF2B5EF4-FFF2-40B4-BE49-F238E27FC236}">
                    <a16:creationId xmlns:a16="http://schemas.microsoft.com/office/drawing/2014/main" id="{74E32BBB-9772-4D68-87FA-AF41806CCF11}"/>
                  </a:ext>
                </a:extLst>
              </p:cNvPr>
              <p:cNvSpPr/>
              <p:nvPr/>
            </p:nvSpPr>
            <p:spPr>
              <a:xfrm>
                <a:off x="7985411" y="526190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Star: 5 Points 118">
                <a:extLst>
                  <a:ext uri="{FF2B5EF4-FFF2-40B4-BE49-F238E27FC236}">
                    <a16:creationId xmlns:a16="http://schemas.microsoft.com/office/drawing/2014/main" id="{6E8AA335-A0AF-4554-9DEA-BA2E00D20F8C}"/>
                  </a:ext>
                </a:extLst>
              </p:cNvPr>
              <p:cNvSpPr/>
              <p:nvPr/>
            </p:nvSpPr>
            <p:spPr>
              <a:xfrm>
                <a:off x="8466923" y="522008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Star: 5 Points 119">
                <a:extLst>
                  <a:ext uri="{FF2B5EF4-FFF2-40B4-BE49-F238E27FC236}">
                    <a16:creationId xmlns:a16="http://schemas.microsoft.com/office/drawing/2014/main" id="{198201B0-1D62-4726-88F8-B98D8DB411C3}"/>
                  </a:ext>
                </a:extLst>
              </p:cNvPr>
              <p:cNvSpPr/>
              <p:nvPr/>
            </p:nvSpPr>
            <p:spPr>
              <a:xfrm>
                <a:off x="8638090" y="57187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5F37C77-D1EF-401E-8104-B3385A8990E7}"/>
                  </a:ext>
                </a:extLst>
              </p:cNvPr>
              <p:cNvSpPr/>
              <p:nvPr/>
            </p:nvSpPr>
            <p:spPr>
              <a:xfrm>
                <a:off x="8305309" y="4303024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54C9566-8153-4B6F-BDF3-F83EFA79AE1F}"/>
                  </a:ext>
                </a:extLst>
              </p:cNvPr>
              <p:cNvSpPr/>
              <p:nvPr/>
            </p:nvSpPr>
            <p:spPr>
              <a:xfrm>
                <a:off x="9188016" y="5279013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Star: 5 Points 122">
                <a:extLst>
                  <a:ext uri="{FF2B5EF4-FFF2-40B4-BE49-F238E27FC236}">
                    <a16:creationId xmlns:a16="http://schemas.microsoft.com/office/drawing/2014/main" id="{B968CD61-448A-4CC9-9828-AAB8C127F5AB}"/>
                  </a:ext>
                </a:extLst>
              </p:cNvPr>
              <p:cNvSpPr/>
              <p:nvPr/>
            </p:nvSpPr>
            <p:spPr>
              <a:xfrm>
                <a:off x="7176295" y="547987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Star: 5 Points 123">
                <a:extLst>
                  <a:ext uri="{FF2B5EF4-FFF2-40B4-BE49-F238E27FC236}">
                    <a16:creationId xmlns:a16="http://schemas.microsoft.com/office/drawing/2014/main" id="{862248D3-A9EF-41F2-AD58-3F17511E0516}"/>
                  </a:ext>
                </a:extLst>
              </p:cNvPr>
              <p:cNvSpPr/>
              <p:nvPr/>
            </p:nvSpPr>
            <p:spPr>
              <a:xfrm>
                <a:off x="7372779" y="569906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Star: 5 Points 124">
                <a:extLst>
                  <a:ext uri="{FF2B5EF4-FFF2-40B4-BE49-F238E27FC236}">
                    <a16:creationId xmlns:a16="http://schemas.microsoft.com/office/drawing/2014/main" id="{F3DB4A9C-02A1-441C-8862-BE4448BF14C7}"/>
                  </a:ext>
                </a:extLst>
              </p:cNvPr>
              <p:cNvSpPr/>
              <p:nvPr/>
            </p:nvSpPr>
            <p:spPr>
              <a:xfrm>
                <a:off x="7569263" y="591824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Star: 5 Points 125">
                <a:extLst>
                  <a:ext uri="{FF2B5EF4-FFF2-40B4-BE49-F238E27FC236}">
                    <a16:creationId xmlns:a16="http://schemas.microsoft.com/office/drawing/2014/main" id="{3086B262-3012-43F1-934D-CA56809358DC}"/>
                  </a:ext>
                </a:extLst>
              </p:cNvPr>
              <p:cNvSpPr/>
              <p:nvPr/>
            </p:nvSpPr>
            <p:spPr>
              <a:xfrm>
                <a:off x="7765748" y="61374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Star: 5 Points 126">
                <a:extLst>
                  <a:ext uri="{FF2B5EF4-FFF2-40B4-BE49-F238E27FC236}">
                    <a16:creationId xmlns:a16="http://schemas.microsoft.com/office/drawing/2014/main" id="{8AE7DD2A-B5A9-4C2B-9AE8-3C5B463D74EC}"/>
                  </a:ext>
                </a:extLst>
              </p:cNvPr>
              <p:cNvSpPr/>
              <p:nvPr/>
            </p:nvSpPr>
            <p:spPr>
              <a:xfrm>
                <a:off x="8283548" y="58723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Star: 5 Points 127">
                <a:extLst>
                  <a:ext uri="{FF2B5EF4-FFF2-40B4-BE49-F238E27FC236}">
                    <a16:creationId xmlns:a16="http://schemas.microsoft.com/office/drawing/2014/main" id="{399AC598-0E7C-442C-B36B-F1ADF246F4B3}"/>
                  </a:ext>
                </a:extLst>
              </p:cNvPr>
              <p:cNvSpPr/>
              <p:nvPr/>
            </p:nvSpPr>
            <p:spPr>
              <a:xfrm>
                <a:off x="8852376" y="56231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Star: 5 Points 128">
                <a:extLst>
                  <a:ext uri="{FF2B5EF4-FFF2-40B4-BE49-F238E27FC236}">
                    <a16:creationId xmlns:a16="http://schemas.microsoft.com/office/drawing/2014/main" id="{EA539DB1-7DF7-4018-A522-07EE3FA6B66D}"/>
                  </a:ext>
                </a:extLst>
              </p:cNvPr>
              <p:cNvSpPr/>
              <p:nvPr/>
            </p:nvSpPr>
            <p:spPr>
              <a:xfrm>
                <a:off x="8155986" y="495953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Star: 5 Points 129">
                <a:extLst>
                  <a:ext uri="{FF2B5EF4-FFF2-40B4-BE49-F238E27FC236}">
                    <a16:creationId xmlns:a16="http://schemas.microsoft.com/office/drawing/2014/main" id="{F97FDEFD-96F1-40A5-B3C2-18F14D6A7766}"/>
                  </a:ext>
                </a:extLst>
              </p:cNvPr>
              <p:cNvSpPr/>
              <p:nvPr/>
            </p:nvSpPr>
            <p:spPr>
              <a:xfrm>
                <a:off x="7066572" y="57340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Star: 5 Points 130">
                <a:extLst>
                  <a:ext uri="{FF2B5EF4-FFF2-40B4-BE49-F238E27FC236}">
                    <a16:creationId xmlns:a16="http://schemas.microsoft.com/office/drawing/2014/main" id="{EF600033-1E68-4D58-B0F4-BAE440BBE121}"/>
                  </a:ext>
                </a:extLst>
              </p:cNvPr>
              <p:cNvSpPr/>
              <p:nvPr/>
            </p:nvSpPr>
            <p:spPr>
              <a:xfrm>
                <a:off x="7339965" y="549477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Star: 5 Points 131">
                <a:extLst>
                  <a:ext uri="{FF2B5EF4-FFF2-40B4-BE49-F238E27FC236}">
                    <a16:creationId xmlns:a16="http://schemas.microsoft.com/office/drawing/2014/main" id="{48FE51DE-EE13-4033-ABEB-5DE16D34358F}"/>
                  </a:ext>
                </a:extLst>
              </p:cNvPr>
              <p:cNvSpPr/>
              <p:nvPr/>
            </p:nvSpPr>
            <p:spPr>
              <a:xfrm>
                <a:off x="7917748" y="542189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Star: 5 Points 132">
                <a:extLst>
                  <a:ext uri="{FF2B5EF4-FFF2-40B4-BE49-F238E27FC236}">
                    <a16:creationId xmlns:a16="http://schemas.microsoft.com/office/drawing/2014/main" id="{5A7FABB4-3032-400D-BA61-B93F98EDFB9D}"/>
                  </a:ext>
                </a:extLst>
              </p:cNvPr>
              <p:cNvSpPr/>
              <p:nvPr/>
            </p:nvSpPr>
            <p:spPr>
              <a:xfrm>
                <a:off x="7702859" y="558112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Star: 5 Points 133">
                <a:extLst>
                  <a:ext uri="{FF2B5EF4-FFF2-40B4-BE49-F238E27FC236}">
                    <a16:creationId xmlns:a16="http://schemas.microsoft.com/office/drawing/2014/main" id="{AA8DEE06-7000-48DB-A15B-59DBF629CA28}"/>
                  </a:ext>
                </a:extLst>
              </p:cNvPr>
              <p:cNvSpPr/>
              <p:nvPr/>
            </p:nvSpPr>
            <p:spPr>
              <a:xfrm>
                <a:off x="8156301" y="566465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Star: 5 Points 134">
                <a:extLst>
                  <a:ext uri="{FF2B5EF4-FFF2-40B4-BE49-F238E27FC236}">
                    <a16:creationId xmlns:a16="http://schemas.microsoft.com/office/drawing/2014/main" id="{CA3A4EE9-2F3B-459F-9EB0-D3353B77C0CA}"/>
                  </a:ext>
                </a:extLst>
              </p:cNvPr>
              <p:cNvSpPr/>
              <p:nvPr/>
            </p:nvSpPr>
            <p:spPr>
              <a:xfrm>
                <a:off x="8211453" y="522566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Star: 5 Points 135">
                <a:extLst>
                  <a:ext uri="{FF2B5EF4-FFF2-40B4-BE49-F238E27FC236}">
                    <a16:creationId xmlns:a16="http://schemas.microsoft.com/office/drawing/2014/main" id="{59F8F471-3BC2-4CD8-AC52-9A3F0FC1318F}"/>
                  </a:ext>
                </a:extLst>
              </p:cNvPr>
              <p:cNvSpPr/>
              <p:nvPr/>
            </p:nvSpPr>
            <p:spPr>
              <a:xfrm>
                <a:off x="7973749" y="509136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Star: 5 Points 136">
                <a:extLst>
                  <a:ext uri="{FF2B5EF4-FFF2-40B4-BE49-F238E27FC236}">
                    <a16:creationId xmlns:a16="http://schemas.microsoft.com/office/drawing/2014/main" id="{02912B1D-12E1-49E7-A8BB-79EBF76601AA}"/>
                  </a:ext>
                </a:extLst>
              </p:cNvPr>
              <p:cNvSpPr/>
              <p:nvPr/>
            </p:nvSpPr>
            <p:spPr>
              <a:xfrm>
                <a:off x="7226844" y="5678723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Star: 5 Points 137">
                <a:extLst>
                  <a:ext uri="{FF2B5EF4-FFF2-40B4-BE49-F238E27FC236}">
                    <a16:creationId xmlns:a16="http://schemas.microsoft.com/office/drawing/2014/main" id="{2F7612B5-0F66-4D32-8947-826A3616C05F}"/>
                  </a:ext>
                </a:extLst>
              </p:cNvPr>
              <p:cNvSpPr/>
              <p:nvPr/>
            </p:nvSpPr>
            <p:spPr>
              <a:xfrm>
                <a:off x="7198655" y="510078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Star: 5 Points 138">
                <a:extLst>
                  <a:ext uri="{FF2B5EF4-FFF2-40B4-BE49-F238E27FC236}">
                    <a16:creationId xmlns:a16="http://schemas.microsoft.com/office/drawing/2014/main" id="{1F70994C-F1CE-436D-951A-3B4421A6BB58}"/>
                  </a:ext>
                </a:extLst>
              </p:cNvPr>
              <p:cNvSpPr/>
              <p:nvPr/>
            </p:nvSpPr>
            <p:spPr>
              <a:xfrm>
                <a:off x="8007137" y="585591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Star: 5 Points 139">
                <a:extLst>
                  <a:ext uri="{FF2B5EF4-FFF2-40B4-BE49-F238E27FC236}">
                    <a16:creationId xmlns:a16="http://schemas.microsoft.com/office/drawing/2014/main" id="{0C2C93CC-E923-44BF-8E38-356F060C405A}"/>
                  </a:ext>
                </a:extLst>
              </p:cNvPr>
              <p:cNvSpPr/>
              <p:nvPr/>
            </p:nvSpPr>
            <p:spPr>
              <a:xfrm>
                <a:off x="7704352" y="594494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Star: 5 Points 140">
                <a:extLst>
                  <a:ext uri="{FF2B5EF4-FFF2-40B4-BE49-F238E27FC236}">
                    <a16:creationId xmlns:a16="http://schemas.microsoft.com/office/drawing/2014/main" id="{47C8BB78-2B61-41E3-80A5-994D8F9B9E43}"/>
                  </a:ext>
                </a:extLst>
              </p:cNvPr>
              <p:cNvSpPr/>
              <p:nvPr/>
            </p:nvSpPr>
            <p:spPr>
              <a:xfrm>
                <a:off x="7448249" y="609675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Star: 5 Points 141">
                <a:extLst>
                  <a:ext uri="{FF2B5EF4-FFF2-40B4-BE49-F238E27FC236}">
                    <a16:creationId xmlns:a16="http://schemas.microsoft.com/office/drawing/2014/main" id="{1EACB25D-40F3-4944-9000-B76D18B02C62}"/>
                  </a:ext>
                </a:extLst>
              </p:cNvPr>
              <p:cNvSpPr/>
              <p:nvPr/>
            </p:nvSpPr>
            <p:spPr>
              <a:xfrm>
                <a:off x="8087251" y="5445057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Star: 5 Points 142">
                <a:extLst>
                  <a:ext uri="{FF2B5EF4-FFF2-40B4-BE49-F238E27FC236}">
                    <a16:creationId xmlns:a16="http://schemas.microsoft.com/office/drawing/2014/main" id="{90EED832-7123-423A-BB51-3309823DA125}"/>
                  </a:ext>
                </a:extLst>
              </p:cNvPr>
              <p:cNvSpPr/>
              <p:nvPr/>
            </p:nvSpPr>
            <p:spPr>
              <a:xfrm>
                <a:off x="8374260" y="560137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Star: 5 Points 143">
                <a:extLst>
                  <a:ext uri="{FF2B5EF4-FFF2-40B4-BE49-F238E27FC236}">
                    <a16:creationId xmlns:a16="http://schemas.microsoft.com/office/drawing/2014/main" id="{7F4A9079-0DB4-4A46-A780-EECFD15B7221}"/>
                  </a:ext>
                </a:extLst>
              </p:cNvPr>
              <p:cNvSpPr/>
              <p:nvPr/>
            </p:nvSpPr>
            <p:spPr>
              <a:xfrm>
                <a:off x="7724048" y="448650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Star: 5 Points 144">
                <a:extLst>
                  <a:ext uri="{FF2B5EF4-FFF2-40B4-BE49-F238E27FC236}">
                    <a16:creationId xmlns:a16="http://schemas.microsoft.com/office/drawing/2014/main" id="{295FBAD8-E93A-460A-91A7-7C91CC5A183B}"/>
                  </a:ext>
                </a:extLst>
              </p:cNvPr>
              <p:cNvSpPr/>
              <p:nvPr/>
            </p:nvSpPr>
            <p:spPr>
              <a:xfrm>
                <a:off x="7498212" y="481593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Star: 5 Points 145">
                <a:extLst>
                  <a:ext uri="{FF2B5EF4-FFF2-40B4-BE49-F238E27FC236}">
                    <a16:creationId xmlns:a16="http://schemas.microsoft.com/office/drawing/2014/main" id="{B6493F81-2386-4B7A-8CC5-207477EFC3C6}"/>
                  </a:ext>
                </a:extLst>
              </p:cNvPr>
              <p:cNvSpPr/>
              <p:nvPr/>
            </p:nvSpPr>
            <p:spPr>
              <a:xfrm>
                <a:off x="7317512" y="4690068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Star: 5 Points 146">
                <a:extLst>
                  <a:ext uri="{FF2B5EF4-FFF2-40B4-BE49-F238E27FC236}">
                    <a16:creationId xmlns:a16="http://schemas.microsoft.com/office/drawing/2014/main" id="{C7D3667F-5C0E-4169-8B59-AF2E110943B9}"/>
                  </a:ext>
                </a:extLst>
              </p:cNvPr>
              <p:cNvSpPr/>
              <p:nvPr/>
            </p:nvSpPr>
            <p:spPr>
              <a:xfrm>
                <a:off x="7152422" y="490514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Star: 5 Points 147">
                <a:extLst>
                  <a:ext uri="{FF2B5EF4-FFF2-40B4-BE49-F238E27FC236}">
                    <a16:creationId xmlns:a16="http://schemas.microsoft.com/office/drawing/2014/main" id="{A40D5D14-3467-445B-A8C6-5C14EFF42948}"/>
                  </a:ext>
                </a:extLst>
              </p:cNvPr>
              <p:cNvSpPr/>
              <p:nvPr/>
            </p:nvSpPr>
            <p:spPr>
              <a:xfrm>
                <a:off x="7006583" y="54693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Star: 5 Points 148">
                <a:extLst>
                  <a:ext uri="{FF2B5EF4-FFF2-40B4-BE49-F238E27FC236}">
                    <a16:creationId xmlns:a16="http://schemas.microsoft.com/office/drawing/2014/main" id="{9E7A116A-2FEB-4E23-B594-CAB5E6BBA627}"/>
                  </a:ext>
                </a:extLst>
              </p:cNvPr>
              <p:cNvSpPr/>
              <p:nvPr/>
            </p:nvSpPr>
            <p:spPr>
              <a:xfrm>
                <a:off x="8591018" y="5928404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Star: 5 Points 149">
                <a:extLst>
                  <a:ext uri="{FF2B5EF4-FFF2-40B4-BE49-F238E27FC236}">
                    <a16:creationId xmlns:a16="http://schemas.microsoft.com/office/drawing/2014/main" id="{9FF6A521-6BC9-4523-A892-7C1F21865B78}"/>
                  </a:ext>
                </a:extLst>
              </p:cNvPr>
              <p:cNvSpPr/>
              <p:nvPr/>
            </p:nvSpPr>
            <p:spPr>
              <a:xfrm>
                <a:off x="8286034" y="6082482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Star: 5 Points 150">
                <a:extLst>
                  <a:ext uri="{FF2B5EF4-FFF2-40B4-BE49-F238E27FC236}">
                    <a16:creationId xmlns:a16="http://schemas.microsoft.com/office/drawing/2014/main" id="{EB9ACF16-1164-45EE-ADC2-FD82F3D485BC}"/>
                  </a:ext>
                </a:extLst>
              </p:cNvPr>
              <p:cNvSpPr/>
              <p:nvPr/>
            </p:nvSpPr>
            <p:spPr>
              <a:xfrm>
                <a:off x="8024858" y="617810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CA85F68-F690-417D-845D-8655828AD8CC}"/>
                  </a:ext>
                </a:extLst>
              </p:cNvPr>
              <p:cNvSpPr/>
              <p:nvPr/>
            </p:nvSpPr>
            <p:spPr>
              <a:xfrm>
                <a:off x="8711165" y="4597346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Star: 5 Points 152">
                <a:extLst>
                  <a:ext uri="{FF2B5EF4-FFF2-40B4-BE49-F238E27FC236}">
                    <a16:creationId xmlns:a16="http://schemas.microsoft.com/office/drawing/2014/main" id="{11B8787B-82FF-4077-87E2-49B044B48D12}"/>
                  </a:ext>
                </a:extLst>
              </p:cNvPr>
              <p:cNvSpPr/>
              <p:nvPr/>
            </p:nvSpPr>
            <p:spPr>
              <a:xfrm>
                <a:off x="7828374" y="473716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0E683AC-0162-4247-B7EA-F0613BD41AA5}"/>
                  </a:ext>
                </a:extLst>
              </p:cNvPr>
              <p:cNvSpPr/>
              <p:nvPr/>
            </p:nvSpPr>
            <p:spPr>
              <a:xfrm>
                <a:off x="8851440" y="4964070"/>
                <a:ext cx="125587" cy="156467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Star: 5 Points 154">
                <a:extLst>
                  <a:ext uri="{FF2B5EF4-FFF2-40B4-BE49-F238E27FC236}">
                    <a16:creationId xmlns:a16="http://schemas.microsoft.com/office/drawing/2014/main" id="{F6E77037-263C-46A4-B6CB-C3FDACBFB4B9}"/>
                  </a:ext>
                </a:extLst>
              </p:cNvPr>
              <p:cNvSpPr/>
              <p:nvPr/>
            </p:nvSpPr>
            <p:spPr>
              <a:xfrm>
                <a:off x="7717983" y="4263159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Star: 5 Points 155">
                <a:extLst>
                  <a:ext uri="{FF2B5EF4-FFF2-40B4-BE49-F238E27FC236}">
                    <a16:creationId xmlns:a16="http://schemas.microsoft.com/office/drawing/2014/main" id="{AFC9FDE2-2E18-46BB-9953-070CEC086708}"/>
                  </a:ext>
                </a:extLst>
              </p:cNvPr>
              <p:cNvSpPr/>
              <p:nvPr/>
            </p:nvSpPr>
            <p:spPr>
              <a:xfrm>
                <a:off x="7218972" y="5886406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Star: 5 Points 156">
                <a:extLst>
                  <a:ext uri="{FF2B5EF4-FFF2-40B4-BE49-F238E27FC236}">
                    <a16:creationId xmlns:a16="http://schemas.microsoft.com/office/drawing/2014/main" id="{9DF98140-8990-4BAE-A793-865B8840AB97}"/>
                  </a:ext>
                </a:extLst>
              </p:cNvPr>
              <p:cNvSpPr/>
              <p:nvPr/>
            </p:nvSpPr>
            <p:spPr>
              <a:xfrm>
                <a:off x="7549368" y="576362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Star: 5 Points 157">
                <a:extLst>
                  <a:ext uri="{FF2B5EF4-FFF2-40B4-BE49-F238E27FC236}">
                    <a16:creationId xmlns:a16="http://schemas.microsoft.com/office/drawing/2014/main" id="{FAE6344D-47FF-44F6-B6DD-4262222C3593}"/>
                  </a:ext>
                </a:extLst>
              </p:cNvPr>
              <p:cNvSpPr/>
              <p:nvPr/>
            </p:nvSpPr>
            <p:spPr>
              <a:xfrm>
                <a:off x="7545804" y="5377500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6C8C417-E4FD-4BD2-A533-87DE73FA90EA}"/>
                  </a:ext>
                </a:extLst>
              </p:cNvPr>
              <p:cNvSpPr txBox="1"/>
              <p:nvPr/>
            </p:nvSpPr>
            <p:spPr>
              <a:xfrm>
                <a:off x="8608011" y="6120677"/>
                <a:ext cx="1178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Informative Region</a:t>
                </a:r>
              </a:p>
            </p:txBody>
          </p:sp>
          <p:sp>
            <p:nvSpPr>
              <p:cNvPr id="160" name="Star: 5 Points 159">
                <a:extLst>
                  <a:ext uri="{FF2B5EF4-FFF2-40B4-BE49-F238E27FC236}">
                    <a16:creationId xmlns:a16="http://schemas.microsoft.com/office/drawing/2014/main" id="{E7D32C65-D913-454D-AF46-E9CCD743AA0B}"/>
                  </a:ext>
                </a:extLst>
              </p:cNvPr>
              <p:cNvSpPr/>
              <p:nvPr/>
            </p:nvSpPr>
            <p:spPr>
              <a:xfrm>
                <a:off x="7487695" y="4404655"/>
                <a:ext cx="137160" cy="137160"/>
              </a:xfrm>
              <a:prstGeom prst="star5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FDBC08A-4B2A-4B48-9D4C-1EEE3CE75B96}"/>
                  </a:ext>
                </a:extLst>
              </p:cNvPr>
              <p:cNvSpPr/>
              <p:nvPr/>
            </p:nvSpPr>
            <p:spPr>
              <a:xfrm>
                <a:off x="8932752" y="5413843"/>
                <a:ext cx="125587" cy="156467"/>
              </a:xfrm>
              <a:prstGeom prst="ellipse">
                <a:avLst/>
              </a:prstGeom>
              <a:solidFill>
                <a:srgbClr val="FFFF00"/>
              </a:solidFill>
              <a:ln w="12700" cap="flat" cmpd="sng" algn="ctr">
                <a:solidFill>
                  <a:srgbClr val="70AD47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70C706A-C675-4206-98E1-617B97F836C0}"/>
                  </a:ext>
                </a:extLst>
              </p:cNvPr>
              <p:cNvSpPr/>
              <p:nvPr/>
            </p:nvSpPr>
            <p:spPr>
              <a:xfrm>
                <a:off x="8678055" y="5241829"/>
                <a:ext cx="125587" cy="156467"/>
              </a:xfrm>
              <a:prstGeom prst="ellipse">
                <a:avLst/>
              </a:prstGeom>
              <a:solidFill>
                <a:srgbClr val="FFFF00"/>
              </a:solidFill>
              <a:ln w="12700" cap="flat" cmpd="sng" algn="ctr">
                <a:solidFill>
                  <a:srgbClr val="70AD47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C7534DF-932E-4029-9A06-2166B18EFAC5}"/>
              </a:ext>
            </a:extLst>
          </p:cNvPr>
          <p:cNvSpPr/>
          <p:nvPr/>
        </p:nvSpPr>
        <p:spPr>
          <a:xfrm>
            <a:off x="4259487" y="2965730"/>
            <a:ext cx="3706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3171B6C-8C64-4738-8479-3020D39E04B5}"/>
              </a:ext>
            </a:extLst>
          </p:cNvPr>
          <p:cNvSpPr/>
          <p:nvPr/>
        </p:nvSpPr>
        <p:spPr>
          <a:xfrm>
            <a:off x="6972433" y="2948175"/>
            <a:ext cx="3706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E19BE969-509F-48A1-B4AA-1C80988D133F}"/>
              </a:ext>
            </a:extLst>
          </p:cNvPr>
          <p:cNvSpPr/>
          <p:nvPr/>
        </p:nvSpPr>
        <p:spPr>
          <a:xfrm>
            <a:off x="5871383" y="3860894"/>
            <a:ext cx="607841" cy="557362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" cmpd="sng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32053"/>
                      <a:gd name="connsiteY0" fmla="*/ 320664 h 641328"/>
                      <a:gd name="connsiteX1" fmla="*/ 366027 w 732053"/>
                      <a:gd name="connsiteY1" fmla="*/ 0 h 641328"/>
                      <a:gd name="connsiteX2" fmla="*/ 732054 w 732053"/>
                      <a:gd name="connsiteY2" fmla="*/ 320664 h 641328"/>
                      <a:gd name="connsiteX3" fmla="*/ 366027 w 732053"/>
                      <a:gd name="connsiteY3" fmla="*/ 641328 h 641328"/>
                      <a:gd name="connsiteX4" fmla="*/ 0 w 732053"/>
                      <a:gd name="connsiteY4" fmla="*/ 320664 h 6413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2053" h="641328" fill="none" extrusionOk="0">
                        <a:moveTo>
                          <a:pt x="0" y="320664"/>
                        </a:moveTo>
                        <a:cubicBezTo>
                          <a:pt x="47942" y="149253"/>
                          <a:pt x="183879" y="-41166"/>
                          <a:pt x="366027" y="0"/>
                        </a:cubicBezTo>
                        <a:cubicBezTo>
                          <a:pt x="548180" y="-3062"/>
                          <a:pt x="696381" y="177152"/>
                          <a:pt x="732054" y="320664"/>
                        </a:cubicBezTo>
                        <a:cubicBezTo>
                          <a:pt x="726068" y="440679"/>
                          <a:pt x="537835" y="683496"/>
                          <a:pt x="366027" y="641328"/>
                        </a:cubicBezTo>
                        <a:cubicBezTo>
                          <a:pt x="191203" y="656627"/>
                          <a:pt x="37132" y="506690"/>
                          <a:pt x="0" y="320664"/>
                        </a:cubicBezTo>
                        <a:close/>
                      </a:path>
                      <a:path w="732053" h="641328" stroke="0" extrusionOk="0">
                        <a:moveTo>
                          <a:pt x="0" y="320664"/>
                        </a:moveTo>
                        <a:cubicBezTo>
                          <a:pt x="-25708" y="127709"/>
                          <a:pt x="128613" y="13235"/>
                          <a:pt x="366027" y="0"/>
                        </a:cubicBezTo>
                        <a:cubicBezTo>
                          <a:pt x="619115" y="10723"/>
                          <a:pt x="726995" y="143727"/>
                          <a:pt x="732054" y="320664"/>
                        </a:cubicBezTo>
                        <a:cubicBezTo>
                          <a:pt x="719139" y="510374"/>
                          <a:pt x="565379" y="656799"/>
                          <a:pt x="366027" y="641328"/>
                        </a:cubicBezTo>
                        <a:cubicBezTo>
                          <a:pt x="126844" y="621067"/>
                          <a:pt x="11132" y="503081"/>
                          <a:pt x="0" y="3206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83E7FCA-0991-4941-8EBA-6898FA7C5F12}"/>
              </a:ext>
            </a:extLst>
          </p:cNvPr>
          <p:cNvCxnSpPr>
            <a:cxnSpLocks/>
          </p:cNvCxnSpPr>
          <p:nvPr/>
        </p:nvCxnSpPr>
        <p:spPr>
          <a:xfrm flipV="1">
            <a:off x="6182004" y="4066681"/>
            <a:ext cx="274248" cy="74599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headEnd type="none" w="sm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BB6D2D9-27BF-4184-9E29-A75613FD9EAB}"/>
              </a:ext>
            </a:extLst>
          </p:cNvPr>
          <p:cNvCxnSpPr>
            <a:cxnSpLocks/>
            <a:endCxn id="165" idx="0"/>
          </p:cNvCxnSpPr>
          <p:nvPr/>
        </p:nvCxnSpPr>
        <p:spPr>
          <a:xfrm flipV="1">
            <a:off x="6159536" y="3860894"/>
            <a:ext cx="15768" cy="256158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headEnd type="none" w="sm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4E48231E-1648-4B55-830D-E403415BD9EC}"/>
              </a:ext>
            </a:extLst>
          </p:cNvPr>
          <p:cNvSpPr/>
          <p:nvPr/>
        </p:nvSpPr>
        <p:spPr>
          <a:xfrm>
            <a:off x="5916005" y="4233906"/>
            <a:ext cx="125587" cy="156467"/>
          </a:xfrm>
          <a:prstGeom prst="ellipse">
            <a:avLst/>
          </a:prstGeom>
          <a:solidFill>
            <a:srgbClr val="FFFF00">
              <a:alpha val="87000"/>
            </a:srgbClr>
          </a:solidFill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D6B29F7-CEAF-4413-B7EA-FD3F493D452B}"/>
              </a:ext>
            </a:extLst>
          </p:cNvPr>
          <p:cNvCxnSpPr>
            <a:cxnSpLocks/>
            <a:endCxn id="165" idx="3"/>
          </p:cNvCxnSpPr>
          <p:nvPr/>
        </p:nvCxnSpPr>
        <p:spPr>
          <a:xfrm flipH="1">
            <a:off x="5960399" y="4181252"/>
            <a:ext cx="177536" cy="15538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headEnd type="none" w="sm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Picture 6 2 1" descr="Curved check mark icon #AD , #sponsored, #PAID, #check, #mark, #icon,  #Curved | Digital illustration tutorial, Free icons png, Illustrator  tutorials">
            <a:extLst>
              <a:ext uri="{FF2B5EF4-FFF2-40B4-BE49-F238E27FC236}">
                <a16:creationId xmlns:a16="http://schemas.microsoft.com/office/drawing/2014/main" id="{DCCA1FBE-9BE5-4D35-986F-58C82F60C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81" y="4058214"/>
            <a:ext cx="129868" cy="8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10" descr="Icon Library Failure PNG Transparent Background, Free Download #23229 -  FreeIconsPNG">
            <a:extLst>
              <a:ext uri="{FF2B5EF4-FFF2-40B4-BE49-F238E27FC236}">
                <a16:creationId xmlns:a16="http://schemas.microsoft.com/office/drawing/2014/main" id="{27BA2EC2-CCB1-44A3-8C33-DE094112D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392" y="4413271"/>
            <a:ext cx="57962" cy="6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171" descr="A picture containing chart&#10;&#10;Description automatically generated">
            <a:extLst>
              <a:ext uri="{FF2B5EF4-FFF2-40B4-BE49-F238E27FC236}">
                <a16:creationId xmlns:a16="http://schemas.microsoft.com/office/drawing/2014/main" id="{46C77104-E5F6-4E3F-B40A-94D3A7BC57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5479" y="1443120"/>
            <a:ext cx="2905200" cy="1608739"/>
          </a:xfrm>
          <a:prstGeom prst="rect">
            <a:avLst/>
          </a:prstGeom>
        </p:spPr>
      </p:pic>
      <p:sp>
        <p:nvSpPr>
          <p:cNvPr id="173" name="Oval 172">
            <a:extLst>
              <a:ext uri="{FF2B5EF4-FFF2-40B4-BE49-F238E27FC236}">
                <a16:creationId xmlns:a16="http://schemas.microsoft.com/office/drawing/2014/main" id="{11EBC453-CAE6-4E4A-9C62-2EAC7889FC9D}"/>
              </a:ext>
            </a:extLst>
          </p:cNvPr>
          <p:cNvSpPr/>
          <p:nvPr/>
        </p:nvSpPr>
        <p:spPr>
          <a:xfrm>
            <a:off x="5833438" y="2674419"/>
            <a:ext cx="76731" cy="88552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92D05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CF5F071-67AA-417C-BD00-CABEDBE0BA10}"/>
              </a:ext>
            </a:extLst>
          </p:cNvPr>
          <p:cNvCxnSpPr/>
          <p:nvPr/>
        </p:nvCxnSpPr>
        <p:spPr>
          <a:xfrm flipV="1">
            <a:off x="4316280" y="2746635"/>
            <a:ext cx="3246120" cy="2360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6B6E2180-4017-4141-922E-46300CF83430}"/>
              </a:ext>
            </a:extLst>
          </p:cNvPr>
          <p:cNvSpPr/>
          <p:nvPr/>
        </p:nvSpPr>
        <p:spPr>
          <a:xfrm>
            <a:off x="5917909" y="2669240"/>
            <a:ext cx="76731" cy="88552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92D05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BC2A93C-C91C-4DDB-B72C-FD9AF593AF16}"/>
              </a:ext>
            </a:extLst>
          </p:cNvPr>
          <p:cNvSpPr/>
          <p:nvPr/>
        </p:nvSpPr>
        <p:spPr>
          <a:xfrm>
            <a:off x="5666648" y="2671730"/>
            <a:ext cx="76731" cy="88552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9" name="Picture 6 2 2" descr="Curved check mark icon #AD , #sponsored, #PAID, #check, #mark, #icon,  #Curved | Digital illustration tutorial, Free icons png, Illustrator  tutorials">
            <a:extLst>
              <a:ext uri="{FF2B5EF4-FFF2-40B4-BE49-F238E27FC236}">
                <a16:creationId xmlns:a16="http://schemas.microsoft.com/office/drawing/2014/main" id="{56A111D8-960D-47F0-B633-24484106B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911" y="3694099"/>
            <a:ext cx="118903" cy="11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93EA6C74-B942-43F4-96EF-8C71CAD55352}"/>
                  </a:ext>
                </a:extLst>
              </p:cNvPr>
              <p:cNvSpPr txBox="1"/>
              <p:nvPr/>
            </p:nvSpPr>
            <p:spPr>
              <a:xfrm>
                <a:off x="6025822" y="3913747"/>
                <a:ext cx="12558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93EA6C74-B942-43F4-96EF-8C71CAD5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22" y="3913747"/>
                <a:ext cx="125588" cy="230832"/>
              </a:xfrm>
              <a:prstGeom prst="rect">
                <a:avLst/>
              </a:prstGeom>
              <a:blipFill>
                <a:blip r:embed="rId10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B3B59CA-4E5B-4E8C-955F-B7BB6C8E0FBA}"/>
                  </a:ext>
                </a:extLst>
              </p:cNvPr>
              <p:cNvSpPr txBox="1"/>
              <p:nvPr/>
            </p:nvSpPr>
            <p:spPr>
              <a:xfrm>
                <a:off x="6354777" y="3798103"/>
                <a:ext cx="1720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B3B59CA-4E5B-4E8C-955F-B7BB6C8E0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777" y="3798103"/>
                <a:ext cx="172092" cy="184666"/>
              </a:xfrm>
              <a:prstGeom prst="rect">
                <a:avLst/>
              </a:prstGeom>
              <a:blipFill>
                <a:blip r:embed="rId11"/>
                <a:stretch>
                  <a:fillRect l="-13793" r="-68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E210A39-6DF1-4C9B-AE12-F4760E5D26C5}"/>
              </a:ext>
            </a:extLst>
          </p:cNvPr>
          <p:cNvCxnSpPr>
            <a:cxnSpLocks/>
          </p:cNvCxnSpPr>
          <p:nvPr/>
        </p:nvCxnSpPr>
        <p:spPr>
          <a:xfrm>
            <a:off x="5789769" y="1914486"/>
            <a:ext cx="0" cy="8321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C7138277-0E8C-4EDA-BD84-1B8941189268}"/>
                  </a:ext>
                </a:extLst>
              </p:cNvPr>
              <p:cNvSpPr txBox="1"/>
              <p:nvPr/>
            </p:nvSpPr>
            <p:spPr>
              <a:xfrm>
                <a:off x="6135501" y="3663886"/>
                <a:ext cx="1720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C7138277-0E8C-4EDA-BD84-1B894118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501" y="3663886"/>
                <a:ext cx="172092" cy="184666"/>
              </a:xfrm>
              <a:prstGeom prst="rect">
                <a:avLst/>
              </a:prstGeom>
              <a:blipFill>
                <a:blip r:embed="rId12"/>
                <a:stretch>
                  <a:fillRect l="-13793" r="-1034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6" name="Picture 175" descr="\documentclass{article}&#10;\usepackage{amsmath}&#10;\pagestyle{empty}&#10;\begin{document}&#10;&#10;&#10;\begin{align*}&#10; p(y=B|x)&#10;\end{align*}&#10;&#10;&#10;\end{document}" title="IguanaTex Bitmap Display">
            <a:extLst>
              <a:ext uri="{FF2B5EF4-FFF2-40B4-BE49-F238E27FC236}">
                <a16:creationId xmlns:a16="http://schemas.microsoft.com/office/drawing/2014/main" id="{B5D9D7AF-75D0-4CFD-BFE0-39AEF763F7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059511" y="2490869"/>
            <a:ext cx="496164" cy="105419"/>
          </a:xfrm>
          <a:prstGeom prst="rect">
            <a:avLst/>
          </a:prstGeom>
        </p:spPr>
      </p:pic>
      <p:pic>
        <p:nvPicPr>
          <p:cNvPr id="177" name="Picture 176" descr="\documentclass{article}&#10;\usepackage{amsmath}&#10;\pagestyle{empty}&#10;\begin{document}&#10;&#10;&#10;\begin{align*}&#10; p(y=A|x)&#10;\end{align*}&#10;&#10;&#10;\end{document}" title="IguanaTex Bitmap Display">
            <a:extLst>
              <a:ext uri="{FF2B5EF4-FFF2-40B4-BE49-F238E27FC236}">
                <a16:creationId xmlns:a16="http://schemas.microsoft.com/office/drawing/2014/main" id="{394D3E6C-9A7E-4346-A6F9-3968DC3EFD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075300" y="2496094"/>
            <a:ext cx="525619" cy="113117"/>
          </a:xfrm>
          <a:prstGeom prst="rect">
            <a:avLst/>
          </a:prstGeom>
        </p:spPr>
      </p:pic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978F3DAC-BBFB-4D78-9C61-7066CB6B27B4}"/>
              </a:ext>
            </a:extLst>
          </p:cNvPr>
          <p:cNvSpPr/>
          <p:nvPr/>
        </p:nvSpPr>
        <p:spPr>
          <a:xfrm>
            <a:off x="5475531" y="2719318"/>
            <a:ext cx="1280105" cy="1673218"/>
          </a:xfrm>
          <a:custGeom>
            <a:avLst/>
            <a:gdLst>
              <a:gd name="connsiteX0" fmla="*/ 0 w 1432560"/>
              <a:gd name="connsiteY0" fmla="*/ 0 h 1610360"/>
              <a:gd name="connsiteX1" fmla="*/ 538480 w 1432560"/>
              <a:gd name="connsiteY1" fmla="*/ 975360 h 1610360"/>
              <a:gd name="connsiteX2" fmla="*/ 1432560 w 1432560"/>
              <a:gd name="connsiteY2" fmla="*/ 1610360 h 161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2560" h="1610360">
                <a:moveTo>
                  <a:pt x="0" y="0"/>
                </a:moveTo>
                <a:cubicBezTo>
                  <a:pt x="149860" y="353483"/>
                  <a:pt x="299720" y="706967"/>
                  <a:pt x="538480" y="975360"/>
                </a:cubicBezTo>
                <a:cubicBezTo>
                  <a:pt x="777240" y="1243753"/>
                  <a:pt x="1265767" y="1492673"/>
                  <a:pt x="1432560" y="1610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3277518D-BADC-4669-BAD3-8CCBDE0FD6EC}"/>
              </a:ext>
            </a:extLst>
          </p:cNvPr>
          <p:cNvSpPr/>
          <p:nvPr/>
        </p:nvSpPr>
        <p:spPr>
          <a:xfrm>
            <a:off x="5365140" y="2864698"/>
            <a:ext cx="1518920" cy="1444659"/>
          </a:xfrm>
          <a:custGeom>
            <a:avLst/>
            <a:gdLst>
              <a:gd name="connsiteX0" fmla="*/ 330200 w 1518920"/>
              <a:gd name="connsiteY0" fmla="*/ 0 h 1590040"/>
              <a:gd name="connsiteX1" fmla="*/ 330200 w 1518920"/>
              <a:gd name="connsiteY1" fmla="*/ 0 h 1590040"/>
              <a:gd name="connsiteX2" fmla="*/ 289560 w 1518920"/>
              <a:gd name="connsiteY2" fmla="*/ 66040 h 1590040"/>
              <a:gd name="connsiteX3" fmla="*/ 254000 w 1518920"/>
              <a:gd name="connsiteY3" fmla="*/ 111760 h 1590040"/>
              <a:gd name="connsiteX4" fmla="*/ 223520 w 1518920"/>
              <a:gd name="connsiteY4" fmla="*/ 172720 h 1590040"/>
              <a:gd name="connsiteX5" fmla="*/ 182880 w 1518920"/>
              <a:gd name="connsiteY5" fmla="*/ 223520 h 1590040"/>
              <a:gd name="connsiteX6" fmla="*/ 157480 w 1518920"/>
              <a:gd name="connsiteY6" fmla="*/ 274320 h 1590040"/>
              <a:gd name="connsiteX7" fmla="*/ 96520 w 1518920"/>
              <a:gd name="connsiteY7" fmla="*/ 381000 h 1590040"/>
              <a:gd name="connsiteX8" fmla="*/ 71120 w 1518920"/>
              <a:gd name="connsiteY8" fmla="*/ 436880 h 1590040"/>
              <a:gd name="connsiteX9" fmla="*/ 40640 w 1518920"/>
              <a:gd name="connsiteY9" fmla="*/ 482600 h 1590040"/>
              <a:gd name="connsiteX10" fmla="*/ 25400 w 1518920"/>
              <a:gd name="connsiteY10" fmla="*/ 528320 h 1590040"/>
              <a:gd name="connsiteX11" fmla="*/ 5080 w 1518920"/>
              <a:gd name="connsiteY11" fmla="*/ 604520 h 1590040"/>
              <a:gd name="connsiteX12" fmla="*/ 0 w 1518920"/>
              <a:gd name="connsiteY12" fmla="*/ 635000 h 1590040"/>
              <a:gd name="connsiteX13" fmla="*/ 15240 w 1518920"/>
              <a:gd name="connsiteY13" fmla="*/ 741680 h 1590040"/>
              <a:gd name="connsiteX14" fmla="*/ 20320 w 1518920"/>
              <a:gd name="connsiteY14" fmla="*/ 762000 h 1590040"/>
              <a:gd name="connsiteX15" fmla="*/ 55880 w 1518920"/>
              <a:gd name="connsiteY15" fmla="*/ 822960 h 1590040"/>
              <a:gd name="connsiteX16" fmla="*/ 60960 w 1518920"/>
              <a:gd name="connsiteY16" fmla="*/ 843280 h 1590040"/>
              <a:gd name="connsiteX17" fmla="*/ 101600 w 1518920"/>
              <a:gd name="connsiteY17" fmla="*/ 878840 h 1590040"/>
              <a:gd name="connsiteX18" fmla="*/ 132080 w 1518920"/>
              <a:gd name="connsiteY18" fmla="*/ 909320 h 1590040"/>
              <a:gd name="connsiteX19" fmla="*/ 167640 w 1518920"/>
              <a:gd name="connsiteY19" fmla="*/ 929640 h 1590040"/>
              <a:gd name="connsiteX20" fmla="*/ 289560 w 1518920"/>
              <a:gd name="connsiteY20" fmla="*/ 949960 h 1590040"/>
              <a:gd name="connsiteX21" fmla="*/ 411480 w 1518920"/>
              <a:gd name="connsiteY21" fmla="*/ 939800 h 1590040"/>
              <a:gd name="connsiteX22" fmla="*/ 436880 w 1518920"/>
              <a:gd name="connsiteY22" fmla="*/ 929640 h 1590040"/>
              <a:gd name="connsiteX23" fmla="*/ 472440 w 1518920"/>
              <a:gd name="connsiteY23" fmla="*/ 924560 h 1590040"/>
              <a:gd name="connsiteX24" fmla="*/ 497840 w 1518920"/>
              <a:gd name="connsiteY24" fmla="*/ 919480 h 1590040"/>
              <a:gd name="connsiteX25" fmla="*/ 574040 w 1518920"/>
              <a:gd name="connsiteY25" fmla="*/ 929640 h 1590040"/>
              <a:gd name="connsiteX26" fmla="*/ 589280 w 1518920"/>
              <a:gd name="connsiteY26" fmla="*/ 944880 h 1590040"/>
              <a:gd name="connsiteX27" fmla="*/ 604520 w 1518920"/>
              <a:gd name="connsiteY27" fmla="*/ 955040 h 1590040"/>
              <a:gd name="connsiteX28" fmla="*/ 624840 w 1518920"/>
              <a:gd name="connsiteY28" fmla="*/ 1000760 h 1590040"/>
              <a:gd name="connsiteX29" fmla="*/ 645160 w 1518920"/>
              <a:gd name="connsiteY29" fmla="*/ 1051560 h 1590040"/>
              <a:gd name="connsiteX30" fmla="*/ 640080 w 1518920"/>
              <a:gd name="connsiteY30" fmla="*/ 1244600 h 1590040"/>
              <a:gd name="connsiteX31" fmla="*/ 629920 w 1518920"/>
              <a:gd name="connsiteY31" fmla="*/ 1275080 h 1590040"/>
              <a:gd name="connsiteX32" fmla="*/ 614680 w 1518920"/>
              <a:gd name="connsiteY32" fmla="*/ 1320800 h 1590040"/>
              <a:gd name="connsiteX33" fmla="*/ 609600 w 1518920"/>
              <a:gd name="connsiteY33" fmla="*/ 1346200 h 1590040"/>
              <a:gd name="connsiteX34" fmla="*/ 599440 w 1518920"/>
              <a:gd name="connsiteY34" fmla="*/ 1376680 h 1590040"/>
              <a:gd name="connsiteX35" fmla="*/ 609600 w 1518920"/>
              <a:gd name="connsiteY35" fmla="*/ 1457960 h 1590040"/>
              <a:gd name="connsiteX36" fmla="*/ 640080 w 1518920"/>
              <a:gd name="connsiteY36" fmla="*/ 1488440 h 1590040"/>
              <a:gd name="connsiteX37" fmla="*/ 660400 w 1518920"/>
              <a:gd name="connsiteY37" fmla="*/ 1513840 h 1590040"/>
              <a:gd name="connsiteX38" fmla="*/ 690880 w 1518920"/>
              <a:gd name="connsiteY38" fmla="*/ 1524000 h 1590040"/>
              <a:gd name="connsiteX39" fmla="*/ 721360 w 1518920"/>
              <a:gd name="connsiteY39" fmla="*/ 1544320 h 1590040"/>
              <a:gd name="connsiteX40" fmla="*/ 736600 w 1518920"/>
              <a:gd name="connsiteY40" fmla="*/ 1549400 h 1590040"/>
              <a:gd name="connsiteX41" fmla="*/ 772160 w 1518920"/>
              <a:gd name="connsiteY41" fmla="*/ 1564640 h 1590040"/>
              <a:gd name="connsiteX42" fmla="*/ 792480 w 1518920"/>
              <a:gd name="connsiteY42" fmla="*/ 1569720 h 1590040"/>
              <a:gd name="connsiteX43" fmla="*/ 817880 w 1518920"/>
              <a:gd name="connsiteY43" fmla="*/ 1579880 h 1590040"/>
              <a:gd name="connsiteX44" fmla="*/ 853440 w 1518920"/>
              <a:gd name="connsiteY44" fmla="*/ 1590040 h 1590040"/>
              <a:gd name="connsiteX45" fmla="*/ 1031240 w 1518920"/>
              <a:gd name="connsiteY45" fmla="*/ 1584960 h 1590040"/>
              <a:gd name="connsiteX46" fmla="*/ 1061720 w 1518920"/>
              <a:gd name="connsiteY46" fmla="*/ 1574800 h 1590040"/>
              <a:gd name="connsiteX47" fmla="*/ 1153160 w 1518920"/>
              <a:gd name="connsiteY47" fmla="*/ 1554480 h 1590040"/>
              <a:gd name="connsiteX48" fmla="*/ 1219200 w 1518920"/>
              <a:gd name="connsiteY48" fmla="*/ 1524000 h 1590040"/>
              <a:gd name="connsiteX49" fmla="*/ 1244600 w 1518920"/>
              <a:gd name="connsiteY49" fmla="*/ 1513840 h 1590040"/>
              <a:gd name="connsiteX50" fmla="*/ 1259840 w 1518920"/>
              <a:gd name="connsiteY50" fmla="*/ 1503680 h 1590040"/>
              <a:gd name="connsiteX51" fmla="*/ 1315720 w 1518920"/>
              <a:gd name="connsiteY51" fmla="*/ 1483360 h 1590040"/>
              <a:gd name="connsiteX52" fmla="*/ 1366520 w 1518920"/>
              <a:gd name="connsiteY52" fmla="*/ 1463040 h 1590040"/>
              <a:gd name="connsiteX53" fmla="*/ 1437640 w 1518920"/>
              <a:gd name="connsiteY53" fmla="*/ 1447800 h 1590040"/>
              <a:gd name="connsiteX54" fmla="*/ 1488440 w 1518920"/>
              <a:gd name="connsiteY54" fmla="*/ 1432560 h 1590040"/>
              <a:gd name="connsiteX55" fmla="*/ 1518920 w 1518920"/>
              <a:gd name="connsiteY55" fmla="*/ 1422400 h 159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518920" h="1590040">
                <a:moveTo>
                  <a:pt x="330200" y="0"/>
                </a:moveTo>
                <a:lnTo>
                  <a:pt x="330200" y="0"/>
                </a:lnTo>
                <a:cubicBezTo>
                  <a:pt x="316653" y="22013"/>
                  <a:pt x="304121" y="44684"/>
                  <a:pt x="289560" y="66040"/>
                </a:cubicBezTo>
                <a:cubicBezTo>
                  <a:pt x="278684" y="81992"/>
                  <a:pt x="264162" y="95344"/>
                  <a:pt x="254000" y="111760"/>
                </a:cubicBezTo>
                <a:cubicBezTo>
                  <a:pt x="242042" y="131077"/>
                  <a:pt x="235717" y="153553"/>
                  <a:pt x="223520" y="172720"/>
                </a:cubicBezTo>
                <a:cubicBezTo>
                  <a:pt x="211878" y="191015"/>
                  <a:pt x="194698" y="205338"/>
                  <a:pt x="182880" y="223520"/>
                </a:cubicBezTo>
                <a:cubicBezTo>
                  <a:pt x="172562" y="239393"/>
                  <a:pt x="166583" y="257720"/>
                  <a:pt x="157480" y="274320"/>
                </a:cubicBezTo>
                <a:cubicBezTo>
                  <a:pt x="137787" y="310231"/>
                  <a:pt x="113468" y="343715"/>
                  <a:pt x="96520" y="381000"/>
                </a:cubicBezTo>
                <a:cubicBezTo>
                  <a:pt x="88053" y="399627"/>
                  <a:pt x="80980" y="418952"/>
                  <a:pt x="71120" y="436880"/>
                </a:cubicBezTo>
                <a:cubicBezTo>
                  <a:pt x="62293" y="452929"/>
                  <a:pt x="48831" y="466217"/>
                  <a:pt x="40640" y="482600"/>
                </a:cubicBezTo>
                <a:cubicBezTo>
                  <a:pt x="33456" y="496968"/>
                  <a:pt x="30192" y="512987"/>
                  <a:pt x="25400" y="528320"/>
                </a:cubicBezTo>
                <a:cubicBezTo>
                  <a:pt x="19544" y="547060"/>
                  <a:pt x="9010" y="586180"/>
                  <a:pt x="5080" y="604520"/>
                </a:cubicBezTo>
                <a:cubicBezTo>
                  <a:pt x="2922" y="614592"/>
                  <a:pt x="1693" y="624840"/>
                  <a:pt x="0" y="635000"/>
                </a:cubicBezTo>
                <a:cubicBezTo>
                  <a:pt x="9608" y="798339"/>
                  <a:pt x="-8888" y="677338"/>
                  <a:pt x="15240" y="741680"/>
                </a:cubicBezTo>
                <a:cubicBezTo>
                  <a:pt x="17691" y="748217"/>
                  <a:pt x="17198" y="755755"/>
                  <a:pt x="20320" y="762000"/>
                </a:cubicBezTo>
                <a:cubicBezTo>
                  <a:pt x="30840" y="783041"/>
                  <a:pt x="55880" y="822960"/>
                  <a:pt x="55880" y="822960"/>
                </a:cubicBezTo>
                <a:cubicBezTo>
                  <a:pt x="57573" y="829733"/>
                  <a:pt x="57496" y="837218"/>
                  <a:pt x="60960" y="843280"/>
                </a:cubicBezTo>
                <a:cubicBezTo>
                  <a:pt x="65783" y="851719"/>
                  <a:pt x="97884" y="875867"/>
                  <a:pt x="101600" y="878840"/>
                </a:cubicBezTo>
                <a:cubicBezTo>
                  <a:pt x="116501" y="908643"/>
                  <a:pt x="103632" y="893064"/>
                  <a:pt x="132080" y="909320"/>
                </a:cubicBezTo>
                <a:cubicBezTo>
                  <a:pt x="144307" y="916307"/>
                  <a:pt x="153412" y="925896"/>
                  <a:pt x="167640" y="929640"/>
                </a:cubicBezTo>
                <a:cubicBezTo>
                  <a:pt x="220978" y="943676"/>
                  <a:pt x="240530" y="944512"/>
                  <a:pt x="289560" y="949960"/>
                </a:cubicBezTo>
                <a:cubicBezTo>
                  <a:pt x="330200" y="946573"/>
                  <a:pt x="371082" y="945372"/>
                  <a:pt x="411480" y="939800"/>
                </a:cubicBezTo>
                <a:cubicBezTo>
                  <a:pt x="420513" y="938554"/>
                  <a:pt x="428033" y="931852"/>
                  <a:pt x="436880" y="929640"/>
                </a:cubicBezTo>
                <a:cubicBezTo>
                  <a:pt x="448496" y="926736"/>
                  <a:pt x="460629" y="926528"/>
                  <a:pt x="472440" y="924560"/>
                </a:cubicBezTo>
                <a:cubicBezTo>
                  <a:pt x="480957" y="923141"/>
                  <a:pt x="489373" y="921173"/>
                  <a:pt x="497840" y="919480"/>
                </a:cubicBezTo>
                <a:cubicBezTo>
                  <a:pt x="523240" y="922867"/>
                  <a:pt x="549350" y="922782"/>
                  <a:pt x="574040" y="929640"/>
                </a:cubicBezTo>
                <a:cubicBezTo>
                  <a:pt x="580962" y="931563"/>
                  <a:pt x="583761" y="940281"/>
                  <a:pt x="589280" y="944880"/>
                </a:cubicBezTo>
                <a:cubicBezTo>
                  <a:pt x="593970" y="948789"/>
                  <a:pt x="599440" y="951653"/>
                  <a:pt x="604520" y="955040"/>
                </a:cubicBezTo>
                <a:cubicBezTo>
                  <a:pt x="629531" y="1005062"/>
                  <a:pt x="598895" y="942384"/>
                  <a:pt x="624840" y="1000760"/>
                </a:cubicBezTo>
                <a:cubicBezTo>
                  <a:pt x="644773" y="1045608"/>
                  <a:pt x="625558" y="992754"/>
                  <a:pt x="645160" y="1051560"/>
                </a:cubicBezTo>
                <a:cubicBezTo>
                  <a:pt x="656722" y="1132495"/>
                  <a:pt x="655215" y="1104600"/>
                  <a:pt x="640080" y="1244600"/>
                </a:cubicBezTo>
                <a:cubicBezTo>
                  <a:pt x="638929" y="1255248"/>
                  <a:pt x="632738" y="1264748"/>
                  <a:pt x="629920" y="1275080"/>
                </a:cubicBezTo>
                <a:cubicBezTo>
                  <a:pt x="618103" y="1318410"/>
                  <a:pt x="633308" y="1283544"/>
                  <a:pt x="614680" y="1320800"/>
                </a:cubicBezTo>
                <a:cubicBezTo>
                  <a:pt x="612987" y="1329267"/>
                  <a:pt x="611872" y="1337870"/>
                  <a:pt x="609600" y="1346200"/>
                </a:cubicBezTo>
                <a:cubicBezTo>
                  <a:pt x="606782" y="1356532"/>
                  <a:pt x="599440" y="1365970"/>
                  <a:pt x="599440" y="1376680"/>
                </a:cubicBezTo>
                <a:cubicBezTo>
                  <a:pt x="599440" y="1403984"/>
                  <a:pt x="600269" y="1432300"/>
                  <a:pt x="609600" y="1457960"/>
                </a:cubicBezTo>
                <a:cubicBezTo>
                  <a:pt x="614510" y="1471463"/>
                  <a:pt x="630415" y="1477808"/>
                  <a:pt x="640080" y="1488440"/>
                </a:cubicBezTo>
                <a:cubicBezTo>
                  <a:pt x="647374" y="1496463"/>
                  <a:pt x="651517" y="1507622"/>
                  <a:pt x="660400" y="1513840"/>
                </a:cubicBezTo>
                <a:cubicBezTo>
                  <a:pt x="669174" y="1519982"/>
                  <a:pt x="681301" y="1519211"/>
                  <a:pt x="690880" y="1524000"/>
                </a:cubicBezTo>
                <a:cubicBezTo>
                  <a:pt x="701802" y="1529461"/>
                  <a:pt x="710686" y="1538390"/>
                  <a:pt x="721360" y="1544320"/>
                </a:cubicBezTo>
                <a:cubicBezTo>
                  <a:pt x="726041" y="1546921"/>
                  <a:pt x="731628" y="1547411"/>
                  <a:pt x="736600" y="1549400"/>
                </a:cubicBezTo>
                <a:cubicBezTo>
                  <a:pt x="748574" y="1554189"/>
                  <a:pt x="760040" y="1560233"/>
                  <a:pt x="772160" y="1564640"/>
                </a:cubicBezTo>
                <a:cubicBezTo>
                  <a:pt x="778721" y="1567026"/>
                  <a:pt x="785856" y="1567512"/>
                  <a:pt x="792480" y="1569720"/>
                </a:cubicBezTo>
                <a:cubicBezTo>
                  <a:pt x="801131" y="1572604"/>
                  <a:pt x="809342" y="1576678"/>
                  <a:pt x="817880" y="1579880"/>
                </a:cubicBezTo>
                <a:cubicBezTo>
                  <a:pt x="832456" y="1585346"/>
                  <a:pt x="837427" y="1586037"/>
                  <a:pt x="853440" y="1590040"/>
                </a:cubicBezTo>
                <a:cubicBezTo>
                  <a:pt x="912707" y="1588347"/>
                  <a:pt x="972107" y="1589287"/>
                  <a:pt x="1031240" y="1584960"/>
                </a:cubicBezTo>
                <a:cubicBezTo>
                  <a:pt x="1041921" y="1584178"/>
                  <a:pt x="1051295" y="1577253"/>
                  <a:pt x="1061720" y="1574800"/>
                </a:cubicBezTo>
                <a:cubicBezTo>
                  <a:pt x="1111175" y="1563164"/>
                  <a:pt x="1111478" y="1569366"/>
                  <a:pt x="1153160" y="1554480"/>
                </a:cubicBezTo>
                <a:cubicBezTo>
                  <a:pt x="1187686" y="1542149"/>
                  <a:pt x="1187292" y="1538503"/>
                  <a:pt x="1219200" y="1524000"/>
                </a:cubicBezTo>
                <a:cubicBezTo>
                  <a:pt x="1227502" y="1520227"/>
                  <a:pt x="1236444" y="1517918"/>
                  <a:pt x="1244600" y="1513840"/>
                </a:cubicBezTo>
                <a:cubicBezTo>
                  <a:pt x="1250061" y="1511110"/>
                  <a:pt x="1254379" y="1506410"/>
                  <a:pt x="1259840" y="1503680"/>
                </a:cubicBezTo>
                <a:cubicBezTo>
                  <a:pt x="1282053" y="1492574"/>
                  <a:pt x="1292011" y="1492844"/>
                  <a:pt x="1315720" y="1483360"/>
                </a:cubicBezTo>
                <a:cubicBezTo>
                  <a:pt x="1350756" y="1469346"/>
                  <a:pt x="1321591" y="1474272"/>
                  <a:pt x="1366520" y="1463040"/>
                </a:cubicBezTo>
                <a:cubicBezTo>
                  <a:pt x="1390041" y="1457160"/>
                  <a:pt x="1414119" y="1453680"/>
                  <a:pt x="1437640" y="1447800"/>
                </a:cubicBezTo>
                <a:cubicBezTo>
                  <a:pt x="1454791" y="1443512"/>
                  <a:pt x="1471358" y="1437115"/>
                  <a:pt x="1488440" y="1432560"/>
                </a:cubicBezTo>
                <a:cubicBezTo>
                  <a:pt x="1518711" y="1424488"/>
                  <a:pt x="1507035" y="1434285"/>
                  <a:pt x="1518920" y="1422400"/>
                </a:cubicBezTo>
              </a:path>
            </a:pathLst>
          </a:cu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9E538B-5A78-4A01-A84B-D52620EE6B36}"/>
              </a:ext>
            </a:extLst>
          </p:cNvPr>
          <p:cNvSpPr txBox="1"/>
          <p:nvPr/>
        </p:nvSpPr>
        <p:spPr>
          <a:xfrm>
            <a:off x="6669362" y="4290409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Imbalanced Separation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FBED8C0-F72C-45E0-8234-975B0D3D0784}"/>
              </a:ext>
            </a:extLst>
          </p:cNvPr>
          <p:cNvSpPr txBox="1"/>
          <p:nvPr/>
        </p:nvSpPr>
        <p:spPr>
          <a:xfrm>
            <a:off x="6832762" y="4029163"/>
            <a:ext cx="1406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Expected Separation</a:t>
            </a:r>
          </a:p>
        </p:txBody>
      </p:sp>
    </p:spTree>
    <p:extLst>
      <p:ext uri="{BB962C8B-B14F-4D97-AF65-F5344CB8AC3E}">
        <p14:creationId xmlns:p14="http://schemas.microsoft.com/office/powerpoint/2010/main" val="10819073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89.4263"/>
  <p:tag name="LATEXADDIN" val="\documentclass{article}&#10;\usepackage{amsmath}&#10;\pagestyle{empty}&#10;\begin{document}&#10;&#10;&#10;\begin{align*}&#10; p(y=B|x)&#10;\end{align*}&#10;&#10;&#10;\end{document}"/>
  <p:tag name="IGUANATEXSIZE" val="16"/>
  <p:tag name="IGUANATEXCURSOR" val="102"/>
  <p:tag name="TRANSPARENCY" val="True"/>
  <p:tag name="LATEXENGINEID" val="0"/>
  <p:tag name="TEMPFOLDER" val="G:\My Drive\Research\USSCOM\MyMaterial\Imbalanced Data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81.9272"/>
  <p:tag name="LATEXADDIN" val="\documentclass{article}&#10;\usepackage{amsmath}&#10;\pagestyle{empty}&#10;\begin{document}&#10;&#10;&#10;\begin{align*}&#10; p(y=A|x)&#10;\end{align*}&#10;&#10;&#10;\end{document}"/>
  <p:tag name="IGUANATEXSIZE" val="16"/>
  <p:tag name="IGUANATEXCURSOR" val="102"/>
  <p:tag name="TRANSPARENCY" val="True"/>
  <p:tag name="LATEXENGINEID" val="0"/>
  <p:tag name="TEMPFOLDER" val="G:\My Drive\Research\USSCOM\MyMaterial\Imbalanced Data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Hung</dc:creator>
  <cp:lastModifiedBy>hung nguyen</cp:lastModifiedBy>
  <cp:revision>11</cp:revision>
  <dcterms:created xsi:type="dcterms:W3CDTF">2021-06-02T04:13:09Z</dcterms:created>
  <dcterms:modified xsi:type="dcterms:W3CDTF">2021-11-04T23:09:02Z</dcterms:modified>
</cp:coreProperties>
</file>