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5757"/>
    <a:srgbClr val="4A6CB0"/>
    <a:srgbClr val="7B94C7"/>
    <a:srgbClr val="7C9CD6"/>
    <a:srgbClr val="B3C2DF"/>
    <a:srgbClr val="9EB1D6"/>
    <a:srgbClr val="90A5D0"/>
    <a:srgbClr val="6482BE"/>
    <a:srgbClr val="647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2CA3-D189-483A-9738-6D9FE3BF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1331-776F-42D1-8D72-D3650DD5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911B-2415-4DE7-8639-E004810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71F8-F88D-476A-86E7-40D69F43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83CB-AC81-4974-AB4F-5D1CE87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3407-6FF1-4795-BD30-7186EEA4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77AC-0014-472C-8FA7-50615744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15AC-8972-4ADE-AC96-4A23CA25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AF00-35F1-4C83-9379-A734D23D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AB6-14EB-4AE8-8B04-D87BCAD8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AEDB-3B5D-4F7C-831B-1EE2F2DD5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1757-ACA9-4EAD-90CF-D7DA063A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CE3-C9B3-489D-8977-21CFBEF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2C4C-AB5B-4857-ACF1-5896E08A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1C7C-D674-47A9-AB46-A524D565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2F0A-C5E2-457B-81D9-3981C9E1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57E2-90C0-45B7-B9A3-D6DF9E5E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45C7-CBD2-4AD6-A852-B4C94298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5B8F-AC2A-4728-9D1D-D80FC5D3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1240-5982-492E-98A6-539C8F7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F86E-1516-421D-9AA3-E2046E2A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A760-458A-4205-AE6D-1009320F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B2B7-F72D-4015-B0BD-E1458A6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10C2-9202-448A-A1A3-A0326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21D0-CB8A-47FE-9201-687029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BAB-BB08-4D5E-B593-9067C1CF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48B-A686-4E1E-B642-91D0AD384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5551-2B42-4F3F-B087-00B01CB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C3F6-B653-4C89-BBD8-0DA4B7B0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8CDC-898F-4D9B-9F1B-8FD9546C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D6CE-DAD8-4FD0-BF91-C99DA4D9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8D0-1BF1-475B-A49F-1574A691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DA65-DBB4-4D1A-AE07-080E53D5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C9B58-540C-4333-A41A-E67405DC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726FC-ED2E-485C-A7C6-91119115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CB907-1B57-4F94-8539-1C047CF6F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26B7-CB07-4502-8A93-FF6AC7C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80CDD-CC73-4BB5-BA8C-52B8237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5DE37-BD89-4DCF-B9BC-5C23E0A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651-688A-4102-A73B-FF59EB32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30BFE-8812-44AA-9C3E-3FAA13E5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E5112-3D43-46AC-A84F-1BDC9B8E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5C43-4D82-41B9-9BE7-080A07E0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8D45B-68EA-4DCB-BC9D-E5750DC6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A0B52-568A-4F40-A3B3-02CCAAE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EA8F-F689-42DC-8720-F06AB55E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B67-F4B3-4C4F-8AD7-DA7C3566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2B3C-9110-4782-8400-1AE9D423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7C98-C547-4A7D-896F-5C4F510E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DE94-DD05-4CDC-A95C-AB265AD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AF16-E0E1-4070-9076-90E811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F78A-BB9C-4ABF-AC42-0D5C860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477A-FC9A-4E52-B728-810E61EF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56F0B-80A9-4043-981D-AE21E4664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ABCD2-CFAC-4673-A486-637E1CA3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689F2-1EB8-4C9C-A876-B81CE60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5D66-2F38-45A8-9F0B-68000E2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5D72-D88A-4014-94AF-9102C434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54689-6E02-40E9-B49A-C84526E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BC8A-6C31-4CAA-9007-DB626B0D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9878-8CD3-40CF-8313-5D1D4F574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B68A-6C6C-48C6-8CF4-0D7A5AEB6E55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A70E-0303-4171-9B37-615707F8C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EDDE-BC3C-4AEF-AAE4-B9189EFE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53EA7B-B99F-424D-9115-B5497DA26D10}"/>
              </a:ext>
            </a:extLst>
          </p:cNvPr>
          <p:cNvGrpSpPr/>
          <p:nvPr/>
        </p:nvGrpSpPr>
        <p:grpSpPr>
          <a:xfrm>
            <a:off x="4694790" y="2694487"/>
            <a:ext cx="2802419" cy="1908704"/>
            <a:chOff x="4228273" y="2565520"/>
            <a:chExt cx="2802419" cy="1908704"/>
          </a:xfrm>
        </p:grpSpPr>
        <p:pic>
          <p:nvPicPr>
            <p:cNvPr id="16" name="Picture 15" descr="Surface chart&#10;&#10;Description automatically generated">
              <a:extLst>
                <a:ext uri="{FF2B5EF4-FFF2-40B4-BE49-F238E27FC236}">
                  <a16:creationId xmlns:a16="http://schemas.microsoft.com/office/drawing/2014/main" id="{B65D8710-2541-4D45-9AC5-0CD4D5060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79" t="33836" r="33281" b="17005"/>
            <a:stretch/>
          </p:blipFill>
          <p:spPr>
            <a:xfrm>
              <a:off x="4228273" y="2565520"/>
              <a:ext cx="2802419" cy="1908704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E2B2A22-9AFD-4130-BAE5-3E461DD1EE28}"/>
                </a:ext>
              </a:extLst>
            </p:cNvPr>
            <p:cNvGrpSpPr/>
            <p:nvPr/>
          </p:nvGrpSpPr>
          <p:grpSpPr>
            <a:xfrm>
              <a:off x="4918520" y="3486955"/>
              <a:ext cx="330993" cy="424861"/>
              <a:chOff x="5469851" y="2693706"/>
              <a:chExt cx="335271" cy="635874"/>
            </a:xfrm>
            <a:effectLst>
              <a:outerShdw blurRad="50800" dist="50800" dir="5400000" algn="ctr" rotWithShape="0">
                <a:srgbClr val="FFAFAF"/>
              </a:outerShdw>
            </a:effectLst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69C5BB4-3A84-4FED-A9A2-11E3EA9126D2}"/>
                  </a:ext>
                </a:extLst>
              </p:cNvPr>
              <p:cNvSpPr/>
              <p:nvPr/>
            </p:nvSpPr>
            <p:spPr>
              <a:xfrm rot="20822691">
                <a:off x="5469851" y="2693706"/>
                <a:ext cx="335271" cy="635874"/>
              </a:xfrm>
              <a:custGeom>
                <a:avLst/>
                <a:gdLst>
                  <a:gd name="connsiteX0" fmla="*/ 0 w 330993"/>
                  <a:gd name="connsiteY0" fmla="*/ 212431 h 424862"/>
                  <a:gd name="connsiteX1" fmla="*/ 165497 w 330993"/>
                  <a:gd name="connsiteY1" fmla="*/ 0 h 424862"/>
                  <a:gd name="connsiteX2" fmla="*/ 330994 w 330993"/>
                  <a:gd name="connsiteY2" fmla="*/ 212431 h 424862"/>
                  <a:gd name="connsiteX3" fmla="*/ 165497 w 330993"/>
                  <a:gd name="connsiteY3" fmla="*/ 424862 h 424862"/>
                  <a:gd name="connsiteX4" fmla="*/ 0 w 330993"/>
                  <a:gd name="connsiteY4" fmla="*/ 212431 h 4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93" h="424862" fill="none" extrusionOk="0">
                    <a:moveTo>
                      <a:pt x="0" y="212431"/>
                    </a:moveTo>
                    <a:cubicBezTo>
                      <a:pt x="16541" y="97071"/>
                      <a:pt x="76476" y="-4899"/>
                      <a:pt x="165497" y="0"/>
                    </a:cubicBezTo>
                    <a:cubicBezTo>
                      <a:pt x="255498" y="-214"/>
                      <a:pt x="324682" y="101052"/>
                      <a:pt x="330994" y="212431"/>
                    </a:cubicBezTo>
                    <a:cubicBezTo>
                      <a:pt x="329869" y="319022"/>
                      <a:pt x="248371" y="436712"/>
                      <a:pt x="165497" y="424862"/>
                    </a:cubicBezTo>
                    <a:cubicBezTo>
                      <a:pt x="76078" y="425972"/>
                      <a:pt x="13632" y="333031"/>
                      <a:pt x="0" y="212431"/>
                    </a:cubicBezTo>
                    <a:close/>
                  </a:path>
                  <a:path w="330993" h="424862" stroke="0" extrusionOk="0">
                    <a:moveTo>
                      <a:pt x="0" y="212431"/>
                    </a:moveTo>
                    <a:cubicBezTo>
                      <a:pt x="-9705" y="89123"/>
                      <a:pt x="70163" y="1476"/>
                      <a:pt x="165497" y="0"/>
                    </a:cubicBezTo>
                    <a:cubicBezTo>
                      <a:pt x="272339" y="3251"/>
                      <a:pt x="314624" y="95630"/>
                      <a:pt x="330994" y="212431"/>
                    </a:cubicBezTo>
                    <a:cubicBezTo>
                      <a:pt x="326846" y="333804"/>
                      <a:pt x="255386" y="433220"/>
                      <a:pt x="165497" y="424862"/>
                    </a:cubicBezTo>
                    <a:cubicBezTo>
                      <a:pt x="67594" y="421305"/>
                      <a:pt x="2969" y="331172"/>
                      <a:pt x="0" y="212431"/>
                    </a:cubicBez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>
                <a:solidFill>
                  <a:srgbClr val="B3C2DF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  <a:effectLst>
                <a:outerShdw blurRad="50800" dist="50800" dir="5400000" algn="ctr" rotWithShape="0">
                  <a:srgbClr val="FF3300">
                    <a:alpha val="43137"/>
                  </a:srgbClr>
                </a:outerShdw>
                <a:reflection blurRad="1270000" endPos="65000" dir="5400000" sy="-100000" algn="bl" rotWithShape="0"/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A3D49E5-2508-4784-8E12-BF5FD8E1F49C}"/>
                  </a:ext>
                </a:extLst>
              </p:cNvPr>
              <p:cNvSpPr/>
              <p:nvPr/>
            </p:nvSpPr>
            <p:spPr>
              <a:xfrm rot="20822691">
                <a:off x="5506896" y="2754134"/>
                <a:ext cx="253365" cy="481013"/>
              </a:xfrm>
              <a:prstGeom prst="ellipse">
                <a:avLst/>
              </a:prstGeom>
              <a:solidFill>
                <a:srgbClr val="7C9CD6">
                  <a:alpha val="3922"/>
                </a:srgbClr>
              </a:solidFill>
              <a:ln>
                <a:solidFill>
                  <a:srgbClr val="9EB1D6"/>
                </a:solidFill>
              </a:ln>
              <a:effectLst>
                <a:outerShdw blurRad="50800" dist="50800" dir="5400000" algn="ctr" rotWithShape="0">
                  <a:srgbClr val="FF3300">
                    <a:alpha val="43137"/>
                  </a:srgbClr>
                </a:outerShdw>
                <a:reflection blurRad="1270000" endPos="6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F23DCAC-7A65-4C80-B918-235282AB53F1}"/>
                  </a:ext>
                </a:extLst>
              </p:cNvPr>
              <p:cNvSpPr/>
              <p:nvPr/>
            </p:nvSpPr>
            <p:spPr>
              <a:xfrm rot="20822691">
                <a:off x="5537860" y="2823191"/>
                <a:ext cx="191453" cy="34290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7B94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3FF22A-8D60-4134-B118-6077382EA352}"/>
                  </a:ext>
                </a:extLst>
              </p:cNvPr>
              <p:cNvSpPr/>
              <p:nvPr/>
            </p:nvSpPr>
            <p:spPr>
              <a:xfrm rot="20822691">
                <a:off x="5571200" y="2889860"/>
                <a:ext cx="124778" cy="209551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6482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E746AE8-C3C8-4640-AC3B-E18BB692E203}"/>
                  </a:ext>
                </a:extLst>
              </p:cNvPr>
              <p:cNvSpPr/>
              <p:nvPr/>
            </p:nvSpPr>
            <p:spPr>
              <a:xfrm rot="20822691">
                <a:off x="5602154" y="2942247"/>
                <a:ext cx="62865" cy="10953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4A6C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E2F286-83F4-4825-9C11-CCD11DC25108}"/>
                </a:ext>
              </a:extLst>
            </p:cNvPr>
            <p:cNvSpPr/>
            <p:nvPr/>
          </p:nvSpPr>
          <p:spPr>
            <a:xfrm>
              <a:off x="5052795" y="3330981"/>
              <a:ext cx="390814" cy="870637"/>
            </a:xfrm>
            <a:custGeom>
              <a:avLst/>
              <a:gdLst>
                <a:gd name="connsiteX0" fmla="*/ 0 w 488950"/>
                <a:gd name="connsiteY0" fmla="*/ 0 h 1517650"/>
                <a:gd name="connsiteX1" fmla="*/ 133350 w 488950"/>
                <a:gd name="connsiteY1" fmla="*/ 127000 h 1517650"/>
                <a:gd name="connsiteX2" fmla="*/ 419100 w 488950"/>
                <a:gd name="connsiteY2" fmla="*/ 622300 h 1517650"/>
                <a:gd name="connsiteX3" fmla="*/ 488950 w 488950"/>
                <a:gd name="connsiteY3" fmla="*/ 151765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50" h="1517650">
                  <a:moveTo>
                    <a:pt x="0" y="0"/>
                  </a:moveTo>
                  <a:cubicBezTo>
                    <a:pt x="31750" y="11641"/>
                    <a:pt x="63500" y="23283"/>
                    <a:pt x="133350" y="127000"/>
                  </a:cubicBezTo>
                  <a:cubicBezTo>
                    <a:pt x="203200" y="230717"/>
                    <a:pt x="359833" y="390525"/>
                    <a:pt x="419100" y="622300"/>
                  </a:cubicBezTo>
                  <a:cubicBezTo>
                    <a:pt x="478367" y="854075"/>
                    <a:pt x="483658" y="1185862"/>
                    <a:pt x="488950" y="1517650"/>
                  </a:cubicBezTo>
                </a:path>
              </a:pathLst>
            </a:custGeom>
            <a:noFill/>
            <a:ln cmpd="dbl">
              <a:prstDash val="dash"/>
              <a:extLst>
                <a:ext uri="{C807C97D-BFC1-408E-A445-0C87EB9F89A2}">
                  <ask:lineSketchStyleProps xmlns:ask="http://schemas.microsoft.com/office/drawing/2018/sketchyshapes" sd="1435683001">
                    <a:custGeom>
                      <a:avLst/>
                      <a:gdLst>
                        <a:gd name="connsiteX0" fmla="*/ 0 w 520700"/>
                        <a:gd name="connsiteY0" fmla="*/ 0 h 1485900"/>
                        <a:gd name="connsiteX1" fmla="*/ 142009 w 520700"/>
                        <a:gd name="connsiteY1" fmla="*/ 124343 h 1485900"/>
                        <a:gd name="connsiteX2" fmla="*/ 446314 w 520700"/>
                        <a:gd name="connsiteY2" fmla="*/ 609281 h 1485900"/>
                        <a:gd name="connsiteX3" fmla="*/ 520699 w 520700"/>
                        <a:gd name="connsiteY3" fmla="*/ 1485900 h 1485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0700" h="1485900" extrusionOk="0">
                          <a:moveTo>
                            <a:pt x="0" y="0"/>
                          </a:moveTo>
                          <a:cubicBezTo>
                            <a:pt x="33130" y="13767"/>
                            <a:pt x="70890" y="21317"/>
                            <a:pt x="142009" y="124343"/>
                          </a:cubicBezTo>
                          <a:cubicBezTo>
                            <a:pt x="222174" y="217424"/>
                            <a:pt x="408500" y="373957"/>
                            <a:pt x="446314" y="609281"/>
                          </a:cubicBezTo>
                          <a:cubicBezTo>
                            <a:pt x="529328" y="874574"/>
                            <a:pt x="545375" y="1153409"/>
                            <a:pt x="520699" y="14859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F3B73C-87DA-4CEC-BB77-97DC525F773F}"/>
                </a:ext>
              </a:extLst>
            </p:cNvPr>
            <p:cNvSpPr/>
            <p:nvPr/>
          </p:nvSpPr>
          <p:spPr>
            <a:xfrm>
              <a:off x="5418025" y="3365159"/>
              <a:ext cx="434661" cy="437551"/>
            </a:xfrm>
            <a:custGeom>
              <a:avLst/>
              <a:gdLst>
                <a:gd name="connsiteX0" fmla="*/ 0 w 579120"/>
                <a:gd name="connsiteY0" fmla="*/ 746760 h 746760"/>
                <a:gd name="connsiteX1" fmla="*/ 129540 w 579120"/>
                <a:gd name="connsiteY1" fmla="*/ 342900 h 746760"/>
                <a:gd name="connsiteX2" fmla="*/ 579120 w 579120"/>
                <a:gd name="connsiteY2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120" h="746760">
                  <a:moveTo>
                    <a:pt x="0" y="746760"/>
                  </a:moveTo>
                  <a:cubicBezTo>
                    <a:pt x="16510" y="607060"/>
                    <a:pt x="33020" y="467360"/>
                    <a:pt x="129540" y="342900"/>
                  </a:cubicBezTo>
                  <a:cubicBezTo>
                    <a:pt x="226060" y="218440"/>
                    <a:pt x="496570" y="71120"/>
                    <a:pt x="579120" y="0"/>
                  </a:cubicBezTo>
                </a:path>
              </a:pathLst>
            </a:custGeom>
            <a:noFill/>
            <a:ln cmpd="dbl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F536A0-AADA-46EC-8BB3-4534441DD4E7}"/>
                </a:ext>
              </a:extLst>
            </p:cNvPr>
            <p:cNvSpPr/>
            <p:nvPr/>
          </p:nvSpPr>
          <p:spPr>
            <a:xfrm>
              <a:off x="6349878" y="3177107"/>
              <a:ext cx="296685" cy="66972"/>
            </a:xfrm>
            <a:custGeom>
              <a:avLst/>
              <a:gdLst>
                <a:gd name="connsiteX0" fmla="*/ 0 w 395288"/>
                <a:gd name="connsiteY0" fmla="*/ 114300 h 114300"/>
                <a:gd name="connsiteX1" fmla="*/ 395288 w 395288"/>
                <a:gd name="connsiteY1" fmla="*/ 0 h 114300"/>
                <a:gd name="connsiteX2" fmla="*/ 395288 w 395288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288" h="114300">
                  <a:moveTo>
                    <a:pt x="0" y="114300"/>
                  </a:moveTo>
                  <a:lnTo>
                    <a:pt x="395288" y="0"/>
                  </a:lnTo>
                  <a:lnTo>
                    <a:pt x="395288" y="0"/>
                  </a:lnTo>
                </a:path>
              </a:pathLst>
            </a:custGeom>
            <a:noFill/>
            <a:ln cmpd="dbl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E9D1214-B272-4800-968A-DF1551007B0E}"/>
              </a:ext>
            </a:extLst>
          </p:cNvPr>
          <p:cNvSpPr/>
          <p:nvPr/>
        </p:nvSpPr>
        <p:spPr>
          <a:xfrm>
            <a:off x="7497209" y="2682086"/>
            <a:ext cx="1465160" cy="1921105"/>
          </a:xfrm>
          <a:custGeom>
            <a:avLst/>
            <a:gdLst>
              <a:gd name="connsiteX0" fmla="*/ 1465033 w 1465160"/>
              <a:gd name="connsiteY0" fmla="*/ -92 h 1921105"/>
              <a:gd name="connsiteX1" fmla="*/ 1465033 w 1465160"/>
              <a:gd name="connsiteY1" fmla="*/ 1921013 h 1921105"/>
              <a:gd name="connsiteX2" fmla="*/ -127 w 1465160"/>
              <a:gd name="connsiteY2" fmla="*/ 1530234 h 1921105"/>
              <a:gd name="connsiteX3" fmla="*/ -127 w 1465160"/>
              <a:gd name="connsiteY3" fmla="*/ 390758 h 192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60" h="1921105">
                <a:moveTo>
                  <a:pt x="1465033" y="-92"/>
                </a:moveTo>
                <a:lnTo>
                  <a:pt x="1465033" y="1921013"/>
                </a:lnTo>
                <a:lnTo>
                  <a:pt x="-127" y="1530234"/>
                </a:lnTo>
                <a:lnTo>
                  <a:pt x="-127" y="39075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400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p(</a:t>
            </a:r>
            <a:r>
              <a:rPr lang="en-US" dirty="0" err="1"/>
              <a:t>x|z,y</a:t>
            </a:r>
            <a:r>
              <a:rPr lang="en-US" dirty="0"/>
              <a:t>)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7CD7389-2199-4A60-83AA-28F016C6B528}"/>
              </a:ext>
            </a:extLst>
          </p:cNvPr>
          <p:cNvSpPr/>
          <p:nvPr/>
        </p:nvSpPr>
        <p:spPr>
          <a:xfrm>
            <a:off x="3291081" y="2695461"/>
            <a:ext cx="1403709" cy="1908703"/>
          </a:xfrm>
          <a:custGeom>
            <a:avLst/>
            <a:gdLst>
              <a:gd name="connsiteX0" fmla="*/ -127 w 1403709"/>
              <a:gd name="connsiteY0" fmla="*/ 1908611 h 1908703"/>
              <a:gd name="connsiteX1" fmla="*/ -127 w 1403709"/>
              <a:gd name="connsiteY1" fmla="*/ -92 h 1908703"/>
              <a:gd name="connsiteX2" fmla="*/ 1403582 w 1403709"/>
              <a:gd name="connsiteY2" fmla="*/ 374292 h 1908703"/>
              <a:gd name="connsiteX3" fmla="*/ 1403582 w 1403709"/>
              <a:gd name="connsiteY3" fmla="*/ 1534438 h 19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709" h="1908703">
                <a:moveTo>
                  <a:pt x="-127" y="1908611"/>
                </a:moveTo>
                <a:lnTo>
                  <a:pt x="-127" y="-92"/>
                </a:lnTo>
                <a:lnTo>
                  <a:pt x="1403582" y="374292"/>
                </a:lnTo>
                <a:lnTo>
                  <a:pt x="1403582" y="15344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400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q(</a:t>
            </a:r>
            <a:r>
              <a:rPr lang="en-US" dirty="0" err="1"/>
              <a:t>z|x,y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2D1CF-B785-4B60-B455-F882C50FF2B0}"/>
              </a:ext>
            </a:extLst>
          </p:cNvPr>
          <p:cNvSpPr/>
          <p:nvPr/>
        </p:nvSpPr>
        <p:spPr>
          <a:xfrm>
            <a:off x="3172335" y="2694487"/>
            <a:ext cx="91440" cy="143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AFDD4-B0A8-4F54-B370-BBF50BA8914A}"/>
              </a:ext>
            </a:extLst>
          </p:cNvPr>
          <p:cNvSpPr/>
          <p:nvPr/>
        </p:nvSpPr>
        <p:spPr>
          <a:xfrm>
            <a:off x="3174927" y="4151267"/>
            <a:ext cx="91440" cy="46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E9C4440-8126-4BFE-BE21-A9314754AA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t="7899" r="74577" b="68340"/>
          <a:stretch/>
        </p:blipFill>
        <p:spPr>
          <a:xfrm>
            <a:off x="6990162" y="1225701"/>
            <a:ext cx="1014094" cy="101816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125456-9200-471C-8DEB-56A40E1616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2" t="7899" r="10428" b="68340"/>
          <a:stretch/>
        </p:blipFill>
        <p:spPr>
          <a:xfrm>
            <a:off x="1683367" y="2737469"/>
            <a:ext cx="1340790" cy="13716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31F14B9-02CC-4415-8985-36EB5E2F42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1" t="40972" r="42709" b="36394"/>
          <a:stretch/>
        </p:blipFill>
        <p:spPr>
          <a:xfrm>
            <a:off x="5687341" y="1243406"/>
            <a:ext cx="1004246" cy="1012865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246AEA-8D1E-4E4C-AD02-9F2AC735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2" t="40777" r="10427" b="36436"/>
          <a:stretch/>
        </p:blipFill>
        <p:spPr>
          <a:xfrm>
            <a:off x="9112473" y="2700879"/>
            <a:ext cx="1398105" cy="1371600"/>
          </a:xfrm>
          <a:prstGeom prst="rect">
            <a:avLst/>
          </a:prstGeom>
        </p:spPr>
      </p:pic>
      <p:pic>
        <p:nvPicPr>
          <p:cNvPr id="322" name="Picture 32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7A1C98-FDD2-4E60-8B33-581E3C9B1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2" t="7899" r="10428" b="68340"/>
          <a:stretch/>
        </p:blipFill>
        <p:spPr>
          <a:xfrm>
            <a:off x="4369311" y="1243406"/>
            <a:ext cx="1019455" cy="10128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8C9AD0-DBF7-4ED1-8F75-EDFAF3746C97}"/>
              </a:ext>
            </a:extLst>
          </p:cNvPr>
          <p:cNvSpPr/>
          <p:nvPr/>
        </p:nvSpPr>
        <p:spPr>
          <a:xfrm>
            <a:off x="1683367" y="4151267"/>
            <a:ext cx="1297264" cy="46955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Label: 1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F734C8A-71AD-4F03-894E-67B5671B783C}"/>
              </a:ext>
            </a:extLst>
          </p:cNvPr>
          <p:cNvCxnSpPr>
            <a:cxnSpLocks/>
            <a:stCxn id="322" idx="2"/>
          </p:cNvCxnSpPr>
          <p:nvPr/>
        </p:nvCxnSpPr>
        <p:spPr>
          <a:xfrm rot="16200000" flipH="1">
            <a:off x="4683316" y="2451993"/>
            <a:ext cx="751587" cy="36014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3DE76046-048A-4951-938B-9355F1DE935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884803" y="2432976"/>
            <a:ext cx="481367" cy="12795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Curved 324">
            <a:extLst>
              <a:ext uri="{FF2B5EF4-FFF2-40B4-BE49-F238E27FC236}">
                <a16:creationId xmlns:a16="http://schemas.microsoft.com/office/drawing/2014/main" id="{6C21E2E4-5C9A-4633-BBC4-8CFC2F7A1054}"/>
              </a:ext>
            </a:extLst>
          </p:cNvPr>
          <p:cNvCxnSpPr>
            <a:cxnSpLocks/>
          </p:cNvCxnSpPr>
          <p:nvPr/>
        </p:nvCxnSpPr>
        <p:spPr>
          <a:xfrm rot="5400000">
            <a:off x="6720484" y="2267423"/>
            <a:ext cx="787878" cy="765572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E23C2D2-E4B9-4C1D-8EC4-E1108A7D7B3B}"/>
              </a:ext>
            </a:extLst>
          </p:cNvPr>
          <p:cNvCxnSpPr>
            <a:cxnSpLocks/>
          </p:cNvCxnSpPr>
          <p:nvPr/>
        </p:nvCxnSpPr>
        <p:spPr>
          <a:xfrm>
            <a:off x="3102422" y="3418263"/>
            <a:ext cx="2462504" cy="407528"/>
          </a:xfrm>
          <a:prstGeom prst="curvedConnector3">
            <a:avLst>
              <a:gd name="adj1" fmla="val 58741"/>
            </a:avLst>
          </a:prstGeom>
          <a:ln w="19050">
            <a:solidFill>
              <a:srgbClr val="C00000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68096F1-D328-43FD-AA0E-561B9388AF8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712811" y="3386679"/>
            <a:ext cx="3399662" cy="5631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C14B840-6F26-458F-BF56-A78C8A205E8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80631" y="4129482"/>
            <a:ext cx="2892165" cy="256562"/>
          </a:xfrm>
          <a:prstGeom prst="curvedConnector3">
            <a:avLst>
              <a:gd name="adj1" fmla="val 40779"/>
            </a:avLst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8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Hung</dc:creator>
  <cp:lastModifiedBy>hung nguyen</cp:lastModifiedBy>
  <cp:revision>11</cp:revision>
  <dcterms:created xsi:type="dcterms:W3CDTF">2021-06-02T04:13:09Z</dcterms:created>
  <dcterms:modified xsi:type="dcterms:W3CDTF">2021-07-24T20:04:46Z</dcterms:modified>
</cp:coreProperties>
</file>