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10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0BF30-F03F-9843-98C4-1F4BA3F0579C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5AC03-2549-0142-A5F9-AE9273325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1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5AC03-2549-0142-A5F9-AE9273325A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66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883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991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4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4464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60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3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79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387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039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08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65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639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985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4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602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59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15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13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2B8B-B756-5057-353F-9D5ABB01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288" y="735107"/>
            <a:ext cx="9672123" cy="1762918"/>
          </a:xfrm>
        </p:spPr>
        <p:txBody>
          <a:bodyPr>
            <a:noAutofit/>
          </a:bodyPr>
          <a:lstStyle/>
          <a:p>
            <a:r>
              <a:rPr lang="en-GB" sz="8000" b="1" i="1" u="sng" dirty="0">
                <a:solidFill>
                  <a:schemeClr val="bg2"/>
                </a:solidFill>
              </a:rPr>
              <a:t>☆Self </a:t>
            </a:r>
            <a:r>
              <a:rPr lang="en-GB" sz="8000" b="1" i="1" u="sng" dirty="0" err="1">
                <a:solidFill>
                  <a:schemeClr val="bg2"/>
                </a:solidFill>
              </a:rPr>
              <a:t>PresentatioN</a:t>
            </a:r>
            <a:endParaRPr lang="en-US" sz="8000" b="1" i="1" u="sng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4C8F0-55D3-BB6F-8E68-803257D5F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2883987"/>
          </a:xfrm>
        </p:spPr>
        <p:txBody>
          <a:bodyPr>
            <a:normAutofit/>
          </a:bodyPr>
          <a:lstStyle/>
          <a:p>
            <a:r>
              <a:rPr lang="en-GB" sz="4000" b="1" i="1" dirty="0"/>
              <a:t>My Name is </a:t>
            </a:r>
            <a:r>
              <a:rPr lang="en-GB" sz="4000" b="1" i="1" dirty="0" err="1"/>
              <a:t>Nimra</a:t>
            </a:r>
            <a:r>
              <a:rPr lang="en-GB" sz="4000" b="1" i="1" dirty="0"/>
              <a:t> </a:t>
            </a:r>
            <a:r>
              <a:rPr lang="en-GB" sz="4000" b="1" i="1" dirty="0" err="1"/>
              <a:t>Shabbir</a:t>
            </a:r>
            <a:r>
              <a:rPr lang="en-GB" sz="4000" b="1" i="1" dirty="0"/>
              <a:t>😇 </a:t>
            </a:r>
          </a:p>
          <a:p>
            <a:r>
              <a:rPr lang="en-GB" sz="4000" b="1" i="1" dirty="0"/>
              <a:t>I live in </a:t>
            </a:r>
            <a:r>
              <a:rPr lang="en-GB" sz="4000" b="1" i="1" dirty="0" err="1"/>
              <a:t>lyari</a:t>
            </a:r>
            <a:r>
              <a:rPr lang="en-GB" sz="4000" b="1" i="1" dirty="0"/>
              <a:t> Karachi🌃 </a:t>
            </a:r>
          </a:p>
          <a:p>
            <a:r>
              <a:rPr lang="en-GB" sz="4000" b="1" i="1" dirty="0"/>
              <a:t>I’m 2</a:t>
            </a:r>
            <a:r>
              <a:rPr lang="en-GB" sz="4000" b="1" i="1" baseline="30000" dirty="0"/>
              <a:t>nd</a:t>
            </a:r>
            <a:r>
              <a:rPr lang="en-GB" sz="4000" b="1" i="1" dirty="0"/>
              <a:t> year commerce student👩‍🎓</a:t>
            </a:r>
            <a:endParaRPr lang="en-US" sz="40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B3D1D-FD86-C772-1A97-B5F269525896}"/>
              </a:ext>
            </a:extLst>
          </p:cNvPr>
          <p:cNvSpPr txBox="1"/>
          <p:nvPr/>
        </p:nvSpPr>
        <p:spPr>
          <a:xfrm>
            <a:off x="5403476" y="2746562"/>
            <a:ext cx="1371600" cy="13716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86986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EB325-825B-51A0-85CF-C15F81A1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08" y="430959"/>
            <a:ext cx="9905998" cy="1478570"/>
          </a:xfrm>
        </p:spPr>
        <p:txBody>
          <a:bodyPr>
            <a:normAutofit/>
          </a:bodyPr>
          <a:lstStyle/>
          <a:p>
            <a:r>
              <a:rPr lang="en-GB" sz="8000" b="1" i="1" dirty="0">
                <a:solidFill>
                  <a:schemeClr val="bg2"/>
                </a:solidFill>
              </a:rPr>
              <a:t>🔮Fun fact:</a:t>
            </a:r>
            <a:endParaRPr lang="en-US" sz="8000" b="1" i="1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ED73-DAAB-63C1-FE48-95AB0846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8294" y="1909529"/>
            <a:ext cx="9399493" cy="8552330"/>
          </a:xfrm>
        </p:spPr>
        <p:txBody>
          <a:bodyPr/>
          <a:lstStyle/>
          <a:p>
            <a:pPr marL="0" indent="0">
              <a:buNone/>
            </a:pPr>
            <a:r>
              <a:rPr lang="en-GB" sz="4000" b="1" i="1" dirty="0"/>
              <a:t> I never</a:t>
            </a:r>
            <a:r>
              <a:rPr lang="en-GB" sz="4000" dirty="0"/>
              <a:t> </a:t>
            </a:r>
            <a:r>
              <a:rPr lang="en-GB" sz="4000" b="1" i="1" dirty="0"/>
              <a:t>get</a:t>
            </a:r>
            <a:r>
              <a:rPr lang="en-GB" sz="4000" dirty="0"/>
              <a:t> </a:t>
            </a:r>
            <a:r>
              <a:rPr lang="en-GB" sz="4000" b="1" i="1" dirty="0"/>
              <a:t>bored</a:t>
            </a:r>
            <a:r>
              <a:rPr lang="en-GB" sz="4000" dirty="0"/>
              <a:t> </a:t>
            </a:r>
            <a:r>
              <a:rPr lang="en-GB" sz="4000" b="1" i="1" dirty="0"/>
              <a:t>of</a:t>
            </a:r>
            <a:r>
              <a:rPr lang="en-GB" sz="4000" dirty="0"/>
              <a:t> </a:t>
            </a:r>
            <a:r>
              <a:rPr lang="en-GB" sz="4000" b="1" i="1" dirty="0"/>
              <a:t>trying</a:t>
            </a:r>
            <a:r>
              <a:rPr lang="en-GB" sz="4000" dirty="0"/>
              <a:t> </a:t>
            </a:r>
            <a:r>
              <a:rPr lang="en-GB" sz="4000" b="1" i="1" dirty="0"/>
              <a:t>creative</a:t>
            </a:r>
            <a:r>
              <a:rPr lang="en-GB" sz="4000" dirty="0"/>
              <a:t> </a:t>
            </a:r>
            <a:r>
              <a:rPr lang="en-GB" sz="4000" b="1" i="1" dirty="0"/>
              <a:t>things</a:t>
            </a:r>
            <a:r>
              <a:rPr lang="en-GB" sz="4000" dirty="0"/>
              <a:t> </a:t>
            </a:r>
            <a:r>
              <a:rPr lang="en-GB" sz="4000" b="1" i="1" dirty="0"/>
              <a:t>like</a:t>
            </a:r>
            <a:r>
              <a:rPr lang="en-GB" sz="4000" dirty="0"/>
              <a:t> </a:t>
            </a:r>
            <a:r>
              <a:rPr lang="en-GB" sz="4000" b="1" i="1" dirty="0"/>
              <a:t>wall</a:t>
            </a:r>
            <a:r>
              <a:rPr lang="en-GB" sz="4000" dirty="0"/>
              <a:t> </a:t>
            </a:r>
            <a:r>
              <a:rPr lang="en-GB" sz="4000" b="1" i="1" dirty="0"/>
              <a:t>painting🎨</a:t>
            </a:r>
            <a:r>
              <a:rPr lang="en-GB" sz="4000" dirty="0"/>
              <a:t> </a:t>
            </a:r>
            <a:r>
              <a:rPr lang="en-GB" sz="4000" b="1" i="1" dirty="0"/>
              <a:t>or</a:t>
            </a:r>
            <a:r>
              <a:rPr lang="en-GB" sz="4000" dirty="0"/>
              <a:t> </a:t>
            </a:r>
            <a:r>
              <a:rPr lang="en-GB" sz="4000" b="1" i="1" dirty="0"/>
              <a:t>mehndi</a:t>
            </a:r>
            <a:r>
              <a:rPr lang="en-GB" sz="4000" dirty="0"/>
              <a:t>.🪶</a:t>
            </a:r>
            <a:r>
              <a:rPr lang="en-GB" dirty="0"/>
              <a:t>
 </a:t>
            </a:r>
            <a:r>
              <a:rPr lang="en-GB" sz="5400" dirty="0"/>
              <a:t>🎗</a:t>
            </a:r>
            <a:r>
              <a:rPr lang="en-GB" dirty="0"/>
              <a:t> </a:t>
            </a:r>
            <a:r>
              <a:rPr lang="en-GB" sz="5400" b="1" i="1" u="sng" dirty="0">
                <a:solidFill>
                  <a:schemeClr val="tx2"/>
                </a:solidFill>
              </a:rPr>
              <a:t>QUOTE</a:t>
            </a:r>
            <a:r>
              <a:rPr lang="en-GB" b="1" i="1" dirty="0">
                <a:solidFill>
                  <a:schemeClr val="tx2"/>
                </a:solidFill>
              </a:rPr>
              <a:t> </a:t>
            </a:r>
            <a:r>
              <a:rPr lang="en-GB" sz="4000" b="1" i="1" dirty="0">
                <a:solidFill>
                  <a:schemeClr val="tx2"/>
                </a:solidFill>
              </a:rPr>
              <a:t>*</a:t>
            </a:r>
            <a:r>
              <a:rPr lang="en-GB" sz="5400" b="1" i="1" dirty="0">
                <a:solidFill>
                  <a:schemeClr val="tx2"/>
                </a:solidFill>
              </a:rPr>
              <a:t>💎</a:t>
            </a:r>
            <a:endParaRPr lang="en-GB" sz="4000" b="1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4000" dirty="0"/>
              <a:t>“</a:t>
            </a:r>
            <a:r>
              <a:rPr lang="en-GB" sz="4000" b="1" i="1" dirty="0"/>
              <a:t>Learning never ends; every day is a new chance</a:t>
            </a:r>
            <a:r>
              <a:rPr lang="en-GB" dirty="0"/>
              <a:t> </a:t>
            </a:r>
            <a:r>
              <a:rPr lang="en-GB" sz="4000" b="1" i="1" dirty="0"/>
              <a:t>to</a:t>
            </a:r>
            <a:r>
              <a:rPr lang="en-GB" dirty="0"/>
              <a:t> </a:t>
            </a:r>
            <a:r>
              <a:rPr lang="en-GB" sz="4000" b="1" i="1" dirty="0"/>
              <a:t>grow⭐️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1286602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B4CE-139D-BE95-D830-382DDF70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58" y="247068"/>
            <a:ext cx="11029982" cy="1808209"/>
          </a:xfrm>
        </p:spPr>
        <p:txBody>
          <a:bodyPr>
            <a:noAutofit/>
          </a:bodyPr>
          <a:lstStyle/>
          <a:p>
            <a:r>
              <a:rPr lang="en-GB" sz="8000" b="1" i="1" dirty="0" err="1">
                <a:solidFill>
                  <a:schemeClr val="bg2"/>
                </a:solidFill>
              </a:rPr>
              <a:t>EducationAl</a:t>
            </a:r>
            <a:r>
              <a:rPr lang="en-GB" sz="8000" b="1" i="1" dirty="0">
                <a:solidFill>
                  <a:schemeClr val="bg2"/>
                </a:solidFill>
              </a:rPr>
              <a:t> Background📚</a:t>
            </a:r>
            <a:endParaRPr lang="en-US" sz="8000" b="1" i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B38F37-1F59-434A-29AB-EA4603F3B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8435" y="2055277"/>
            <a:ext cx="9953717" cy="351779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21600" b="1" i="1" dirty="0">
                <a:solidFill>
                  <a:schemeClr val="tx2"/>
                </a:solidFill>
              </a:rPr>
              <a:t>Current Education📘</a:t>
            </a:r>
            <a:r>
              <a:rPr lang="en-GB" dirty="0"/>
              <a:t>
</a:t>
            </a:r>
            <a:r>
              <a:rPr lang="en-GB" sz="16000" dirty="0"/>
              <a:t>“</a:t>
            </a:r>
            <a:r>
              <a:rPr lang="en-GB" sz="16000" b="1" i="1" dirty="0"/>
              <a:t>I’m a 2</a:t>
            </a:r>
            <a:r>
              <a:rPr lang="en-GB" sz="16000" b="1" i="1" baseline="30000" dirty="0"/>
              <a:t>nd</a:t>
            </a:r>
            <a:r>
              <a:rPr lang="en-GB" sz="16000" b="1" i="1" dirty="0"/>
              <a:t> year commerce student at Government College For Women </a:t>
            </a:r>
            <a:r>
              <a:rPr lang="en-GB" sz="16000" b="1" i="1" dirty="0" err="1"/>
              <a:t>Sharaeliaquat</a:t>
            </a:r>
            <a:r>
              <a:rPr lang="en-GB" sz="7300" b="1" i="1" dirty="0"/>
              <a:t>.”</a:t>
            </a:r>
            <a:r>
              <a:rPr lang="en-GB" dirty="0"/>
              <a:t>
</a:t>
            </a:r>
            <a:r>
              <a:rPr lang="en-GB" sz="21600" b="1" i="1" dirty="0">
                <a:solidFill>
                  <a:schemeClr val="tx2"/>
                </a:solidFill>
              </a:rPr>
              <a:t>Previous Education📒</a:t>
            </a:r>
          </a:p>
          <a:p>
            <a:pPr marL="0" indent="0">
              <a:buNone/>
            </a:pPr>
            <a:r>
              <a:rPr lang="en-GB" sz="16000" b="1" i="1" dirty="0"/>
              <a:t>“I completed my matriculation in(2023)Secured With Good Grade</a:t>
            </a:r>
            <a:r>
              <a:rPr lang="en-GB" sz="10000" b="1" i="1" dirty="0"/>
              <a:t> </a:t>
            </a:r>
            <a:endParaRPr lang="en-US" sz="10000" b="1" i="1" dirty="0"/>
          </a:p>
        </p:txBody>
      </p:sp>
    </p:spTree>
    <p:extLst>
      <p:ext uri="{BB962C8B-B14F-4D97-AF65-F5344CB8AC3E}">
        <p14:creationId xmlns:p14="http://schemas.microsoft.com/office/powerpoint/2010/main" val="386396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B815-99D2-1121-713B-AA7F633F6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235" y="394444"/>
            <a:ext cx="9433764" cy="806823"/>
          </a:xfrm>
        </p:spPr>
        <p:txBody>
          <a:bodyPr>
            <a:noAutofit/>
          </a:bodyPr>
          <a:lstStyle/>
          <a:p>
            <a:r>
              <a:rPr lang="en-GB" sz="8000" b="1" i="1" dirty="0">
                <a:solidFill>
                  <a:schemeClr val="bg2"/>
                </a:solidFill>
              </a:rPr>
              <a:t>Personality Traits</a:t>
            </a:r>
            <a:endParaRPr lang="en-US" sz="8000" b="1" i="1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72DD-E916-153A-9CF6-5109FAF3C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46" y="1201267"/>
            <a:ext cx="9905999" cy="1954308"/>
          </a:xfrm>
        </p:spPr>
        <p:txBody>
          <a:bodyPr>
            <a:noAutofit/>
          </a:bodyPr>
          <a:lstStyle/>
          <a:p>
            <a:r>
              <a:rPr lang="en-GB" sz="4000" b="1" i="1" dirty="0"/>
              <a:t> Hard working &amp; Punctual.👍 </a:t>
            </a:r>
          </a:p>
          <a:p>
            <a:r>
              <a:rPr lang="en-GB" sz="4000" b="1" i="1" dirty="0"/>
              <a:t>I am a kind and friendly person.🥰
I try to understand others with care and respect.
Helping others makes me happy, and I love to support people.♥️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263266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720BB-E713-327E-E913-3B4C1D97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496" y="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GB" sz="8000" b="1" i="1" dirty="0">
                <a:solidFill>
                  <a:schemeClr val="bg2"/>
                </a:solidFill>
              </a:rPr>
              <a:t>Hobbies &amp; Interests☘️</a:t>
            </a:r>
            <a:endParaRPr lang="en-US" sz="8000" b="1" i="1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28D8-BFC0-DBE6-55A9-69EB2F338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3" y="1071609"/>
            <a:ext cx="9905999" cy="3541714"/>
          </a:xfrm>
        </p:spPr>
        <p:txBody>
          <a:bodyPr>
            <a:noAutofit/>
          </a:bodyPr>
          <a:lstStyle/>
          <a:p>
            <a:r>
              <a:rPr lang="en-GB" sz="4000" b="1" i="1" dirty="0"/>
              <a:t>I enjoy wall painting🎨 and expressing creativity through </a:t>
            </a:r>
            <a:r>
              <a:rPr lang="en-GB" sz="4000" b="1" i="1" dirty="0" err="1"/>
              <a:t>colors</a:t>
            </a:r>
            <a:r>
              <a:rPr lang="en-GB" sz="4000" b="1" i="1" dirty="0"/>
              <a:t>.🌈
I like applying mehndi and making beautiful designs.🪶
I am interested in graphic designing and using </a:t>
            </a:r>
            <a:r>
              <a:rPr lang="en-GB" sz="4000" b="1" i="1" dirty="0" err="1"/>
              <a:t>Canva</a:t>
            </a:r>
            <a:r>
              <a:rPr lang="en-GB" sz="4000" b="1" i="1" dirty="0"/>
              <a:t> app.📷
I love learning new creative skills.🎬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3760836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26184-161E-0757-9707-321A32ED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189" y="0"/>
            <a:ext cx="9341222" cy="2671482"/>
          </a:xfrm>
        </p:spPr>
        <p:txBody>
          <a:bodyPr>
            <a:noAutofit/>
          </a:bodyPr>
          <a:lstStyle/>
          <a:p>
            <a:r>
              <a:rPr lang="en-GB" sz="8000" b="1" i="1" dirty="0">
                <a:solidFill>
                  <a:schemeClr val="bg2"/>
                </a:solidFill>
              </a:rPr>
              <a:t>Skills Learned in this Course👩‍🎓</a:t>
            </a:r>
            <a:endParaRPr lang="en-US" sz="8000" b="1" i="1" dirty="0">
              <a:solidFill>
                <a:schemeClr val="bg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143EF3-FD73-52D5-B6E4-6010300C1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589" y="2415662"/>
            <a:ext cx="9905999" cy="3541714"/>
          </a:xfrm>
        </p:spPr>
        <p:txBody>
          <a:bodyPr>
            <a:noAutofit/>
          </a:bodyPr>
          <a:lstStyle/>
          <a:p>
            <a:r>
              <a:rPr lang="en-GB" sz="4000" b="1" i="1" dirty="0"/>
              <a:t>I have learned to use Microsoft Office tools like MS Word, MS Excel, and PowerPoint.💻
I developed teamwork and collaboration skills.
I improved my presentation and communication skills.🎖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324467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7EDB5-92BD-CA35-7A0D-BC4DA1BC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11370141" cy="1622614"/>
          </a:xfrm>
        </p:spPr>
        <p:txBody>
          <a:bodyPr>
            <a:noAutofit/>
          </a:bodyPr>
          <a:lstStyle/>
          <a:p>
            <a:r>
              <a:rPr lang="en-GB" sz="8000" b="1" i="1" dirty="0">
                <a:solidFill>
                  <a:schemeClr val="bg2"/>
                </a:solidFill>
              </a:rPr>
              <a:t>Favourite topic/Tool</a:t>
            </a:r>
            <a:endParaRPr lang="en-US" sz="8000" b="1" i="1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953EE-9EDE-E086-2CD2-9B835A5CA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44385"/>
            <a:ext cx="7906871" cy="666077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21600" b="1" i="1" u="sng" dirty="0">
                <a:solidFill>
                  <a:schemeClr val="tx2"/>
                </a:solidFill>
              </a:rPr>
              <a:t>Topic:*🪧</a:t>
            </a:r>
          </a:p>
          <a:p>
            <a:r>
              <a:rPr lang="en-GB" sz="12300" b="1" i="1" dirty="0"/>
              <a:t>My favourite topic is teamwork because it teaches me how to cooperate with others.
It makes learning fun and easy💌</a:t>
            </a:r>
          </a:p>
          <a:p>
            <a:pPr marL="0" indent="0">
              <a:buNone/>
            </a:pPr>
            <a:r>
              <a:rPr lang="en-GB" sz="21600" b="1" i="1" dirty="0">
                <a:solidFill>
                  <a:schemeClr val="tx2"/>
                </a:solidFill>
              </a:rPr>
              <a:t>Tool:*💎</a:t>
            </a:r>
          </a:p>
          <a:p>
            <a:pPr marL="0" indent="0">
              <a:buNone/>
            </a:pPr>
            <a:r>
              <a:rPr lang="en-GB" sz="13500" b="1" i="1" dirty="0"/>
              <a:t>My </a:t>
            </a:r>
            <a:r>
              <a:rPr lang="en-GB" sz="13500" b="1" i="1" dirty="0" err="1"/>
              <a:t>favorite</a:t>
            </a:r>
            <a:r>
              <a:rPr lang="en-GB" sz="13500" b="1" i="1" dirty="0"/>
              <a:t> tool is PowerPoint because it helps me express my ideas creatively.🔆</a:t>
            </a:r>
          </a:p>
          <a:p>
            <a:pPr marL="0" indent="0">
              <a:buNone/>
            </a:pPr>
            <a:r>
              <a:rPr lang="en-GB" sz="13500" b="1" i="1" dirty="0"/>
              <a:t>I enjoy making slides and designing presentation🔅</a:t>
            </a:r>
          </a:p>
        </p:txBody>
      </p:sp>
    </p:spTree>
    <p:extLst>
      <p:ext uri="{BB962C8B-B14F-4D97-AF65-F5344CB8AC3E}">
        <p14:creationId xmlns:p14="http://schemas.microsoft.com/office/powerpoint/2010/main" val="1524858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DC8F2-D045-042F-98A0-97490402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225" y="403366"/>
            <a:ext cx="9905998" cy="313811"/>
          </a:xfrm>
        </p:spPr>
        <p:txBody>
          <a:bodyPr>
            <a:normAutofit fontScale="90000"/>
          </a:bodyPr>
          <a:lstStyle/>
          <a:p>
            <a:r>
              <a:rPr lang="en-GB" sz="8000" b="1" i="1" dirty="0">
                <a:solidFill>
                  <a:schemeClr val="bg2"/>
                </a:solidFill>
              </a:rPr>
              <a:t>Strength &amp;Weakness</a:t>
            </a:r>
            <a:endParaRPr lang="en-US" sz="8000" b="1" i="1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289F-2C84-5C91-16C0-16E259AB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560271"/>
            <a:ext cx="13133292" cy="449582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21600" b="1" i="1" dirty="0">
                <a:solidFill>
                  <a:schemeClr val="tx2"/>
                </a:solidFill>
              </a:rPr>
              <a:t>💪Strength:</a:t>
            </a:r>
          </a:p>
          <a:p>
            <a:pPr marL="0" indent="0">
              <a:buNone/>
            </a:pPr>
            <a:r>
              <a:rPr lang="en-GB" sz="16000" b="1" i="1" dirty="0"/>
              <a:t>Confidence</a:t>
            </a:r>
            <a:r>
              <a:rPr lang="en-GB" sz="16000" b="1" i="1" dirty="0">
                <a:solidFill>
                  <a:schemeClr val="tx2"/>
                </a:solidFill>
              </a:rPr>
              <a:t> </a:t>
            </a:r>
            <a:r>
              <a:rPr lang="en-GB" sz="16000" b="1" i="1" dirty="0"/>
              <a:t>in</a:t>
            </a:r>
            <a:r>
              <a:rPr lang="en-GB" sz="16000" b="1" i="1" dirty="0">
                <a:solidFill>
                  <a:schemeClr val="tx2"/>
                </a:solidFill>
              </a:rPr>
              <a:t> </a:t>
            </a:r>
            <a:r>
              <a:rPr lang="en-GB" sz="16000" b="1" i="1" dirty="0"/>
              <a:t>abilities</a:t>
            </a:r>
            <a:r>
              <a:rPr lang="en-GB" sz="16000" b="1" i="1" dirty="0">
                <a:solidFill>
                  <a:schemeClr val="tx2"/>
                </a:solidFill>
              </a:rPr>
              <a:t>
</a:t>
            </a:r>
            <a:r>
              <a:rPr lang="en-GB" sz="16000" b="1" i="1" dirty="0"/>
              <a:t>Discipline</a:t>
            </a:r>
            <a:r>
              <a:rPr lang="en-GB" sz="16000" b="1" i="1" dirty="0">
                <a:solidFill>
                  <a:schemeClr val="tx2"/>
                </a:solidFill>
              </a:rPr>
              <a:t> </a:t>
            </a:r>
            <a:r>
              <a:rPr lang="en-GB" sz="16000" b="1" i="1" dirty="0"/>
              <a:t>in</a:t>
            </a:r>
            <a:r>
              <a:rPr lang="en-GB" sz="16000" b="1" i="1" dirty="0">
                <a:solidFill>
                  <a:schemeClr val="tx2"/>
                </a:solidFill>
              </a:rPr>
              <a:t> </a:t>
            </a:r>
            <a:r>
              <a:rPr lang="en-GB" sz="16000" b="1" i="1" dirty="0"/>
              <a:t>work</a:t>
            </a:r>
            <a:r>
              <a:rPr lang="en-GB" sz="16000" b="1" i="1" dirty="0">
                <a:solidFill>
                  <a:schemeClr val="tx2"/>
                </a:solidFill>
              </a:rPr>
              <a:t> </a:t>
            </a:r>
            <a:r>
              <a:rPr lang="en-GB" sz="16000" b="1" i="1" dirty="0"/>
              <a:t>and</a:t>
            </a:r>
            <a:r>
              <a:rPr lang="en-GB" sz="16000" b="1" i="1" dirty="0">
                <a:solidFill>
                  <a:schemeClr val="tx2"/>
                </a:solidFill>
              </a:rPr>
              <a:t> </a:t>
            </a:r>
            <a:r>
              <a:rPr lang="en-GB" sz="16000" b="1" i="1" dirty="0"/>
              <a:t>study</a:t>
            </a:r>
            <a:r>
              <a:rPr lang="en-GB" sz="6400" b="1" i="1" dirty="0">
                <a:solidFill>
                  <a:schemeClr val="tx2"/>
                </a:solidFill>
              </a:rPr>
              <a:t>
</a:t>
            </a:r>
            <a:r>
              <a:rPr lang="en-GB" sz="16000" b="1" i="1" dirty="0"/>
              <a:t>Hardworking</a:t>
            </a:r>
            <a:r>
              <a:rPr lang="en-GB" sz="6400" b="1" i="1" dirty="0">
                <a:solidFill>
                  <a:schemeClr val="tx2"/>
                </a:solidFill>
              </a:rPr>
              <a:t> </a:t>
            </a:r>
            <a:r>
              <a:rPr lang="en-GB" sz="16000" b="1" i="1" dirty="0"/>
              <a:t>nature♥️</a:t>
            </a:r>
          </a:p>
          <a:p>
            <a:pPr marL="0" indent="0">
              <a:buNone/>
            </a:pPr>
            <a:r>
              <a:rPr lang="en-GB" sz="21600" b="1" i="1" dirty="0">
                <a:solidFill>
                  <a:schemeClr val="tx2"/>
                </a:solidFill>
              </a:rPr>
              <a:t>🪶Weakness</a:t>
            </a:r>
            <a:r>
              <a:rPr lang="en-GB" sz="13500" b="1" i="1" dirty="0">
                <a:solidFill>
                  <a:schemeClr val="tx2"/>
                </a:solidFill>
              </a:rPr>
              <a:t>:*</a:t>
            </a:r>
            <a:endParaRPr lang="en-GB" b="1" i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GB" sz="16000" b="1" i="1" dirty="0"/>
              <a:t>Sometimes feel nervous in public speaking
Need to improve time management⏳️
Easily get stressed when workload is high</a:t>
            </a:r>
            <a:endParaRPr lang="en-US" sz="16000" b="1" i="1" dirty="0"/>
          </a:p>
        </p:txBody>
      </p:sp>
    </p:spTree>
    <p:extLst>
      <p:ext uri="{BB962C8B-B14F-4D97-AF65-F5344CB8AC3E}">
        <p14:creationId xmlns:p14="http://schemas.microsoft.com/office/powerpoint/2010/main" val="2432744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304BBC-7F1B-730A-60A5-0965A6B9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659" y="0"/>
            <a:ext cx="11997670" cy="1989512"/>
          </a:xfrm>
        </p:spPr>
        <p:txBody>
          <a:bodyPr>
            <a:normAutofit/>
          </a:bodyPr>
          <a:lstStyle/>
          <a:p>
            <a:r>
              <a:rPr lang="en-GB" sz="8000" b="1" i="1" dirty="0">
                <a:solidFill>
                  <a:schemeClr val="bg2"/>
                </a:solidFill>
              </a:rPr>
              <a:t>Future Goals🌈</a:t>
            </a:r>
            <a:endParaRPr lang="en-US" sz="8000" b="1" i="1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8573F-B832-E67C-226D-2F5092E99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89" y="1989512"/>
            <a:ext cx="9905999" cy="3541714"/>
          </a:xfrm>
        </p:spPr>
        <p:txBody>
          <a:bodyPr>
            <a:normAutofit/>
          </a:bodyPr>
          <a:lstStyle/>
          <a:p>
            <a:r>
              <a:rPr lang="en-GB" sz="4000" b="1" i="1" dirty="0"/>
              <a:t>To become a successful businesswoman 💼
To contribute in social work</a:t>
            </a:r>
            <a:r>
              <a:rPr lang="en-GB" sz="4000" dirty="0"/>
              <a:t> </a:t>
            </a:r>
            <a:r>
              <a:rPr lang="en-GB" sz="4000" b="1" i="1" dirty="0"/>
              <a:t>and</a:t>
            </a:r>
            <a:r>
              <a:rPr lang="en-GB" sz="4000" dirty="0"/>
              <a:t> </a:t>
            </a:r>
            <a:r>
              <a:rPr lang="en-GB" sz="4000" b="1" i="1" dirty="0"/>
              <a:t>help</a:t>
            </a:r>
            <a:r>
              <a:rPr lang="en-GB" sz="3600" dirty="0"/>
              <a:t> </a:t>
            </a:r>
            <a:r>
              <a:rPr lang="en-GB" sz="4000" b="1" i="1" dirty="0"/>
              <a:t>others</a:t>
            </a:r>
            <a:r>
              <a:rPr lang="en-GB" sz="4000" dirty="0"/>
              <a:t>💫</a:t>
            </a:r>
            <a:r>
              <a:rPr lang="en-GB" sz="3600" dirty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96642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7816-D97F-B4CC-A100-90841066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630969"/>
          </a:xfrm>
        </p:spPr>
        <p:txBody>
          <a:bodyPr>
            <a:normAutofit fontScale="90000"/>
          </a:bodyPr>
          <a:lstStyle/>
          <a:p>
            <a:r>
              <a:rPr lang="en-GB" sz="8000" b="1" i="1" dirty="0" err="1">
                <a:solidFill>
                  <a:schemeClr val="bg2"/>
                </a:solidFill>
              </a:rPr>
              <a:t>RoleModel</a:t>
            </a:r>
            <a:r>
              <a:rPr lang="en-GB" sz="8000" b="1" i="1" dirty="0">
                <a:solidFill>
                  <a:schemeClr val="bg2"/>
                </a:solidFill>
              </a:rPr>
              <a:t>/Inspiration </a:t>
            </a:r>
            <a:endParaRPr lang="en-US" sz="8000" b="1" i="1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9CD75-958A-57EA-0466-37CB0138E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36" y="2249486"/>
            <a:ext cx="9905999" cy="3541714"/>
          </a:xfrm>
        </p:spPr>
        <p:txBody>
          <a:bodyPr>
            <a:normAutofit/>
          </a:bodyPr>
          <a:lstStyle/>
          <a:p>
            <a:r>
              <a:rPr lang="en-GB" sz="4000" b="1" i="1" dirty="0"/>
              <a:t>Inspired by successful women in business 💼
Motivated by people who work for society 🌍
Guided and encouraged by my parents👨‍👩‍👦/teachers👩‍🏫</a:t>
            </a:r>
            <a:endParaRPr 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918215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Circuit</vt:lpstr>
      <vt:lpstr>☆Self PresentatioN</vt:lpstr>
      <vt:lpstr>EducationAl Background📚</vt:lpstr>
      <vt:lpstr>Personality Traits</vt:lpstr>
      <vt:lpstr>Hobbies &amp; Interests☘️</vt:lpstr>
      <vt:lpstr>Skills Learned in this Course👩‍🎓</vt:lpstr>
      <vt:lpstr>Favourite topic/Tool</vt:lpstr>
      <vt:lpstr>Strength &amp;Weakness</vt:lpstr>
      <vt:lpstr>Future Goals🌈</vt:lpstr>
      <vt:lpstr>RoleModel/Inspiration </vt:lpstr>
      <vt:lpstr>🔮Fun fact: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 Introduction </dc:title>
  <dc:creator>Nimra Shabbir</dc:creator>
  <cp:lastModifiedBy>Nimra Shabbir</cp:lastModifiedBy>
  <cp:revision>5</cp:revision>
  <dcterms:created xsi:type="dcterms:W3CDTF">2025-09-25T18:20:40Z</dcterms:created>
  <dcterms:modified xsi:type="dcterms:W3CDTF">2025-09-26T21:37:48Z</dcterms:modified>
</cp:coreProperties>
</file>