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si.upd.edu.ph/%7Emsilibrary/wp-content/uploads/2013/09/silver-light-blue-wave-abstract-backgrounds-powerpoint-1024x7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5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D1A0D14-D3AE-400B-9E6C-828E17D3393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6D1C3A6-9FEB-4932-8D19-7C26B1A5BD2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1"/>
            <a:ext cx="2057400" cy="365125"/>
          </a:xfrm>
        </p:spPr>
        <p:txBody>
          <a:bodyPr/>
          <a:lstStyle/>
          <a:p>
            <a:fld id="{915F8CED-5C65-4F33-99A0-242C9A2E87C8}" type="slidenum">
              <a:rPr lang="en-US" smtClean="0"/>
              <a:t>1</a:t>
            </a:fld>
            <a:endParaRPr lang="en-US"/>
          </a:p>
        </p:txBody>
      </p:sp>
      <p:sp>
        <p:nvSpPr>
          <p:cNvPr id="3" name="AutoShape 2" descr="http://ltce.in/images/ltce_logo.svg?crc=249994144"/>
          <p:cNvSpPr>
            <a:spLocks noChangeAspect="1" noChangeArrowheads="1"/>
          </p:cNvSpPr>
          <p:nvPr/>
        </p:nvSpPr>
        <p:spPr bwMode="auto">
          <a:xfrm>
            <a:off x="94908" y="402070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05892" y="4953000"/>
            <a:ext cx="7162800" cy="25939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PAUSE DETECTION</a:t>
            </a:r>
            <a:b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b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MFCC FEATURE EXTRACTION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1" t="14666" r="10614" b="16380"/>
          <a:stretch/>
        </p:blipFill>
        <p:spPr bwMode="auto">
          <a:xfrm>
            <a:off x="471055" y="519410"/>
            <a:ext cx="3269673" cy="169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/>
          <a:stretch/>
        </p:blipFill>
        <p:spPr bwMode="auto">
          <a:xfrm>
            <a:off x="2407431" y="1981200"/>
            <a:ext cx="3491345" cy="19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eech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" b="10821"/>
          <a:stretch/>
        </p:blipFill>
        <p:spPr bwMode="auto">
          <a:xfrm>
            <a:off x="5732887" y="519410"/>
            <a:ext cx="1794484" cy="15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length= 16000 * 0.032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samples for 6secs video = 16000*6 = 96000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frames = 96000/512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188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MFCC coefficients = 13*188 = 2444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3600"/>
            <a:ext cx="7408333" cy="345069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Slowly time varying signal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5-100 </a:t>
            </a:r>
            <a:r>
              <a:rPr lang="en-US" dirty="0" err="1" smtClean="0"/>
              <a:t>msec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  Characteristics are fairly stationary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First 200 </a:t>
            </a:r>
            <a:r>
              <a:rPr lang="en-US" dirty="0" err="1" smtClean="0">
                <a:sym typeface="Wingdings" pitchFamily="2" charset="2"/>
              </a:rPr>
              <a:t>msec</a:t>
            </a:r>
            <a:r>
              <a:rPr lang="en-US" dirty="0" smtClean="0">
                <a:sym typeface="Wingdings" pitchFamily="2" charset="2"/>
              </a:rPr>
              <a:t>  of         Corresponds to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Speech Recording           Silence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Speech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0"/>
            <a:ext cx="86106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Probability Density Function        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Mahalanobis Distance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(Linear Pattern Classifier)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3078" name="Picture 6" descr="Image result for norm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4267200" cy="26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PDF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specify the probability of the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variable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falling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within a particular range of values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Mahalanobis Distance/Z score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|x-Mean|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                                   Standard Deviation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24400" y="396240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it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"/>
          <a:stretch/>
        </p:blipFill>
        <p:spPr bwMode="auto">
          <a:xfrm>
            <a:off x="152400" y="228600"/>
            <a:ext cx="8839200" cy="65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anchal.Sharma\Downloads\pau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3124200" cy="633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4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4"/>
          <a:srcRect l="15705" t="13510" r="15385" b="53761"/>
          <a:stretch/>
        </p:blipFill>
        <p:spPr bwMode="auto">
          <a:xfrm>
            <a:off x="1135380" y="2090928"/>
            <a:ext cx="28194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36975" t="11951" r="45378" b="25304"/>
          <a:stretch/>
        </p:blipFill>
        <p:spPr>
          <a:xfrm>
            <a:off x="5181600" y="1650274"/>
            <a:ext cx="2590800" cy="518160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8006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Voice 1 --&gt; 0.9-1.48 sec</a:t>
            </a:r>
          </a:p>
          <a:p>
            <a:r>
              <a:rPr lang="en-US" dirty="0"/>
              <a:t>Voice </a:t>
            </a:r>
            <a:r>
              <a:rPr lang="en-US" dirty="0" smtClean="0"/>
              <a:t>2 </a:t>
            </a:r>
            <a:r>
              <a:rPr lang="en-US" dirty="0"/>
              <a:t>--&gt; </a:t>
            </a:r>
            <a:r>
              <a:rPr lang="en-US" dirty="0" smtClean="0"/>
              <a:t>2.3-2.6 </a:t>
            </a:r>
            <a:r>
              <a:rPr lang="en-US" dirty="0"/>
              <a:t>sec</a:t>
            </a:r>
          </a:p>
          <a:p>
            <a:r>
              <a:rPr lang="en-US" dirty="0"/>
              <a:t>Voice </a:t>
            </a:r>
            <a:r>
              <a:rPr lang="en-US" dirty="0" smtClean="0"/>
              <a:t>3 --&gt; 3.5-3.9 </a:t>
            </a:r>
            <a:r>
              <a:rPr lang="en-US" dirty="0"/>
              <a:t>sec</a:t>
            </a:r>
          </a:p>
          <a:p>
            <a:r>
              <a:rPr lang="en-US" dirty="0"/>
              <a:t>Voice </a:t>
            </a:r>
            <a:r>
              <a:rPr lang="en-US" dirty="0" smtClean="0"/>
              <a:t>4 --&gt; 4.6-4.9 </a:t>
            </a:r>
            <a:r>
              <a:rPr lang="en-US" dirty="0"/>
              <a:t>sec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31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48000" y="990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667000"/>
            <a:ext cx="74174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Feature Extraction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973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8633" y="2083969"/>
            <a:ext cx="1677741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FFT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0714" y="2255573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Signal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5325" y="2059239"/>
            <a:ext cx="2133600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Mel Scale Filtering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325" y="3507039"/>
            <a:ext cx="1416627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Log()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2643" y="5495166"/>
            <a:ext cx="2098964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Discrete Cosine Function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2125" y="5488239"/>
            <a:ext cx="1677741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Derivative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>
            <a:stCxn id="6" idx="3"/>
          </p:cNvCxnSpPr>
          <p:nvPr/>
        </p:nvCxnSpPr>
        <p:spPr>
          <a:xfrm>
            <a:off x="6538925" y="2440239"/>
            <a:ext cx="12070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58125" y="2440239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>
            <a:off x="7780639" y="4345239"/>
            <a:ext cx="0" cy="15309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47800" y="2440239"/>
            <a:ext cx="2574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48250" y="2070907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0721" y="2069173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 Frequency Spectrum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57358" y="4964320"/>
            <a:ext cx="225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Cepstral Coefficients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89511" y="5645097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  </a:t>
            </a:r>
          </a:p>
        </p:txBody>
      </p:sp>
      <p:cxnSp>
        <p:nvCxnSpPr>
          <p:cNvPr id="41" name="Straight Arrow Connector 40"/>
          <p:cNvCxnSpPr>
            <a:stCxn id="9" idx="1"/>
          </p:cNvCxnSpPr>
          <p:nvPr/>
        </p:nvCxnSpPr>
        <p:spPr>
          <a:xfrm flipH="1">
            <a:off x="1447800" y="5869239"/>
            <a:ext cx="2143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1"/>
          </p:cNvCxnSpPr>
          <p:nvPr/>
        </p:nvCxnSpPr>
        <p:spPr>
          <a:xfrm flipV="1">
            <a:off x="3406374" y="2440239"/>
            <a:ext cx="998951" cy="6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3"/>
          </p:cNvCxnSpPr>
          <p:nvPr/>
        </p:nvCxnSpPr>
        <p:spPr>
          <a:xfrm flipH="1">
            <a:off x="6521607" y="5876166"/>
            <a:ext cx="1259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</p:cNvCxnSpPr>
          <p:nvPr/>
        </p:nvCxnSpPr>
        <p:spPr>
          <a:xfrm flipH="1">
            <a:off x="3339866" y="5876166"/>
            <a:ext cx="10827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rate= 16000 Hz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 size = 32ms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length= Sampling rate * Window size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= Sampling rate*Audio duration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frames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Frame length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MFCC coefficients per frame = 13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= 13 *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frames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408</TotalTime>
  <Words>189</Words>
  <Application>Microsoft Office PowerPoint</Application>
  <PresentationFormat>On-screen Show (4:3)</PresentationFormat>
  <Paragraphs>56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Candara</vt:lpstr>
      <vt:lpstr>Symbol</vt:lpstr>
      <vt:lpstr>Times New Roman</vt:lpstr>
      <vt:lpstr>Wingdings</vt:lpstr>
      <vt:lpstr>Waveform</vt:lpstr>
      <vt:lpstr>PowerPoint Presentation</vt:lpstr>
      <vt:lpstr>Speech Signal</vt:lpstr>
      <vt:lpstr>Approach</vt:lpstr>
      <vt:lpstr>Approach</vt:lpstr>
      <vt:lpstr>PowerPoint Presentation</vt:lpstr>
      <vt:lpstr>PowerPoint Presentation</vt:lpstr>
      <vt:lpstr>PowerPoint Presentation</vt:lpstr>
      <vt:lpstr>PowerPoint Presentation</vt:lpstr>
      <vt:lpstr>Important Terms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 DETECTION &amp; MFCC FEATURE EXTRACTION</dc:title>
  <dc:creator>Admin</dc:creator>
  <cp:lastModifiedBy>Aanchal Sharma</cp:lastModifiedBy>
  <cp:revision>19</cp:revision>
  <dcterms:created xsi:type="dcterms:W3CDTF">2018-05-22T18:14:44Z</dcterms:created>
  <dcterms:modified xsi:type="dcterms:W3CDTF">2018-05-23T12:16:37Z</dcterms:modified>
</cp:coreProperties>
</file>